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11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5F925-F09D-4542-A91E-18699BAAF622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1A6845-968C-40AD-8340-951689BE4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16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A6845-968C-40AD-8340-951689BE4D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04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890588"/>
            <a:ext cx="7362825" cy="5076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1066800" y="3657600"/>
            <a:ext cx="14478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650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6172200" cy="3470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990600" y="1676400"/>
            <a:ext cx="0" cy="1143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90600" y="2819400"/>
            <a:ext cx="1524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90600" y="1676400"/>
            <a:ext cx="1524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752600" y="2743200"/>
            <a:ext cx="595312" cy="287284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667000" y="1219200"/>
            <a:ext cx="409576" cy="76200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429000" y="1219200"/>
            <a:ext cx="409576" cy="76200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858000" y="2133600"/>
            <a:ext cx="0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086600" y="2057400"/>
            <a:ext cx="409576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086600" y="2209800"/>
            <a:ext cx="762000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7086600" y="2362200"/>
            <a:ext cx="409576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48400" y="3581400"/>
            <a:ext cx="1447800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6934200" y="3810000"/>
            <a:ext cx="762000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6248400" y="4191000"/>
            <a:ext cx="1447800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496176" y="1887379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7848600" y="2010489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7496176" y="2275759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7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7696200" y="3429000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8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7696200" y="3733800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9</a:t>
            </a:r>
            <a:endParaRPr 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7696200" y="4067889"/>
            <a:ext cx="3524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3738564" y="972979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76564" y="972979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552576" y="2932272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85800" y="2081212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399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24124"/>
            <a:ext cx="6629400" cy="330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>
            <a:stCxn id="23" idx="2"/>
          </p:cNvCxnSpPr>
          <p:nvPr/>
        </p:nvCxnSpPr>
        <p:spPr>
          <a:xfrm flipH="1">
            <a:off x="1953814" y="2332910"/>
            <a:ext cx="5953" cy="109609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2" idx="2"/>
          </p:cNvCxnSpPr>
          <p:nvPr/>
        </p:nvCxnSpPr>
        <p:spPr>
          <a:xfrm>
            <a:off x="2947988" y="2332910"/>
            <a:ext cx="0" cy="109609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858000" y="2133600"/>
            <a:ext cx="0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7496176" y="3141821"/>
            <a:ext cx="933448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496176" y="3505200"/>
            <a:ext cx="609600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596188" y="4006312"/>
            <a:ext cx="509588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467600" y="4724400"/>
            <a:ext cx="661986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934200" y="5011579"/>
            <a:ext cx="1495424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1" idx="1"/>
          </p:cNvCxnSpPr>
          <p:nvPr/>
        </p:nvCxnSpPr>
        <p:spPr>
          <a:xfrm flipH="1">
            <a:off x="6934200" y="5181600"/>
            <a:ext cx="1195386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29624" y="2971800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8105776" y="3305889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8105776" y="3919871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5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8129586" y="4572000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429624" y="4935379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7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8129586" y="5058489"/>
            <a:ext cx="176212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8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2847976" y="2086689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1859755" y="2086689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3174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33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7764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19</Words>
  <Application>Microsoft Office PowerPoint</Application>
  <PresentationFormat>On-screen Show (4:3)</PresentationFormat>
  <Paragraphs>19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</dc:creator>
  <cp:lastModifiedBy>Patrick Taur</cp:lastModifiedBy>
  <cp:revision>11</cp:revision>
  <dcterms:created xsi:type="dcterms:W3CDTF">2006-08-16T00:00:00Z</dcterms:created>
  <dcterms:modified xsi:type="dcterms:W3CDTF">2017-03-07T06:46:34Z</dcterms:modified>
</cp:coreProperties>
</file>