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D6FFE-1342-4C29-A9A9-518A0E0B61D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50DD-B69B-47D6-891A-77040342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F50DD-B69B-47D6-891A-77040342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0544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76" y="2209800"/>
            <a:ext cx="3995951" cy="19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5238750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1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00599" cy="233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1543"/>
            <a:ext cx="4906711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80" y="946020"/>
            <a:ext cx="236152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714869" y="3232020"/>
            <a:ext cx="1533532" cy="15872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848101" y="2092544"/>
            <a:ext cx="3429000" cy="9143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33400"/>
            <a:ext cx="3818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Recording Findings / Observations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555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3528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Adding Findings (Observations):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Use ‘Add’ button to record observations.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Use ‘Add from site’s matching records’ to add and then record observations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The Findings will appear in the Compliance form under section ‘Findings’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 if this observation is ‘Is an Issue’.  If one or more findings are marked as ‘Is an Issue’ then ‘Issues Identified’ is flagged for that 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‘Review Completed’ check box if the recording of findings is completed for this 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‘Save and Close’ to return to the previous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35623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endCxn id="4" idx="1"/>
          </p:cNvCxnSpPr>
          <p:nvPr/>
        </p:nvCxnSpPr>
        <p:spPr>
          <a:xfrm>
            <a:off x="4299473" y="1747838"/>
            <a:ext cx="882127" cy="1231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547812"/>
            <a:ext cx="22098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a Compliance </a:t>
            </a:r>
            <a:r>
              <a:rPr lang="en-US" dirty="0"/>
              <a:t>F</a:t>
            </a:r>
            <a:r>
              <a:rPr lang="en-US" dirty="0" smtClean="0"/>
              <a:t>orm for editing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886200" y="2286000"/>
            <a:ext cx="1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667000"/>
            <a:ext cx="3663430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and download a Compliance Form (MS Word document)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4343400" cy="9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79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1"/>
            <a:ext cx="788979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126</Words>
  <Application>Microsoft Office PowerPoint</Application>
  <PresentationFormat>On-screen Show (4:3)</PresentationFormat>
  <Paragraphs>11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Taur</dc:creator>
  <cp:lastModifiedBy>Patrick Taur</cp:lastModifiedBy>
  <cp:revision>8</cp:revision>
  <dcterms:created xsi:type="dcterms:W3CDTF">2006-08-16T00:00:00Z</dcterms:created>
  <dcterms:modified xsi:type="dcterms:W3CDTF">2018-01-17T13:14:00Z</dcterms:modified>
</cp:coreProperties>
</file>