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0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A2FE-798A-4430-AE82-EBBEBF1DE214}" type="datetimeFigureOut">
              <a:rPr lang="en-US" smtClean="0"/>
              <a:t>2017-08-02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Spokane Reference Site Layout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Urbanova</a:t>
            </a:r>
            <a:r>
              <a:rPr lang="en-US" dirty="0"/>
              <a:t> </a:t>
            </a:r>
            <a:r>
              <a:rPr lang="en-US" dirty="0" smtClean="0"/>
              <a:t>| Smart Cities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8318" y="6092889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2017-08-02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5067" y="135467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view: WSU Spokane campus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25" y="494412"/>
            <a:ext cx="9993120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8" y="151164"/>
            <a:ext cx="9030960" cy="660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96" y="2904273"/>
            <a:ext cx="500132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Location of Access Holes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-2640000">
            <a:off x="1295400" y="2794536"/>
            <a:ext cx="3886200" cy="1752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32021" y="4609069"/>
            <a:ext cx="164494" cy="131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2766" y="3177679"/>
            <a:ext cx="129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View</a:t>
            </a:r>
          </a:p>
          <a:p>
            <a:r>
              <a:rPr lang="en-US" dirty="0" smtClean="0"/>
              <a:t>Of </a:t>
            </a:r>
            <a:r>
              <a:rPr lang="en-US" dirty="0" smtClean="0"/>
              <a:t>Penthouse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000" y="5273134"/>
            <a:ext cx="110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Location of </a:t>
            </a:r>
            <a:r>
              <a:rPr lang="en-US" dirty="0" smtClean="0"/>
              <a:t>Holes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23000" y="2472267"/>
            <a:ext cx="4555067" cy="195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 Wall</a:t>
            </a:r>
            <a:endParaRPr lang="en-US" dirty="0" smtClean="0"/>
          </a:p>
          <a:p>
            <a:pPr algn="ctr"/>
            <a:r>
              <a:rPr lang="en-US" dirty="0" smtClean="0"/>
              <a:t>(not to scale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69682" y="3948669"/>
            <a:ext cx="127000" cy="1354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5943" y="3948669"/>
            <a:ext cx="127000" cy="135467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0987" y="4321204"/>
            <a:ext cx="0" cy="524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4715" y="4321204"/>
            <a:ext cx="0" cy="524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14968" y="3999674"/>
            <a:ext cx="5842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514968" y="4428066"/>
            <a:ext cx="5842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9159" y="4084136"/>
            <a:ext cx="9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12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37925" y="4476805"/>
            <a:ext cx="4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0170" y="5273134"/>
            <a:ext cx="38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locations for holes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07" y="3812230"/>
            <a:ext cx="161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Tripod inlet here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439045" y="4392769"/>
            <a:ext cx="240466" cy="3231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89875" y="3277969"/>
            <a:ext cx="113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1.5-2” Ø </a:t>
            </a:r>
            <a:r>
              <a:rPr lang="en-US" i="1" dirty="0" smtClean="0"/>
              <a:t>or 2 @ 1”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8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Spokane Reference Site Layout</vt:lpstr>
      <vt:lpstr>PowerPoint Presentation</vt:lpstr>
      <vt:lpstr>PowerPoint Presentation</vt:lpstr>
      <vt:lpstr>Proposed Location of Access Holes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Spokane Reference Site Layout</dc:title>
  <dc:creator>Patrick O'Keeffe</dc:creator>
  <cp:lastModifiedBy>Patrick O'Keeffe</cp:lastModifiedBy>
  <cp:revision>5</cp:revision>
  <dcterms:created xsi:type="dcterms:W3CDTF">2017-05-18T21:56:43Z</dcterms:created>
  <dcterms:modified xsi:type="dcterms:W3CDTF">2017-08-02T21:31:40Z</dcterms:modified>
</cp:coreProperties>
</file>