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A2FE-798A-4430-AE82-EBBEBF1DE214}" type="datetimeFigureOut">
              <a:rPr lang="en-US" smtClean="0"/>
              <a:t>2017-05-18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0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A2FE-798A-4430-AE82-EBBEBF1DE214}" type="datetimeFigureOut">
              <a:rPr lang="en-US" smtClean="0"/>
              <a:t>2017-05-18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A2FE-798A-4430-AE82-EBBEBF1DE214}" type="datetimeFigureOut">
              <a:rPr lang="en-US" smtClean="0"/>
              <a:t>2017-05-18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5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A2FE-798A-4430-AE82-EBBEBF1DE214}" type="datetimeFigureOut">
              <a:rPr lang="en-US" smtClean="0"/>
              <a:t>2017-05-18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8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A2FE-798A-4430-AE82-EBBEBF1DE214}" type="datetimeFigureOut">
              <a:rPr lang="en-US" smtClean="0"/>
              <a:t>2017-05-18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0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A2FE-798A-4430-AE82-EBBEBF1DE214}" type="datetimeFigureOut">
              <a:rPr lang="en-US" smtClean="0"/>
              <a:t>2017-05-18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6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A2FE-798A-4430-AE82-EBBEBF1DE214}" type="datetimeFigureOut">
              <a:rPr lang="en-US" smtClean="0"/>
              <a:t>2017-05-18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9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A2FE-798A-4430-AE82-EBBEBF1DE214}" type="datetimeFigureOut">
              <a:rPr lang="en-US" smtClean="0"/>
              <a:t>2017-05-18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2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A2FE-798A-4430-AE82-EBBEBF1DE214}" type="datetimeFigureOut">
              <a:rPr lang="en-US" smtClean="0"/>
              <a:t>2017-05-18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1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A2FE-798A-4430-AE82-EBBEBF1DE214}" type="datetimeFigureOut">
              <a:rPr lang="en-US" smtClean="0"/>
              <a:t>2017-05-18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A2FE-798A-4430-AE82-EBBEBF1DE214}" type="datetimeFigureOut">
              <a:rPr lang="en-US" smtClean="0"/>
              <a:t>2017-05-18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3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FA2FE-798A-4430-AE82-EBBEBF1DE214}" type="datetimeFigureOut">
              <a:rPr lang="en-US" smtClean="0"/>
              <a:t>2017-05-18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6074-1768-43C0-9677-8D2C8D57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6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Spokane Reference Site Layout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Urbanova</a:t>
            </a:r>
            <a:r>
              <a:rPr lang="en-US" dirty="0"/>
              <a:t> </a:t>
            </a:r>
            <a:r>
              <a:rPr lang="en-US" dirty="0" smtClean="0"/>
              <a:t>| Smart Cities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3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33" y="757548"/>
            <a:ext cx="10640516" cy="59932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067" y="135467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Orientation view: WSU Spokane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3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7" y="317284"/>
            <a:ext cx="7592485" cy="6354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722" y="2633685"/>
            <a:ext cx="5001323" cy="3848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81244" y="317284"/>
            <a:ext cx="4075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Layout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Sampling location potentially impaired by penthouse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6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79" y="1833633"/>
            <a:ext cx="9345329" cy="40486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8179" y="699910"/>
            <a:ext cx="78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for Spokane Airport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68889" y="1343379"/>
            <a:ext cx="1038578" cy="2822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31199" y="1343379"/>
            <a:ext cx="491067" cy="2822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37100" y="1833632"/>
            <a:ext cx="3562351" cy="28222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64132" y="1343378"/>
            <a:ext cx="491067" cy="2822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54014" y="1835150"/>
            <a:ext cx="480486" cy="28207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0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without changes?</a:t>
            </a:r>
          </a:p>
          <a:p>
            <a:pPr lvl="1"/>
            <a:r>
              <a:rPr lang="en-US" dirty="0" smtClean="0"/>
              <a:t>Data was for airport, which may not represent downtown</a:t>
            </a:r>
          </a:p>
          <a:p>
            <a:pPr lvl="1"/>
            <a:r>
              <a:rPr lang="en-US" dirty="0" smtClean="0"/>
              <a:t>Data was constrained to daytimes (7a-7p)</a:t>
            </a:r>
          </a:p>
          <a:p>
            <a:r>
              <a:rPr lang="en-US" dirty="0" smtClean="0"/>
              <a:t>Revisit location on current rooftop? </a:t>
            </a:r>
          </a:p>
          <a:p>
            <a:r>
              <a:rPr lang="en-US" dirty="0" smtClean="0"/>
              <a:t>Put equipment on penthouse?</a:t>
            </a:r>
          </a:p>
          <a:p>
            <a:pPr lvl="1"/>
            <a:r>
              <a:rPr lang="en-US" dirty="0" smtClean="0"/>
              <a:t>Not if restricted to ladder access (probably the case)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Spokane Reference Site Layout</vt:lpstr>
      <vt:lpstr>PowerPoint Presentation</vt:lpstr>
      <vt:lpstr>PowerPoint Presentation</vt:lpstr>
      <vt:lpstr>PowerPoint Presentation</vt:lpstr>
      <vt:lpstr>?s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Spokane Reference Site Layout</dc:title>
  <dc:creator>Patrick O'Keeffe</dc:creator>
  <cp:lastModifiedBy>Patrick O'Keeffe</cp:lastModifiedBy>
  <cp:revision>3</cp:revision>
  <dcterms:created xsi:type="dcterms:W3CDTF">2017-05-18T21:56:43Z</dcterms:created>
  <dcterms:modified xsi:type="dcterms:W3CDTF">2017-05-18T22:07:17Z</dcterms:modified>
</cp:coreProperties>
</file>