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f2b59e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f2b59e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f2b59e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f2b59e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f2b59e1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f2b59e1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f2b59e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f2b59e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f2b59e1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f2b59e1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f2b59e1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f2b59e1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f2b59e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f2b59e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f2b59e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f2b59e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f2b59e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f2b59e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f2b59e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f2b59e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1432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</a:t>
            </a:r>
            <a:br>
              <a:rPr lang="pt-BR"/>
            </a:br>
            <a:r>
              <a:rPr lang="pt-BR"/>
              <a:t>MinMax</a:t>
            </a:r>
            <a:r>
              <a:rPr lang="pt-BR"/>
              <a:t> co</a:t>
            </a:r>
            <a:r>
              <a:rPr lang="pt-BR"/>
              <a:t>m poda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4040525" y="2176800"/>
            <a:ext cx="4193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&lt; Cria um clone do tabuleiro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&lt; Faz uma jogada no tabuleiro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5969800" y="2717075"/>
            <a:ext cx="2060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&lt; Faz uma nova recursão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4239150" y="3356000"/>
            <a:ext cx="40695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Se não for folha</a:t>
            </a:r>
            <a:b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Se não estiver no </a:t>
            </a: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nível</a:t>
            </a: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 1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E se fizer poda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600" y="975000"/>
            <a:ext cx="2152700" cy="17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2563" y="4105263"/>
            <a:ext cx="6124575" cy="88582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737" y="342475"/>
            <a:ext cx="7586525" cy="44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448225" y="371275"/>
            <a:ext cx="2664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Espaços que não foram jogados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448225" y="860575"/>
            <a:ext cx="4193400" cy="1039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Se chegou no </a:t>
            </a: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nível</a:t>
            </a: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 4;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Se não tem mais espaços para jogar;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Se houver um vencedor;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E faz o retorno de uma folha;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412" y="955287"/>
            <a:ext cx="6103175" cy="32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75" y="152400"/>
            <a:ext cx="821285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821" y="1236421"/>
            <a:ext cx="1917250" cy="18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622975" y="1266775"/>
            <a:ext cx="41934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Troca o player que vai jogar;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Troca o nó da árvore para min ou max;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Gera o minMaxFactory;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0492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450" y="1225538"/>
            <a:ext cx="4953000" cy="11334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647950" y="2089425"/>
            <a:ext cx="7112700" cy="245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414463"/>
            <a:ext cx="28575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 rot="2700000">
            <a:off x="4290973" y="1652542"/>
            <a:ext cx="109036" cy="53160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 rot="-2499581">
            <a:off x="5433498" y="1652509"/>
            <a:ext cx="109221" cy="53160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 rot="2700000">
            <a:off x="3642548" y="2270867"/>
            <a:ext cx="109036" cy="53160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