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7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5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1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65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9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9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5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5458-4E06-40D1-82B9-90248073FF8D}" type="datetimeFigureOut">
              <a:rPr lang="zh-TW" altLang="en-US" smtClean="0"/>
              <a:t>2019/4/30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5138-6EFD-4663-8F32-2641E708B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6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675" y="719576"/>
            <a:ext cx="2619776" cy="647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537 titles screened after literature search  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675" y="7715827"/>
            <a:ext cx="2619776" cy="711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64 full text articles assessed and included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>
            <a:stCxn id="4" idx="2"/>
            <a:endCxn id="5" idx="0"/>
          </p:cNvCxnSpPr>
          <p:nvPr/>
        </p:nvCxnSpPr>
        <p:spPr>
          <a:xfrm>
            <a:off x="1529563" y="1366787"/>
            <a:ext cx="0" cy="634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529699" y="2572198"/>
            <a:ext cx="1415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45467" y="1677049"/>
            <a:ext cx="1511166" cy="1790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472 articles excluded for not meeting the inclusion criteria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>
            <a:stCxn id="12" idx="2"/>
          </p:cNvCxnSpPr>
          <p:nvPr/>
        </p:nvCxnSpPr>
        <p:spPr>
          <a:xfrm>
            <a:off x="3701050" y="3467347"/>
            <a:ext cx="0" cy="53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15012" y="4002542"/>
            <a:ext cx="2772075" cy="783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Discussed </a:t>
            </a:r>
            <a:r>
              <a:rPr lang="en-US" altLang="zh-TW" dirty="0">
                <a:solidFill>
                  <a:schemeClr val="tx1"/>
                </a:solidFill>
              </a:rPr>
              <a:t>the causes of frailty: 17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15008" y="4907777"/>
            <a:ext cx="2772075" cy="455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Abstract </a:t>
            </a:r>
            <a:r>
              <a:rPr lang="en-US" altLang="zh-TW" dirty="0">
                <a:solidFill>
                  <a:schemeClr val="tx1"/>
                </a:solidFill>
              </a:rPr>
              <a:t>inaccessible: 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15007" y="5504781"/>
            <a:ext cx="2772075" cy="700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Did </a:t>
            </a:r>
            <a:r>
              <a:rPr lang="en-US" altLang="zh-TW" dirty="0">
                <a:solidFill>
                  <a:schemeClr val="tx1"/>
                </a:solidFill>
              </a:rPr>
              <a:t>not measure frailty in </a:t>
            </a:r>
            <a:r>
              <a:rPr lang="en-US" altLang="zh-TW" dirty="0" smtClean="0">
                <a:solidFill>
                  <a:schemeClr val="tx1"/>
                </a:solidFill>
              </a:rPr>
              <a:t>patients </a:t>
            </a:r>
            <a:r>
              <a:rPr lang="en-US" altLang="zh-TW" dirty="0">
                <a:solidFill>
                  <a:schemeClr val="tx1"/>
                </a:solidFill>
              </a:rPr>
              <a:t>with CKD: 266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15006" y="6346711"/>
            <a:ext cx="2772075" cy="103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Did </a:t>
            </a:r>
            <a:r>
              <a:rPr lang="en-US" altLang="zh-TW" dirty="0">
                <a:solidFill>
                  <a:schemeClr val="tx1"/>
                </a:solidFill>
              </a:rPr>
              <a:t>not measure the effects of frailty in patients with CKD: 175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56</Words>
  <Application>Microsoft Office PowerPoint</Application>
  <PresentationFormat>A4 紙張 (210x297 公釐)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2019-04-30T14:25:22Z</dcterms:created>
  <dcterms:modified xsi:type="dcterms:W3CDTF">2019-04-30T15:04:44Z</dcterms:modified>
</cp:coreProperties>
</file>