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7"/>
    <p:restoredTop sz="93964"/>
  </p:normalViewPr>
  <p:slideViewPr>
    <p:cSldViewPr snapToGrid="0">
      <p:cViewPr>
        <p:scale>
          <a:sx n="50" d="100"/>
          <a:sy n="50" d="100"/>
        </p:scale>
        <p:origin x="1444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76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96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43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59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18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65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96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3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49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79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59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5458-4E06-40D1-82B9-90248073FF8D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69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13637" y="788587"/>
            <a:ext cx="2619776" cy="647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537 </a:t>
            </a:r>
            <a:r>
              <a:rPr lang="en-US" altLang="zh-TW" dirty="0">
                <a:solidFill>
                  <a:schemeClr val="tx1"/>
                </a:solidFill>
              </a:rPr>
              <a:t>titles screened after literature search  </a:t>
            </a:r>
            <a:endParaRPr lang="zh-TW" altLang="en-US" sz="26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13637" y="7820526"/>
            <a:ext cx="2619776" cy="711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64 full text articles included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>
            <a:stCxn id="4" idx="2"/>
            <a:endCxn id="5" idx="0"/>
          </p:cNvCxnSpPr>
          <p:nvPr/>
        </p:nvCxnSpPr>
        <p:spPr>
          <a:xfrm>
            <a:off x="2823525" y="1435798"/>
            <a:ext cx="0" cy="63847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cxnSpLocks/>
          </p:cNvCxnSpPr>
          <p:nvPr/>
        </p:nvCxnSpPr>
        <p:spPr>
          <a:xfrm>
            <a:off x="2823661" y="3693631"/>
            <a:ext cx="996800" cy="0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820325" y="2003999"/>
            <a:ext cx="2772071" cy="1033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Totally </a:t>
            </a:r>
            <a:r>
              <a:rPr lang="en-US" altLang="zh-TW" dirty="0" smtClean="0">
                <a:solidFill>
                  <a:schemeClr val="tx1"/>
                </a:solidFill>
              </a:rPr>
              <a:t>473 </a:t>
            </a:r>
            <a:r>
              <a:rPr lang="en-US" altLang="zh-TW" dirty="0">
                <a:solidFill>
                  <a:schemeClr val="tx1"/>
                </a:solidFill>
              </a:rPr>
              <a:t>articles excluded for the following reasons: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820467" y="3215289"/>
            <a:ext cx="2772075" cy="896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Reviews involving the discussion of frailty causes (</a:t>
            </a:r>
            <a:r>
              <a:rPr lang="en-US" altLang="zh-TW" dirty="0" smtClean="0">
                <a:solidFill>
                  <a:schemeClr val="tx1"/>
                </a:solidFill>
              </a:rPr>
              <a:t>n=28)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20463" y="4233626"/>
            <a:ext cx="2772075" cy="455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Abstract </a:t>
            </a:r>
            <a:r>
              <a:rPr lang="en-US" altLang="zh-TW" dirty="0">
                <a:solidFill>
                  <a:schemeClr val="tx1"/>
                </a:solidFill>
              </a:rPr>
              <a:t>unavailable (n=4)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20462" y="4830630"/>
            <a:ext cx="2772075" cy="700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Frailty not measured in patients with CKD (n=266)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20461" y="5672560"/>
            <a:ext cx="2772075" cy="1033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Target population not CKD patients (n=175)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D6CD1807-D276-AF44-BE79-7F45DB1F0E3E}"/>
              </a:ext>
            </a:extLst>
          </p:cNvPr>
          <p:cNvCxnSpPr>
            <a:cxnSpLocks/>
          </p:cNvCxnSpPr>
          <p:nvPr/>
        </p:nvCxnSpPr>
        <p:spPr>
          <a:xfrm>
            <a:off x="2823661" y="4449880"/>
            <a:ext cx="996800" cy="0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A9F02BD-3C85-4446-B00E-D46AF9507258}"/>
              </a:ext>
            </a:extLst>
          </p:cNvPr>
          <p:cNvCxnSpPr>
            <a:cxnSpLocks/>
          </p:cNvCxnSpPr>
          <p:nvPr/>
        </p:nvCxnSpPr>
        <p:spPr>
          <a:xfrm>
            <a:off x="2823525" y="5174499"/>
            <a:ext cx="996800" cy="0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560C05C-AD09-1F49-970A-B9855F1994FD}"/>
              </a:ext>
            </a:extLst>
          </p:cNvPr>
          <p:cNvCxnSpPr>
            <a:cxnSpLocks/>
          </p:cNvCxnSpPr>
          <p:nvPr/>
        </p:nvCxnSpPr>
        <p:spPr>
          <a:xfrm>
            <a:off x="2823525" y="6313186"/>
            <a:ext cx="996800" cy="0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8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53</Words>
  <Application>Microsoft Office PowerPoint</Application>
  <PresentationFormat>A4 紙張 (210x297 公釐)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6</cp:revision>
  <dcterms:created xsi:type="dcterms:W3CDTF">2019-04-30T14:25:22Z</dcterms:created>
  <dcterms:modified xsi:type="dcterms:W3CDTF">2019-05-03T15:51:09Z</dcterms:modified>
</cp:coreProperties>
</file>