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07A-985E-43C7-9168-2A1A7675BD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83E-B9FB-49EB-A31F-0F9C48A4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07A-985E-43C7-9168-2A1A7675BD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83E-B9FB-49EB-A31F-0F9C48A4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1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07A-985E-43C7-9168-2A1A7675BD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83E-B9FB-49EB-A31F-0F9C48A4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4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07A-985E-43C7-9168-2A1A7675BD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83E-B9FB-49EB-A31F-0F9C48A4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07A-985E-43C7-9168-2A1A7675BD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83E-B9FB-49EB-A31F-0F9C48A4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5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07A-985E-43C7-9168-2A1A7675BD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83E-B9FB-49EB-A31F-0F9C48A4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3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07A-985E-43C7-9168-2A1A7675BD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83E-B9FB-49EB-A31F-0F9C48A4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6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07A-985E-43C7-9168-2A1A7675BD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83E-B9FB-49EB-A31F-0F9C48A4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07A-985E-43C7-9168-2A1A7675BD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83E-B9FB-49EB-A31F-0F9C48A4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3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07A-985E-43C7-9168-2A1A7675BD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83E-B9FB-49EB-A31F-0F9C48A4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4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07A-985E-43C7-9168-2A1A7675BD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83E-B9FB-49EB-A31F-0F9C48A4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C07A-985E-43C7-9168-2A1A7675BD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683E-B9FB-49EB-A31F-0F9C48A4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2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9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71488" y="2636838"/>
          <a:ext cx="5937635" cy="113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718">
                  <a:extLst>
                    <a:ext uri="{9D8B030D-6E8A-4147-A177-3AD203B41FA5}">
                      <a16:colId xmlns:a16="http://schemas.microsoft.com/office/drawing/2014/main" val="4217437674"/>
                    </a:ext>
                  </a:extLst>
                </a:gridCol>
                <a:gridCol w="465718">
                  <a:extLst>
                    <a:ext uri="{9D8B030D-6E8A-4147-A177-3AD203B41FA5}">
                      <a16:colId xmlns:a16="http://schemas.microsoft.com/office/drawing/2014/main" val="3039274783"/>
                    </a:ext>
                  </a:extLst>
                </a:gridCol>
                <a:gridCol w="766031">
                  <a:extLst>
                    <a:ext uri="{9D8B030D-6E8A-4147-A177-3AD203B41FA5}">
                      <a16:colId xmlns:a16="http://schemas.microsoft.com/office/drawing/2014/main" val="4096719044"/>
                    </a:ext>
                  </a:extLst>
                </a:gridCol>
                <a:gridCol w="806423">
                  <a:extLst>
                    <a:ext uri="{9D8B030D-6E8A-4147-A177-3AD203B41FA5}">
                      <a16:colId xmlns:a16="http://schemas.microsoft.com/office/drawing/2014/main" val="4287303748"/>
                    </a:ext>
                  </a:extLst>
                </a:gridCol>
                <a:gridCol w="1759713">
                  <a:extLst>
                    <a:ext uri="{9D8B030D-6E8A-4147-A177-3AD203B41FA5}">
                      <a16:colId xmlns:a16="http://schemas.microsoft.com/office/drawing/2014/main" val="1744053992"/>
                    </a:ext>
                  </a:extLst>
                </a:gridCol>
                <a:gridCol w="687774">
                  <a:extLst>
                    <a:ext uri="{9D8B030D-6E8A-4147-A177-3AD203B41FA5}">
                      <a16:colId xmlns:a16="http://schemas.microsoft.com/office/drawing/2014/main" val="2465810831"/>
                    </a:ext>
                  </a:extLst>
                </a:gridCol>
                <a:gridCol w="470910">
                  <a:extLst>
                    <a:ext uri="{9D8B030D-6E8A-4147-A177-3AD203B41FA5}">
                      <a16:colId xmlns:a16="http://schemas.microsoft.com/office/drawing/2014/main" val="2278272598"/>
                    </a:ext>
                  </a:extLst>
                </a:gridCol>
                <a:gridCol w="515348">
                  <a:extLst>
                    <a:ext uri="{9D8B030D-6E8A-4147-A177-3AD203B41FA5}">
                      <a16:colId xmlns:a16="http://schemas.microsoft.com/office/drawing/2014/main" val="360979570"/>
                    </a:ext>
                  </a:extLst>
                </a:gridCol>
              </a:tblGrid>
              <a:tr h="566477"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780211"/>
                  </a:ext>
                </a:extLst>
              </a:tr>
              <a:tr h="566477"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Biochemical </a:t>
                      </a:r>
                      <a:endParaRPr lang="zh-TW" altLang="en-US" sz="70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Inflammatory</a:t>
                      </a:r>
                      <a:r>
                        <a:rPr lang="en-US" altLang="zh-TW" sz="700" baseline="0" dirty="0" smtClean="0"/>
                        <a:t> chemicals</a:t>
                      </a:r>
                      <a:endParaRPr lang="zh-TW" altLang="en-US" sz="70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" b="0" dirty="0"/>
                    </a:p>
                  </a:txBody>
                  <a:tcPr>
                    <a:solidFill>
                      <a:srgbClr val="DBAB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9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11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A4 Paper (210x297 mm)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PC06</dc:creator>
  <cp:lastModifiedBy>PC06</cp:lastModifiedBy>
  <cp:revision>1</cp:revision>
  <dcterms:created xsi:type="dcterms:W3CDTF">2018-10-29T08:55:49Z</dcterms:created>
  <dcterms:modified xsi:type="dcterms:W3CDTF">2018-10-29T08:56:02Z</dcterms:modified>
</cp:coreProperties>
</file>