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9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7/18/24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yau/interview-test-server-go" TargetMode="External"/><Relationship Id="rId2" Type="http://schemas.openxmlformats.org/officeDocument/2006/relationships/hyperlink" Target="https://github.com/docker/docker-gs-p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tax-calculator/tax-year/:year" TargetMode="External"/><Relationship Id="rId2" Type="http://schemas.openxmlformats.org/officeDocument/2006/relationships/hyperlink" Target="https://github.com/oapi-codegen/oapi-codegen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localhost:8080/tax-calculator/tax-years/:year/calculate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Interview Test Server - 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CA1C5-CE74-8549-AD8B-A1A526BF21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Patrick </a:t>
            </a:r>
            <a:r>
              <a:rPr lang="en-US" dirty="0" err="1"/>
              <a:t>Yau</a:t>
            </a:r>
            <a:endParaRPr lang="en-US" dirty="0"/>
          </a:p>
          <a:p>
            <a:r>
              <a:rPr lang="en-US" dirty="0"/>
              <a:t>Date: Jul 18, 2024</a:t>
            </a:r>
          </a:p>
        </p:txBody>
      </p:sp>
    </p:spTree>
    <p:extLst>
      <p:ext uri="{BB962C8B-B14F-4D97-AF65-F5344CB8AC3E}">
        <p14:creationId xmlns:p14="http://schemas.microsoft.com/office/powerpoint/2010/main" val="114212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What has been done?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249681"/>
            <a:ext cx="9817845" cy="461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the docker-</a:t>
            </a:r>
            <a:r>
              <a:rPr lang="en-US" dirty="0" err="1"/>
              <a:t>gs</a:t>
            </a:r>
            <a:r>
              <a:rPr lang="en-US" dirty="0"/>
              <a:t>-ping sample project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https://github.com/docker/docker-gs-ping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Pushed to GitHub as a public repository with initial Actions setup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https://github.com/patrickyau/interview-test-server-go</a:t>
            </a:r>
            <a:endParaRPr lang="en-CA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Updated Project Readme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Leveraged Gin web server framework with docker containers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Unit testing on happy and unhappy paths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GitHub ci/cd pipeline (workflow) with smoke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Request validation and handled errors accordingly with proper error messages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Health check endpoint API for service health monitoring in production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Improved logging to print JSON log for future log system integration</a:t>
            </a:r>
          </a:p>
        </p:txBody>
      </p:sp>
    </p:spTree>
    <p:extLst>
      <p:ext uri="{BB962C8B-B14F-4D97-AF65-F5344CB8AC3E}">
        <p14:creationId xmlns:p14="http://schemas.microsoft.com/office/powerpoint/2010/main" val="1303178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Supported API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381760"/>
            <a:ext cx="10386805" cy="4610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Get tax rates by year (as per sample project) and return error for non-supported years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/tax-calculator/tax-year/:year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default tax rate to year 2022 (as per sample project)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/tax-calculator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List all test rates of supported years (i.e. 2019-2023)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/tax-calculator/tax-year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Compute tax owed based on salary returning all required information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dirty="0"/>
              <a:t>POST /tax-calculator/tax-year/:year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Health Check (for production monitoring)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/health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8037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534160"/>
            <a:ext cx="9360645" cy="45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All APIs</a:t>
            </a:r>
          </a:p>
        </p:txBody>
      </p:sp>
    </p:spTree>
    <p:extLst>
      <p:ext uri="{BB962C8B-B14F-4D97-AF65-F5344CB8AC3E}">
        <p14:creationId xmlns:p14="http://schemas.microsoft.com/office/powerpoint/2010/main" val="178460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Design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534160"/>
            <a:ext cx="9360645" cy="455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Singleton pattern used for </a:t>
            </a:r>
            <a:r>
              <a:rPr lang="en-CA" dirty="0" err="1"/>
              <a:t>TaxBrackets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9338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56921"/>
            <a:ext cx="7562325" cy="492760"/>
          </a:xfrm>
        </p:spPr>
        <p:txBody>
          <a:bodyPr/>
          <a:lstStyle/>
          <a:p>
            <a:r>
              <a:rPr lang="en-US" sz="2400" b="1" dirty="0"/>
              <a:t>What are missing?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C78EF-ACF8-2D48-9D02-7517C21827AF}"/>
              </a:ext>
            </a:extLst>
          </p:cNvPr>
          <p:cNvSpPr txBox="1"/>
          <p:nvPr/>
        </p:nvSpPr>
        <p:spPr>
          <a:xfrm>
            <a:off x="1154954" y="1534160"/>
            <a:ext cx="9360645" cy="3363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Code generation based on </a:t>
            </a:r>
            <a:r>
              <a:rPr lang="en-US" dirty="0" err="1"/>
              <a:t>OpenAPI</a:t>
            </a:r>
            <a:r>
              <a:rPr lang="en-US" dirty="0"/>
              <a:t> specification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E.g. Use of </a:t>
            </a:r>
            <a:r>
              <a:rPr lang="en-US" dirty="0">
                <a:hlinkClick r:id="rId2"/>
              </a:rPr>
              <a:t>https://github.com/oapi-codegen/oapi-codegen</a:t>
            </a:r>
            <a:r>
              <a:rPr lang="en-US" dirty="0"/>
              <a:t>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Leverage Bridge design pattern to separate interface from implementation</a:t>
            </a:r>
            <a:endParaRPr lang="en-CA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More unit tests and component tests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Get the CI/CD pipeline to work under GitHub Actions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Suggestion: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Change </a:t>
            </a:r>
            <a:r>
              <a:rPr lang="en-CA" dirty="0">
                <a:hlinkClick r:id="rId3"/>
              </a:rPr>
              <a:t>http://localhost:8080/tax-calculator/tax-year/:year</a:t>
            </a:r>
            <a:endParaRPr lang="en-CA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/>
              <a:t>To </a:t>
            </a:r>
            <a:r>
              <a:rPr lang="en-CA" dirty="0">
                <a:hlinkClick r:id="rId4"/>
              </a:rPr>
              <a:t>http://localhost:8080/tax-calculator/tax-years/:year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09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73252-AE3F-E845-A682-41C16A7F2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819" y="2715768"/>
            <a:ext cx="2219181" cy="1088136"/>
          </a:xfrm>
        </p:spPr>
        <p:txBody>
          <a:bodyPr/>
          <a:lstStyle/>
          <a:p>
            <a:r>
              <a:rPr lang="en-US" sz="48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47319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366</TotalTime>
  <Words>294</Words>
  <Application>Microsoft Macintosh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Interview Test Server - Go</vt:lpstr>
      <vt:lpstr>What has been done?</vt:lpstr>
      <vt:lpstr>Supported API endpoints</vt:lpstr>
      <vt:lpstr>Demo</vt:lpstr>
      <vt:lpstr>Design Patterns</vt:lpstr>
      <vt:lpstr>What are missing?</vt:lpstr>
      <vt:lpstr>Q &amp; 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Test Server - Go</dc:title>
  <dc:creator>Microsoft Office User</dc:creator>
  <cp:lastModifiedBy>Microsoft Office User</cp:lastModifiedBy>
  <cp:revision>16</cp:revision>
  <dcterms:created xsi:type="dcterms:W3CDTF">2024-07-18T14:45:10Z</dcterms:created>
  <dcterms:modified xsi:type="dcterms:W3CDTF">2024-07-18T21:10:16Z</dcterms:modified>
</cp:coreProperties>
</file>