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9" r:id="rId2"/>
    <p:sldId id="263" r:id="rId3"/>
    <p:sldId id="262" r:id="rId4"/>
    <p:sldId id="345" r:id="rId5"/>
    <p:sldId id="264" r:id="rId6"/>
    <p:sldId id="11450" r:id="rId7"/>
    <p:sldId id="265" r:id="rId8"/>
    <p:sldId id="430" r:id="rId9"/>
    <p:sldId id="11452" r:id="rId10"/>
    <p:sldId id="11391" r:id="rId11"/>
    <p:sldId id="11453" r:id="rId12"/>
    <p:sldId id="11454" r:id="rId13"/>
    <p:sldId id="266" r:id="rId14"/>
    <p:sldId id="11381" r:id="rId15"/>
    <p:sldId id="267" r:id="rId16"/>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D7E2"/>
    <a:srgbClr val="40A8C0"/>
    <a:srgbClr val="3894AA"/>
    <a:srgbClr val="235D6B"/>
    <a:srgbClr val="256371"/>
    <a:srgbClr val="34899D"/>
    <a:srgbClr val="CAE7EE"/>
    <a:srgbClr val="69BACD"/>
    <a:srgbClr val="F7D131"/>
    <a:srgbClr val="F6CC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60"/>
  </p:normalViewPr>
  <p:slideViewPr>
    <p:cSldViewPr snapToGrid="0">
      <p:cViewPr varScale="1">
        <p:scale>
          <a:sx n="131" d="100"/>
          <a:sy n="131" d="100"/>
        </p:scale>
        <p:origin x="528" y="184"/>
      </p:cViewPr>
      <p:guideLst>
        <p:guide orient="horz" pos="2160"/>
        <p:guide pos="3840"/>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AC3A5-6DF8-4816-83D8-4AEE8089E692}" type="datetimeFigureOut">
              <a:rPr lang="zh-CN" altLang="en-US" smtClean="0"/>
              <a:t>2020/5/28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8BB25-3984-4E5D-8DF7-C33CEBA9527D}" type="slidenum">
              <a:rPr lang="zh-CN" altLang="en-US" smtClean="0"/>
              <a:t>‹#›</a:t>
            </a:fld>
            <a:endParaRPr lang="zh-CN" altLang="en-US"/>
          </a:p>
        </p:txBody>
      </p:sp>
    </p:spTree>
    <p:extLst>
      <p:ext uri="{BB962C8B-B14F-4D97-AF65-F5344CB8AC3E}">
        <p14:creationId xmlns:p14="http://schemas.microsoft.com/office/powerpoint/2010/main" val="297400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1</a:t>
            </a:fld>
            <a:endParaRPr lang="zh-CN" altLang="en-US"/>
          </a:p>
        </p:txBody>
      </p:sp>
    </p:spTree>
    <p:extLst>
      <p:ext uri="{BB962C8B-B14F-4D97-AF65-F5344CB8AC3E}">
        <p14:creationId xmlns:p14="http://schemas.microsoft.com/office/powerpoint/2010/main" val="80642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11</a:t>
            </a:fld>
            <a:endParaRPr lang="en-US"/>
          </a:p>
        </p:txBody>
      </p:sp>
    </p:spTree>
    <p:extLst>
      <p:ext uri="{BB962C8B-B14F-4D97-AF65-F5344CB8AC3E}">
        <p14:creationId xmlns:p14="http://schemas.microsoft.com/office/powerpoint/2010/main" val="418567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12</a:t>
            </a:fld>
            <a:endParaRPr lang="en-US"/>
          </a:p>
        </p:txBody>
      </p:sp>
    </p:spTree>
    <p:extLst>
      <p:ext uri="{BB962C8B-B14F-4D97-AF65-F5344CB8AC3E}">
        <p14:creationId xmlns:p14="http://schemas.microsoft.com/office/powerpoint/2010/main" val="3776645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13</a:t>
            </a:fld>
            <a:endParaRPr lang="zh-CN" altLang="en-US"/>
          </a:p>
        </p:txBody>
      </p:sp>
    </p:spTree>
    <p:extLst>
      <p:ext uri="{BB962C8B-B14F-4D97-AF65-F5344CB8AC3E}">
        <p14:creationId xmlns:p14="http://schemas.microsoft.com/office/powerpoint/2010/main" val="2178034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t>14</a:t>
            </a:fld>
            <a:endParaRPr lang="zh-CN" altLang="en-US"/>
          </a:p>
        </p:txBody>
      </p:sp>
    </p:spTree>
    <p:extLst>
      <p:ext uri="{BB962C8B-B14F-4D97-AF65-F5344CB8AC3E}">
        <p14:creationId xmlns:p14="http://schemas.microsoft.com/office/powerpoint/2010/main" val="1227276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15</a:t>
            </a:fld>
            <a:endParaRPr lang="zh-CN" altLang="en-US"/>
          </a:p>
        </p:txBody>
      </p:sp>
    </p:spTree>
    <p:extLst>
      <p:ext uri="{BB962C8B-B14F-4D97-AF65-F5344CB8AC3E}">
        <p14:creationId xmlns:p14="http://schemas.microsoft.com/office/powerpoint/2010/main" val="38950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2</a:t>
            </a:fld>
            <a:endParaRPr lang="zh-CN" altLang="en-US"/>
          </a:p>
        </p:txBody>
      </p:sp>
    </p:spTree>
    <p:extLst>
      <p:ext uri="{BB962C8B-B14F-4D97-AF65-F5344CB8AC3E}">
        <p14:creationId xmlns:p14="http://schemas.microsoft.com/office/powerpoint/2010/main" val="36797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3</a:t>
            </a:fld>
            <a:endParaRPr lang="zh-CN" altLang="en-US"/>
          </a:p>
        </p:txBody>
      </p:sp>
    </p:spTree>
    <p:extLst>
      <p:ext uri="{BB962C8B-B14F-4D97-AF65-F5344CB8AC3E}">
        <p14:creationId xmlns:p14="http://schemas.microsoft.com/office/powerpoint/2010/main" val="1453444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0A046E-6E5B-47A7-855B-565BC8B289BC}" type="slidenum">
              <a:rPr lang="zh-CN" altLang="en-US" smtClean="0"/>
              <a:t>4</a:t>
            </a:fld>
            <a:endParaRPr lang="zh-CN" altLang="en-US"/>
          </a:p>
        </p:txBody>
      </p:sp>
    </p:spTree>
    <p:extLst>
      <p:ext uri="{BB962C8B-B14F-4D97-AF65-F5344CB8AC3E}">
        <p14:creationId xmlns:p14="http://schemas.microsoft.com/office/powerpoint/2010/main" val="266783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5</a:t>
            </a:fld>
            <a:endParaRPr lang="zh-CN" altLang="en-US"/>
          </a:p>
        </p:txBody>
      </p:sp>
    </p:spTree>
    <p:extLst>
      <p:ext uri="{BB962C8B-B14F-4D97-AF65-F5344CB8AC3E}">
        <p14:creationId xmlns:p14="http://schemas.microsoft.com/office/powerpoint/2010/main" val="38379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7</a:t>
            </a:fld>
            <a:endParaRPr lang="zh-CN" altLang="en-US"/>
          </a:p>
        </p:txBody>
      </p:sp>
    </p:spTree>
    <p:extLst>
      <p:ext uri="{BB962C8B-B14F-4D97-AF65-F5344CB8AC3E}">
        <p14:creationId xmlns:p14="http://schemas.microsoft.com/office/powerpoint/2010/main" val="374884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8</a:t>
            </a:fld>
            <a:endParaRPr lang="zh-CN" altLang="en-US"/>
          </a:p>
        </p:txBody>
      </p:sp>
    </p:spTree>
    <p:extLst>
      <p:ext uri="{BB962C8B-B14F-4D97-AF65-F5344CB8AC3E}">
        <p14:creationId xmlns:p14="http://schemas.microsoft.com/office/powerpoint/2010/main" val="2682613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9</a:t>
            </a:fld>
            <a:endParaRPr lang="en-US"/>
          </a:p>
        </p:txBody>
      </p:sp>
    </p:spTree>
    <p:extLst>
      <p:ext uri="{BB962C8B-B14F-4D97-AF65-F5344CB8AC3E}">
        <p14:creationId xmlns:p14="http://schemas.microsoft.com/office/powerpoint/2010/main" val="84676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10</a:t>
            </a:fld>
            <a:endParaRPr lang="en-US"/>
          </a:p>
        </p:txBody>
      </p:sp>
    </p:spTree>
    <p:extLst>
      <p:ext uri="{BB962C8B-B14F-4D97-AF65-F5344CB8AC3E}">
        <p14:creationId xmlns:p14="http://schemas.microsoft.com/office/powerpoint/2010/main" val="216577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1186807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2A4E8-E49F-4FE4-8AA0-E05B91831C19}" type="datetimeFigureOut">
              <a:rPr lang="zh-CN" altLang="en-US" smtClean="0"/>
              <a:t>2020/5/28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2F5E78D-7E2F-4D93-A138-CDA2183A4EA6}" type="slidenum">
              <a:rPr lang="zh-CN" altLang="en-US" smtClean="0"/>
              <a:t>‹#›</a:t>
            </a:fld>
            <a:endParaRPr lang="zh-CN" altLang="en-US"/>
          </a:p>
        </p:txBody>
      </p:sp>
    </p:spTree>
    <p:extLst>
      <p:ext uri="{BB962C8B-B14F-4D97-AF65-F5344CB8AC3E}">
        <p14:creationId xmlns:p14="http://schemas.microsoft.com/office/powerpoint/2010/main" val="154982899"/>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75642"/>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727559"/>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jp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jp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6.tmp"/><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文本框 29"/>
          <p:cNvSpPr txBox="1"/>
          <p:nvPr/>
        </p:nvSpPr>
        <p:spPr>
          <a:xfrm>
            <a:off x="3307080" y="4532811"/>
            <a:ext cx="5577840" cy="769441"/>
          </a:xfrm>
          <a:prstGeom prst="rect">
            <a:avLst/>
          </a:prstGeom>
          <a:noFill/>
        </p:spPr>
        <p:txBody>
          <a:bodyPr wrap="square" rtlCol="0">
            <a:spAutoFit/>
          </a:bodyPr>
          <a:lstStyle/>
          <a:p>
            <a:pPr algn="dist"/>
            <a:r>
              <a:rPr lang="zh-CN" altLang="en-US" sz="4400" b="1" dirty="0">
                <a:latin typeface="微软雅黑" panose="020B0503020204020204" pitchFamily="34" charset="-122"/>
                <a:ea typeface="微软雅黑" panose="020B0503020204020204" pitchFamily="34" charset="-122"/>
                <a:sym typeface="FZHei-B01S" panose="02010601030101010101" pitchFamily="2" charset="-122"/>
              </a:rPr>
              <a:t>卢本伟组报告</a:t>
            </a:r>
          </a:p>
        </p:txBody>
      </p:sp>
      <p:sp>
        <p:nvSpPr>
          <p:cNvPr id="31" name="矩形 30"/>
          <p:cNvSpPr/>
          <p:nvPr/>
        </p:nvSpPr>
        <p:spPr>
          <a:xfrm>
            <a:off x="3875945" y="5395622"/>
            <a:ext cx="4493538" cy="461665"/>
          </a:xfrm>
          <a:prstGeom prst="rect">
            <a:avLst/>
          </a:prstGeom>
        </p:spPr>
        <p:txBody>
          <a:bodyPr wrap="none">
            <a:spAutoFit/>
          </a:bodyPr>
          <a:lstStyle/>
          <a:p>
            <a:pPr algn="ctr"/>
            <a:r>
              <a:rPr lang="zh-CN" altLang="en-US" sz="2400" dirty="0">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刘潞、曹义彬、董志金、石家豪</a:t>
            </a:r>
          </a:p>
        </p:txBody>
      </p:sp>
      <p:pic>
        <p:nvPicPr>
          <p:cNvPr id="32" name="图片 31"/>
          <p:cNvPicPr>
            <a:picLocks noChangeAspect="1"/>
          </p:cNvPicPr>
          <p:nvPr/>
        </p:nvPicPr>
        <p:blipFill>
          <a:blip r:embed="rId3"/>
          <a:stretch>
            <a:fillRect/>
          </a:stretch>
        </p:blipFill>
        <p:spPr>
          <a:xfrm>
            <a:off x="4505002" y="1242780"/>
            <a:ext cx="3235424" cy="3257892"/>
          </a:xfrm>
          <a:prstGeom prst="rect">
            <a:avLst/>
          </a:prstGeom>
        </p:spPr>
      </p:pic>
      <p:grpSp>
        <p:nvGrpSpPr>
          <p:cNvPr id="3" name="组合 2"/>
          <p:cNvGrpSpPr/>
          <p:nvPr/>
        </p:nvGrpSpPr>
        <p:grpSpPr>
          <a:xfrm>
            <a:off x="10123715" y="139337"/>
            <a:ext cx="1689462" cy="644434"/>
            <a:chOff x="10123715" y="139337"/>
            <a:chExt cx="1689462" cy="644434"/>
          </a:xfrm>
        </p:grpSpPr>
        <p:sp>
          <p:nvSpPr>
            <p:cNvPr id="34" name="矩形 33"/>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矩形 32"/>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6" name="直接连接符 35"/>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a:off x="3435531" y="1188719"/>
            <a:ext cx="0" cy="128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995748" y="68797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995748" y="137595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995748" y="206393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625633" y="258209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432560" y="5194662"/>
            <a:ext cx="0" cy="128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061718" y="4280262"/>
            <a:ext cx="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1718" y="46321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061718" y="534413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61718" y="5876065"/>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61718" y="6588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9643292" y="1171300"/>
            <a:ext cx="360000" cy="360000"/>
            <a:chOff x="10528663" y="2230843"/>
            <a:chExt cx="360000" cy="360000"/>
          </a:xfrm>
        </p:grpSpPr>
        <p:cxnSp>
          <p:nvCxnSpPr>
            <p:cNvPr id="57" name="直接连接符 56"/>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159692" y="656043"/>
            <a:ext cx="360000" cy="360000"/>
            <a:chOff x="10528663" y="2230843"/>
            <a:chExt cx="360000" cy="360000"/>
          </a:xfrm>
        </p:grpSpPr>
        <p:cxnSp>
          <p:nvCxnSpPr>
            <p:cNvPr id="61" name="直接连接符 60"/>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p:cNvCxnSpPr/>
          <p:nvPr/>
        </p:nvCxnSpPr>
        <p:spPr>
          <a:xfrm>
            <a:off x="10884262" y="4503782"/>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884262" y="5191759"/>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1268890" y="5782491"/>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立方体 65"/>
          <p:cNvSpPr/>
          <p:nvPr/>
        </p:nvSpPr>
        <p:spPr>
          <a:xfrm rot="759971">
            <a:off x="1378857" y="2021113"/>
            <a:ext cx="377371" cy="360000"/>
          </a:xfrm>
          <a:prstGeom prst="cube">
            <a:avLst>
              <a:gd name="adj" fmla="val 29032"/>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7" name="立方体 66"/>
          <p:cNvSpPr/>
          <p:nvPr/>
        </p:nvSpPr>
        <p:spPr>
          <a:xfrm rot="20629588">
            <a:off x="9662465" y="3977376"/>
            <a:ext cx="377371" cy="360000"/>
          </a:xfrm>
          <a:prstGeom prst="cube">
            <a:avLst>
              <a:gd name="adj" fmla="val 29032"/>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8" name="弧形 67"/>
          <p:cNvSpPr/>
          <p:nvPr/>
        </p:nvSpPr>
        <p:spPr>
          <a:xfrm>
            <a:off x="1422401" y="4702628"/>
            <a:ext cx="360000" cy="360000"/>
          </a:xfrm>
          <a:prstGeom prst="arc">
            <a:avLst>
              <a:gd name="adj1" fmla="val 16200000"/>
              <a:gd name="adj2" fmla="val 5786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弧形 68"/>
          <p:cNvSpPr/>
          <p:nvPr/>
        </p:nvSpPr>
        <p:spPr>
          <a:xfrm rot="16200000">
            <a:off x="8396515" y="3751943"/>
            <a:ext cx="360000" cy="360000"/>
          </a:xfrm>
          <a:prstGeom prst="arc">
            <a:avLst>
              <a:gd name="adj1" fmla="val 16200000"/>
              <a:gd name="adj2" fmla="val 5786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70" name="直接连接符 69"/>
          <p:cNvCxnSpPr/>
          <p:nvPr/>
        </p:nvCxnSpPr>
        <p:spPr>
          <a:xfrm>
            <a:off x="8540205" y="-270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540205" y="417977"/>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924833" y="1008709"/>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532948" y="1330959"/>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924834" y="152835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902B4F5-E131-42C4-88F4-C0614C0FFAF7}"/>
              </a:ext>
            </a:extLst>
          </p:cNvPr>
          <p:cNvSpPr txBox="1"/>
          <p:nvPr/>
        </p:nvSpPr>
        <p:spPr>
          <a:xfrm>
            <a:off x="3950084" y="786478"/>
            <a:ext cx="4291832" cy="1200329"/>
          </a:xfrm>
          <a:prstGeom prst="rect">
            <a:avLst/>
          </a:prstGeom>
          <a:noFill/>
        </p:spPr>
        <p:txBody>
          <a:bodyPr wrap="square" rtlCol="0">
            <a:spAutoFit/>
          </a:bodyPr>
          <a:lstStyle/>
          <a:p>
            <a:pPr algn="dist"/>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数据算法与结构</a:t>
            </a:r>
            <a:r>
              <a:rPr lang="en-US" altLang="zh-CN" sz="2400" dirty="0">
                <a:latin typeface="微软雅黑" panose="020B0503020204020204" pitchFamily="34" charset="-122"/>
                <a:ea typeface="微软雅黑" panose="020B0503020204020204" pitchFamily="34" charset="-122"/>
                <a:sym typeface="FZHei-B01S" panose="02010601030101010101" pitchFamily="2" charset="-122"/>
              </a:rPr>
              <a:t>(</a:t>
            </a:r>
            <a:r>
              <a:rPr lang="en" altLang="zh-CN" sz="2400" dirty="0">
                <a:latin typeface="微软雅黑" panose="020B0503020204020204" pitchFamily="34" charset="-122"/>
                <a:ea typeface="微软雅黑" panose="020B0503020204020204" pitchFamily="34" charset="-122"/>
                <a:sym typeface="FZHei-B01S" panose="02010601030101010101" pitchFamily="2" charset="-122"/>
              </a:rPr>
              <a:t>B)</a:t>
            </a:r>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大作业</a:t>
            </a:r>
          </a:p>
          <a:p>
            <a:pPr algn="dist"/>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a:p>
            <a:pPr algn="dist"/>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4" name="图片 3">
            <a:extLst>
              <a:ext uri="{FF2B5EF4-FFF2-40B4-BE49-F238E27FC236}">
                <a16:creationId xmlns:a16="http://schemas.microsoft.com/office/drawing/2014/main" id="{8257BDB9-B3D5-8743-99A9-91F4F7548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spTree>
    <p:extLst>
      <p:ext uri="{BB962C8B-B14F-4D97-AF65-F5344CB8AC3E}">
        <p14:creationId xmlns:p14="http://schemas.microsoft.com/office/powerpoint/2010/main" val="188919529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1000"/>
                                        <p:tgtEl>
                                          <p:spTgt spid="44"/>
                                        </p:tgtEl>
                                      </p:cBhvr>
                                    </p:animEffect>
                                    <p:anim calcmode="lin" valueType="num">
                                      <p:cBhvr>
                                        <p:cTn id="30" dur="1000" fill="hold"/>
                                        <p:tgtEl>
                                          <p:spTgt spid="44"/>
                                        </p:tgtEl>
                                        <p:attrNameLst>
                                          <p:attrName>ppt_x</p:attrName>
                                        </p:attrNameLst>
                                      </p:cBhvr>
                                      <p:tavLst>
                                        <p:tav tm="0">
                                          <p:val>
                                            <p:strVal val="#ppt_x"/>
                                          </p:val>
                                        </p:tav>
                                        <p:tav tm="100000">
                                          <p:val>
                                            <p:strVal val="#ppt_x"/>
                                          </p:val>
                                        </p:tav>
                                      </p:tavLst>
                                    </p:anim>
                                    <p:anim calcmode="lin" valueType="num">
                                      <p:cBhvr>
                                        <p:cTn id="3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a:extLst>
              <a:ext uri="{FF2B5EF4-FFF2-40B4-BE49-F238E27FC236}">
                <a16:creationId xmlns:a16="http://schemas.microsoft.com/office/drawing/2014/main" id="{9A823789-5AC0-41EB-A32F-961A431A7E6D}"/>
              </a:ext>
            </a:extLst>
          </p:cNvPr>
          <p:cNvGrpSpPr/>
          <p:nvPr/>
        </p:nvGrpSpPr>
        <p:grpSpPr>
          <a:xfrm>
            <a:off x="988592" y="299097"/>
            <a:ext cx="1689462" cy="644434"/>
            <a:chOff x="10123715" y="139337"/>
            <a:chExt cx="1689462" cy="644434"/>
          </a:xfrm>
        </p:grpSpPr>
        <p:sp>
          <p:nvSpPr>
            <p:cNvPr id="94" name="矩形 93">
              <a:extLst>
                <a:ext uri="{FF2B5EF4-FFF2-40B4-BE49-F238E27FC236}">
                  <a16:creationId xmlns:a16="http://schemas.microsoft.com/office/drawing/2014/main" id="{07C335B7-2ABC-4FBF-BBFD-F6C9DF2B5026}"/>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5" name="矩形 94">
              <a:extLst>
                <a:ext uri="{FF2B5EF4-FFF2-40B4-BE49-F238E27FC236}">
                  <a16:creationId xmlns:a16="http://schemas.microsoft.com/office/drawing/2014/main" id="{DE4C537E-1720-4D70-B6F3-53B4520E740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外置函数</a:t>
              </a:r>
            </a:p>
          </p:txBody>
        </p:sp>
        <p:cxnSp>
          <p:nvCxnSpPr>
            <p:cNvPr id="96" name="直接连接符 95">
              <a:extLst>
                <a:ext uri="{FF2B5EF4-FFF2-40B4-BE49-F238E27FC236}">
                  <a16:creationId xmlns:a16="http://schemas.microsoft.com/office/drawing/2014/main" id="{3FBCF20A-60FF-4A31-A7D9-AB18EA538F1E}"/>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BEDB387A-8285-4A64-815A-C1E745807E7B}"/>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EEBB205-E681-42FB-915E-26C2AF600FAB}"/>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2569AD1A-B58E-0E48-B8B3-8CA67ED88748}"/>
              </a:ext>
            </a:extLst>
          </p:cNvPr>
          <p:cNvGrpSpPr/>
          <p:nvPr/>
        </p:nvGrpSpPr>
        <p:grpSpPr>
          <a:xfrm>
            <a:off x="10123715" y="139337"/>
            <a:ext cx="1689462" cy="644434"/>
            <a:chOff x="10123715" y="139337"/>
            <a:chExt cx="1689462" cy="644434"/>
          </a:xfrm>
        </p:grpSpPr>
        <p:sp>
          <p:nvSpPr>
            <p:cNvPr id="112" name="矩形 111">
              <a:extLst>
                <a:ext uri="{FF2B5EF4-FFF2-40B4-BE49-F238E27FC236}">
                  <a16:creationId xmlns:a16="http://schemas.microsoft.com/office/drawing/2014/main" id="{59120910-B5A6-8549-8C8E-CF25B59E4955}"/>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3" name="矩形 112">
              <a:extLst>
                <a:ext uri="{FF2B5EF4-FFF2-40B4-BE49-F238E27FC236}">
                  <a16:creationId xmlns:a16="http://schemas.microsoft.com/office/drawing/2014/main" id="{CD4C400E-DCBF-CC44-87AD-0B7528E6DAB9}"/>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114" name="直接连接符 35">
              <a:extLst>
                <a:ext uri="{FF2B5EF4-FFF2-40B4-BE49-F238E27FC236}">
                  <a16:creationId xmlns:a16="http://schemas.microsoft.com/office/drawing/2014/main" id="{91286A36-8D12-F443-AC65-F19BC104ED72}"/>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41">
              <a:extLst>
                <a:ext uri="{FF2B5EF4-FFF2-40B4-BE49-F238E27FC236}">
                  <a16:creationId xmlns:a16="http://schemas.microsoft.com/office/drawing/2014/main" id="{F860D526-382C-4146-97DA-1230B74C4A08}"/>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42">
              <a:extLst>
                <a:ext uri="{FF2B5EF4-FFF2-40B4-BE49-F238E27FC236}">
                  <a16:creationId xmlns:a16="http://schemas.microsoft.com/office/drawing/2014/main" id="{FF068CA9-5B8A-E146-9653-967DD5D32B6E}"/>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7" name="图片 116">
            <a:extLst>
              <a:ext uri="{FF2B5EF4-FFF2-40B4-BE49-F238E27FC236}">
                <a16:creationId xmlns:a16="http://schemas.microsoft.com/office/drawing/2014/main" id="{0790DC31-5B6A-4943-82FD-4A962E573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pic>
        <p:nvPicPr>
          <p:cNvPr id="118" name="图片 117" descr="屏幕快照 2020-05-26 下午4.55.30">
            <a:extLst>
              <a:ext uri="{FF2B5EF4-FFF2-40B4-BE49-F238E27FC236}">
                <a16:creationId xmlns:a16="http://schemas.microsoft.com/office/drawing/2014/main" id="{7A2BB0E5-B8ED-964C-8DEB-34751A8EB68D}"/>
              </a:ext>
            </a:extLst>
          </p:cNvPr>
          <p:cNvPicPr/>
          <p:nvPr/>
        </p:nvPicPr>
        <p:blipFill>
          <a:blip r:embed="rId4"/>
          <a:stretch>
            <a:fillRect/>
          </a:stretch>
        </p:blipFill>
        <p:spPr>
          <a:xfrm>
            <a:off x="244870" y="1116081"/>
            <a:ext cx="1896745" cy="257810"/>
          </a:xfrm>
          <a:prstGeom prst="rect">
            <a:avLst/>
          </a:prstGeom>
        </p:spPr>
      </p:pic>
      <p:pic>
        <p:nvPicPr>
          <p:cNvPr id="119" name="图片 118" descr="屏幕快照 2020-05-26 下午5.27.29">
            <a:extLst>
              <a:ext uri="{FF2B5EF4-FFF2-40B4-BE49-F238E27FC236}">
                <a16:creationId xmlns:a16="http://schemas.microsoft.com/office/drawing/2014/main" id="{1BB02280-E688-4F41-9D9A-E51E05345EA3}"/>
              </a:ext>
            </a:extLst>
          </p:cNvPr>
          <p:cNvPicPr/>
          <p:nvPr/>
        </p:nvPicPr>
        <p:blipFill>
          <a:blip r:embed="rId5"/>
          <a:srcRect l="-603" t="-587" r="2230" b="5531"/>
          <a:stretch>
            <a:fillRect/>
          </a:stretch>
        </p:blipFill>
        <p:spPr>
          <a:xfrm>
            <a:off x="3760440" y="1255080"/>
            <a:ext cx="7843732" cy="4776435"/>
          </a:xfrm>
          <a:prstGeom prst="rect">
            <a:avLst/>
          </a:prstGeom>
        </p:spPr>
      </p:pic>
      <p:sp>
        <p:nvSpPr>
          <p:cNvPr id="83" name="矩形 82">
            <a:extLst>
              <a:ext uri="{FF2B5EF4-FFF2-40B4-BE49-F238E27FC236}">
                <a16:creationId xmlns:a16="http://schemas.microsoft.com/office/drawing/2014/main" id="{99FB4388-C2D8-924D-AB2A-2EA18A306902}"/>
              </a:ext>
            </a:extLst>
          </p:cNvPr>
          <p:cNvSpPr/>
          <p:nvPr/>
        </p:nvSpPr>
        <p:spPr>
          <a:xfrm>
            <a:off x="6804518" y="6341420"/>
            <a:ext cx="1755576" cy="340221"/>
          </a:xfrm>
          <a:prstGeom prst="rect">
            <a:avLst/>
          </a:prstGeom>
        </p:spPr>
        <p:txBody>
          <a:bodyPr wrap="square">
            <a:spAutoFit/>
          </a:bodyPr>
          <a:lstStyle/>
          <a:p>
            <a:pPr algn="ctr">
              <a:lnSpc>
                <a:spcPct val="150000"/>
              </a:lnSpc>
              <a:spcAft>
                <a:spcPts val="0"/>
              </a:spcAft>
            </a:pPr>
            <a:r>
              <a:rPr lang="zh-CN" altLang="en-US" sz="1200" b="1" kern="100" dirty="0">
                <a:solidFill>
                  <a:srgbClr val="767171"/>
                </a:solidFill>
                <a:latin typeface="DengXian" panose="02010600030101010101" pitchFamily="2" charset="-122"/>
                <a:ea typeface="微软雅黑" panose="020B0503020204020204" pitchFamily="34" charset="-122"/>
                <a:cs typeface="宋体" panose="02010600030101010101" pitchFamily="2" charset="-122"/>
              </a:rPr>
              <a:t>图二：三带一的选择</a:t>
            </a:r>
            <a:endParaRPr lang="zh-CN" altLang="zh-CN" sz="1050" b="1"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20" name="六边形 119">
            <a:extLst>
              <a:ext uri="{FF2B5EF4-FFF2-40B4-BE49-F238E27FC236}">
                <a16:creationId xmlns:a16="http://schemas.microsoft.com/office/drawing/2014/main" id="{F17C54E0-A6EE-0242-B99F-CDB6AD314B50}"/>
              </a:ext>
            </a:extLst>
          </p:cNvPr>
          <p:cNvSpPr/>
          <p:nvPr/>
        </p:nvSpPr>
        <p:spPr>
          <a:xfrm>
            <a:off x="828916" y="5039508"/>
            <a:ext cx="1414741" cy="1219604"/>
          </a:xfrm>
          <a:prstGeom prst="hexagon">
            <a:avLst/>
          </a:prstGeom>
          <a:blipFill>
            <a:blip r:embed="rId6"/>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4" name="矩形 83">
            <a:extLst>
              <a:ext uri="{FF2B5EF4-FFF2-40B4-BE49-F238E27FC236}">
                <a16:creationId xmlns:a16="http://schemas.microsoft.com/office/drawing/2014/main" id="{45CFA20A-3223-9B46-AB7B-572693A40E59}"/>
              </a:ext>
            </a:extLst>
          </p:cNvPr>
          <p:cNvSpPr/>
          <p:nvPr/>
        </p:nvSpPr>
        <p:spPr>
          <a:xfrm>
            <a:off x="137864" y="1666363"/>
            <a:ext cx="3208450" cy="1448217"/>
          </a:xfrm>
          <a:prstGeom prst="rect">
            <a:avLst/>
          </a:prstGeom>
        </p:spPr>
        <p:txBody>
          <a:bodyPr wrap="square">
            <a:spAutoFit/>
          </a:bodyPr>
          <a:lstStyle/>
          <a:p>
            <a:pPr>
              <a:lnSpc>
                <a:spcPct val="150000"/>
              </a:lnSpc>
              <a:spcAft>
                <a:spcPts val="0"/>
              </a:spcAft>
            </a:pP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a:t>
            </a:r>
            <a:r>
              <a:rPr lang="en-US" altLang="zh-CN" sz="1200" kern="100" dirty="0">
                <a:latin typeface="DengXian" panose="02010600030101010101" pitchFamily="2" charset="-122"/>
                <a:ea typeface="微软雅黑" panose="020B0503020204020204" pitchFamily="34" charset="-122"/>
                <a:cs typeface="宋体" panose="02010600030101010101" pitchFamily="2" charset="-122"/>
              </a:rPr>
              <a:t>2</a:t>
            </a: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）三带一与三带二的带牌：此种情况与上述面临着同样的问题。此时我们运用外置的</a:t>
            </a:r>
            <a:r>
              <a:rPr lang="en-US" altLang="zh-CN" sz="1200" kern="100" dirty="0" err="1">
                <a:latin typeface="DengXian" panose="02010600030101010101" pitchFamily="2" charset="-122"/>
                <a:ea typeface="微软雅黑" panose="020B0503020204020204" pitchFamily="34" charset="-122"/>
                <a:cs typeface="宋体" panose="02010600030101010101" pitchFamily="2" charset="-122"/>
              </a:rPr>
              <a:t>needround</a:t>
            </a: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函数来判断每一个带牌选择之后剩余的出牌手数，选择一个最小的来作为自身出牌的选择。</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85" name="文本框 84">
            <a:extLst>
              <a:ext uri="{FF2B5EF4-FFF2-40B4-BE49-F238E27FC236}">
                <a16:creationId xmlns:a16="http://schemas.microsoft.com/office/drawing/2014/main" id="{68BF04F5-74CE-4B40-9AEE-E3A4F82207D8}"/>
              </a:ext>
            </a:extLst>
          </p:cNvPr>
          <p:cNvSpPr txBox="1"/>
          <p:nvPr/>
        </p:nvSpPr>
        <p:spPr>
          <a:xfrm>
            <a:off x="137864" y="1447843"/>
            <a:ext cx="954107" cy="276999"/>
          </a:xfrm>
          <a:prstGeom prst="rect">
            <a:avLst/>
          </a:prstGeom>
          <a:noFill/>
        </p:spPr>
        <p:txBody>
          <a:bodyPr wrap="none" rtlCol="0">
            <a:spAutoFit/>
          </a:bodyPr>
          <a:lstStyle/>
          <a:p>
            <a:r>
              <a:rPr kumimoji="1" lang="zh-CN" altLang="en-US" sz="1200" dirty="0">
                <a:latin typeface="Microsoft YaHei" panose="020B0503020204020204" pitchFamily="34" charset="-122"/>
                <a:ea typeface="Microsoft YaHei" panose="020B0503020204020204" pitchFamily="34" charset="-122"/>
              </a:rPr>
              <a:t>（续上页）</a:t>
            </a:r>
          </a:p>
        </p:txBody>
      </p:sp>
      <p:sp>
        <p:nvSpPr>
          <p:cNvPr id="121" name="六边形 120">
            <a:extLst>
              <a:ext uri="{FF2B5EF4-FFF2-40B4-BE49-F238E27FC236}">
                <a16:creationId xmlns:a16="http://schemas.microsoft.com/office/drawing/2014/main" id="{AA832F44-259C-5F4D-B670-A194BE0785A7}"/>
              </a:ext>
            </a:extLst>
          </p:cNvPr>
          <p:cNvSpPr/>
          <p:nvPr/>
        </p:nvSpPr>
        <p:spPr>
          <a:xfrm>
            <a:off x="827602" y="5039508"/>
            <a:ext cx="1414741" cy="1219604"/>
          </a:xfrm>
          <a:prstGeom prst="hexagon">
            <a:avLst/>
          </a:prstGeom>
          <a:blipFill>
            <a:blip r:embed="rId7"/>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122" name="图片 121" descr="屏幕快照 2020-05-26 下午5.28.37">
            <a:extLst>
              <a:ext uri="{FF2B5EF4-FFF2-40B4-BE49-F238E27FC236}">
                <a16:creationId xmlns:a16="http://schemas.microsoft.com/office/drawing/2014/main" id="{62579156-5EBA-B44F-8C95-AB4BD31068C7}"/>
              </a:ext>
            </a:extLst>
          </p:cNvPr>
          <p:cNvPicPr/>
          <p:nvPr/>
        </p:nvPicPr>
        <p:blipFill>
          <a:blip r:embed="rId8"/>
          <a:stretch>
            <a:fillRect/>
          </a:stretch>
        </p:blipFill>
        <p:spPr>
          <a:xfrm>
            <a:off x="3861168" y="1314681"/>
            <a:ext cx="7930238" cy="5005705"/>
          </a:xfrm>
          <a:prstGeom prst="rect">
            <a:avLst/>
          </a:prstGeom>
        </p:spPr>
      </p:pic>
    </p:spTree>
    <p:extLst>
      <p:ext uri="{BB962C8B-B14F-4D97-AF65-F5344CB8AC3E}">
        <p14:creationId xmlns:p14="http://schemas.microsoft.com/office/powerpoint/2010/main" val="73785909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ppt_w</p:attrName>
                                        </p:attrNameLst>
                                      </p:cBhvr>
                                      <p:tavLst>
                                        <p:tav tm="0">
                                          <p:val>
                                            <p:fltVal val="0"/>
                                          </p:val>
                                        </p:tav>
                                        <p:tav tm="100000">
                                          <p:val>
                                            <p:strVal val="#ppt_w"/>
                                          </p:val>
                                        </p:tav>
                                      </p:tavLst>
                                    </p:anim>
                                    <p:anim calcmode="lin" valueType="num">
                                      <p:cBhvr>
                                        <p:cTn id="8" dur="500" fill="hold"/>
                                        <p:tgtEl>
                                          <p:spTgt spid="93"/>
                                        </p:tgtEl>
                                        <p:attrNameLst>
                                          <p:attrName>ppt_h</p:attrName>
                                        </p:attrNameLst>
                                      </p:cBhvr>
                                      <p:tavLst>
                                        <p:tav tm="0">
                                          <p:val>
                                            <p:fltVal val="0"/>
                                          </p:val>
                                        </p:tav>
                                        <p:tav tm="100000">
                                          <p:val>
                                            <p:strVal val="#ppt_h"/>
                                          </p:val>
                                        </p:tav>
                                      </p:tavLst>
                                    </p:anim>
                                    <p:animEffect transition="in" filter="fade">
                                      <p:cBhvr>
                                        <p:cTn id="9" dur="500"/>
                                        <p:tgtEl>
                                          <p:spTgt spid="9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20"/>
                                        </p:tgtEl>
                                        <p:attrNameLst>
                                          <p:attrName>style.visibility</p:attrName>
                                        </p:attrNameLst>
                                      </p:cBhvr>
                                      <p:to>
                                        <p:strVal val="visible"/>
                                      </p:to>
                                    </p:set>
                                    <p:anim calcmode="lin" valueType="num">
                                      <p:cBhvr>
                                        <p:cTn id="18" dur="500" fill="hold"/>
                                        <p:tgtEl>
                                          <p:spTgt spid="120"/>
                                        </p:tgtEl>
                                        <p:attrNameLst>
                                          <p:attrName>ppt_w</p:attrName>
                                        </p:attrNameLst>
                                      </p:cBhvr>
                                      <p:tavLst>
                                        <p:tav tm="0">
                                          <p:val>
                                            <p:fltVal val="0"/>
                                          </p:val>
                                        </p:tav>
                                        <p:tav tm="100000">
                                          <p:val>
                                            <p:strVal val="#ppt_w"/>
                                          </p:val>
                                        </p:tav>
                                      </p:tavLst>
                                    </p:anim>
                                    <p:anim calcmode="lin" valueType="num">
                                      <p:cBhvr>
                                        <p:cTn id="19" dur="500" fill="hold"/>
                                        <p:tgtEl>
                                          <p:spTgt spid="120"/>
                                        </p:tgtEl>
                                        <p:attrNameLst>
                                          <p:attrName>ppt_h</p:attrName>
                                        </p:attrNameLst>
                                      </p:cBhvr>
                                      <p:tavLst>
                                        <p:tav tm="0">
                                          <p:val>
                                            <p:fltVal val="0"/>
                                          </p:val>
                                        </p:tav>
                                        <p:tav tm="100000">
                                          <p:val>
                                            <p:strVal val="#ppt_h"/>
                                          </p:val>
                                        </p:tav>
                                      </p:tavLst>
                                    </p:anim>
                                    <p:animEffect transition="in" filter="fade">
                                      <p:cBhvr>
                                        <p:cTn id="20" dur="500"/>
                                        <p:tgtEl>
                                          <p:spTgt spid="120"/>
                                        </p:tgtEl>
                                      </p:cBhvr>
                                    </p:animEffect>
                                  </p:childTnLst>
                                </p:cTn>
                              </p:par>
                              <p:par>
                                <p:cTn id="21" presetID="53" presetClass="entr" presetSubtype="16" fill="hold" grpId="0" nodeType="withEffect">
                                  <p:stCondLst>
                                    <p:cond delay="1000"/>
                                  </p:stCondLst>
                                  <p:childTnLst>
                                    <p:set>
                                      <p:cBhvr>
                                        <p:cTn id="22" dur="1" fill="hold">
                                          <p:stCondLst>
                                            <p:cond delay="0"/>
                                          </p:stCondLst>
                                        </p:cTn>
                                        <p:tgtEl>
                                          <p:spTgt spid="121"/>
                                        </p:tgtEl>
                                        <p:attrNameLst>
                                          <p:attrName>style.visibility</p:attrName>
                                        </p:attrNameLst>
                                      </p:cBhvr>
                                      <p:to>
                                        <p:strVal val="visible"/>
                                      </p:to>
                                    </p:set>
                                    <p:anim calcmode="lin" valueType="num">
                                      <p:cBhvr>
                                        <p:cTn id="23" dur="500" fill="hold"/>
                                        <p:tgtEl>
                                          <p:spTgt spid="121"/>
                                        </p:tgtEl>
                                        <p:attrNameLst>
                                          <p:attrName>ppt_w</p:attrName>
                                        </p:attrNameLst>
                                      </p:cBhvr>
                                      <p:tavLst>
                                        <p:tav tm="0">
                                          <p:val>
                                            <p:fltVal val="0"/>
                                          </p:val>
                                        </p:tav>
                                        <p:tav tm="100000">
                                          <p:val>
                                            <p:strVal val="#ppt_w"/>
                                          </p:val>
                                        </p:tav>
                                      </p:tavLst>
                                    </p:anim>
                                    <p:anim calcmode="lin" valueType="num">
                                      <p:cBhvr>
                                        <p:cTn id="24" dur="500" fill="hold"/>
                                        <p:tgtEl>
                                          <p:spTgt spid="121"/>
                                        </p:tgtEl>
                                        <p:attrNameLst>
                                          <p:attrName>ppt_h</p:attrName>
                                        </p:attrNameLst>
                                      </p:cBhvr>
                                      <p:tavLst>
                                        <p:tav tm="0">
                                          <p:val>
                                            <p:fltVal val="0"/>
                                          </p:val>
                                        </p:tav>
                                        <p:tav tm="100000">
                                          <p:val>
                                            <p:strVal val="#ppt_h"/>
                                          </p:val>
                                        </p:tav>
                                      </p:tavLst>
                                    </p:anim>
                                    <p:animEffect transition="in" filter="fade">
                                      <p:cBhvr>
                                        <p:cTn id="2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a:extLst>
              <a:ext uri="{FF2B5EF4-FFF2-40B4-BE49-F238E27FC236}">
                <a16:creationId xmlns:a16="http://schemas.microsoft.com/office/drawing/2014/main" id="{9A823789-5AC0-41EB-A32F-961A431A7E6D}"/>
              </a:ext>
            </a:extLst>
          </p:cNvPr>
          <p:cNvGrpSpPr/>
          <p:nvPr/>
        </p:nvGrpSpPr>
        <p:grpSpPr>
          <a:xfrm>
            <a:off x="988592" y="299097"/>
            <a:ext cx="1689462" cy="644434"/>
            <a:chOff x="10123715" y="139337"/>
            <a:chExt cx="1689462" cy="644434"/>
          </a:xfrm>
        </p:grpSpPr>
        <p:sp>
          <p:nvSpPr>
            <p:cNvPr id="94" name="矩形 93">
              <a:extLst>
                <a:ext uri="{FF2B5EF4-FFF2-40B4-BE49-F238E27FC236}">
                  <a16:creationId xmlns:a16="http://schemas.microsoft.com/office/drawing/2014/main" id="{07C335B7-2ABC-4FBF-BBFD-F6C9DF2B5026}"/>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5" name="矩形 94">
              <a:extLst>
                <a:ext uri="{FF2B5EF4-FFF2-40B4-BE49-F238E27FC236}">
                  <a16:creationId xmlns:a16="http://schemas.microsoft.com/office/drawing/2014/main" id="{DE4C537E-1720-4D70-B6F3-53B4520E740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外置函数</a:t>
              </a:r>
            </a:p>
          </p:txBody>
        </p:sp>
        <p:cxnSp>
          <p:nvCxnSpPr>
            <p:cNvPr id="96" name="直接连接符 95">
              <a:extLst>
                <a:ext uri="{FF2B5EF4-FFF2-40B4-BE49-F238E27FC236}">
                  <a16:creationId xmlns:a16="http://schemas.microsoft.com/office/drawing/2014/main" id="{3FBCF20A-60FF-4A31-A7D9-AB18EA538F1E}"/>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BEDB387A-8285-4A64-815A-C1E745807E7B}"/>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EEBB205-E681-42FB-915E-26C2AF600FAB}"/>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2569AD1A-B58E-0E48-B8B3-8CA67ED88748}"/>
              </a:ext>
            </a:extLst>
          </p:cNvPr>
          <p:cNvGrpSpPr/>
          <p:nvPr/>
        </p:nvGrpSpPr>
        <p:grpSpPr>
          <a:xfrm>
            <a:off x="10123715" y="139337"/>
            <a:ext cx="1689462" cy="644434"/>
            <a:chOff x="10123715" y="139337"/>
            <a:chExt cx="1689462" cy="644434"/>
          </a:xfrm>
        </p:grpSpPr>
        <p:sp>
          <p:nvSpPr>
            <p:cNvPr id="112" name="矩形 111">
              <a:extLst>
                <a:ext uri="{FF2B5EF4-FFF2-40B4-BE49-F238E27FC236}">
                  <a16:creationId xmlns:a16="http://schemas.microsoft.com/office/drawing/2014/main" id="{59120910-B5A6-8549-8C8E-CF25B59E4955}"/>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3" name="矩形 112">
              <a:extLst>
                <a:ext uri="{FF2B5EF4-FFF2-40B4-BE49-F238E27FC236}">
                  <a16:creationId xmlns:a16="http://schemas.microsoft.com/office/drawing/2014/main" id="{CD4C400E-DCBF-CC44-87AD-0B7528E6DAB9}"/>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114" name="直接连接符 35">
              <a:extLst>
                <a:ext uri="{FF2B5EF4-FFF2-40B4-BE49-F238E27FC236}">
                  <a16:creationId xmlns:a16="http://schemas.microsoft.com/office/drawing/2014/main" id="{91286A36-8D12-F443-AC65-F19BC104ED72}"/>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41">
              <a:extLst>
                <a:ext uri="{FF2B5EF4-FFF2-40B4-BE49-F238E27FC236}">
                  <a16:creationId xmlns:a16="http://schemas.microsoft.com/office/drawing/2014/main" id="{F860D526-382C-4146-97DA-1230B74C4A08}"/>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42">
              <a:extLst>
                <a:ext uri="{FF2B5EF4-FFF2-40B4-BE49-F238E27FC236}">
                  <a16:creationId xmlns:a16="http://schemas.microsoft.com/office/drawing/2014/main" id="{FF068CA9-5B8A-E146-9653-967DD5D32B6E}"/>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7" name="图片 116">
            <a:extLst>
              <a:ext uri="{FF2B5EF4-FFF2-40B4-BE49-F238E27FC236}">
                <a16:creationId xmlns:a16="http://schemas.microsoft.com/office/drawing/2014/main" id="{0790DC31-5B6A-4943-82FD-4A962E573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pic>
        <p:nvPicPr>
          <p:cNvPr id="119" name="图片 118" descr="屏幕快照 2020-05-26 下午5.27.29">
            <a:extLst>
              <a:ext uri="{FF2B5EF4-FFF2-40B4-BE49-F238E27FC236}">
                <a16:creationId xmlns:a16="http://schemas.microsoft.com/office/drawing/2014/main" id="{1BB02280-E688-4F41-9D9A-E51E05345EA3}"/>
              </a:ext>
            </a:extLst>
          </p:cNvPr>
          <p:cNvPicPr/>
          <p:nvPr/>
        </p:nvPicPr>
        <p:blipFill>
          <a:blip r:embed="rId4"/>
          <a:srcRect l="-603" t="-587" r="2230" b="5531"/>
          <a:stretch>
            <a:fillRect/>
          </a:stretch>
        </p:blipFill>
        <p:spPr>
          <a:xfrm>
            <a:off x="3760440" y="1255080"/>
            <a:ext cx="7843732" cy="4776435"/>
          </a:xfrm>
          <a:prstGeom prst="rect">
            <a:avLst/>
          </a:prstGeom>
        </p:spPr>
      </p:pic>
      <p:sp>
        <p:nvSpPr>
          <p:cNvPr id="83" name="矩形 82">
            <a:extLst>
              <a:ext uri="{FF2B5EF4-FFF2-40B4-BE49-F238E27FC236}">
                <a16:creationId xmlns:a16="http://schemas.microsoft.com/office/drawing/2014/main" id="{99FB4388-C2D8-924D-AB2A-2EA18A306902}"/>
              </a:ext>
            </a:extLst>
          </p:cNvPr>
          <p:cNvSpPr/>
          <p:nvPr/>
        </p:nvSpPr>
        <p:spPr>
          <a:xfrm>
            <a:off x="6804518" y="6341420"/>
            <a:ext cx="1755576" cy="340221"/>
          </a:xfrm>
          <a:prstGeom prst="rect">
            <a:avLst/>
          </a:prstGeom>
        </p:spPr>
        <p:txBody>
          <a:bodyPr wrap="square">
            <a:spAutoFit/>
          </a:bodyPr>
          <a:lstStyle/>
          <a:p>
            <a:pPr algn="ctr">
              <a:lnSpc>
                <a:spcPct val="150000"/>
              </a:lnSpc>
              <a:spcAft>
                <a:spcPts val="0"/>
              </a:spcAft>
            </a:pPr>
            <a:r>
              <a:rPr lang="zh-CN" altLang="en-US" sz="1200" b="1" kern="100" dirty="0">
                <a:solidFill>
                  <a:srgbClr val="767171"/>
                </a:solidFill>
                <a:latin typeface="DengXian" panose="02010600030101010101" pitchFamily="2" charset="-122"/>
                <a:ea typeface="微软雅黑" panose="020B0503020204020204" pitchFamily="34" charset="-122"/>
                <a:cs typeface="宋体" panose="02010600030101010101" pitchFamily="2" charset="-122"/>
              </a:rPr>
              <a:t>图三：主动出牌</a:t>
            </a:r>
            <a:endParaRPr lang="zh-CN" altLang="zh-CN" sz="1050" b="1"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20" name="六边形 119">
            <a:extLst>
              <a:ext uri="{FF2B5EF4-FFF2-40B4-BE49-F238E27FC236}">
                <a16:creationId xmlns:a16="http://schemas.microsoft.com/office/drawing/2014/main" id="{F17C54E0-A6EE-0242-B99F-CDB6AD314B50}"/>
              </a:ext>
            </a:extLst>
          </p:cNvPr>
          <p:cNvSpPr/>
          <p:nvPr/>
        </p:nvSpPr>
        <p:spPr>
          <a:xfrm>
            <a:off x="828916" y="5039508"/>
            <a:ext cx="1414741" cy="1219604"/>
          </a:xfrm>
          <a:prstGeom prst="hexagon">
            <a:avLst/>
          </a:prstGeom>
          <a:blipFill>
            <a:blip r:embed="rId5"/>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23" name="图片 22" descr="屏幕快照 2020-05-26 下午5.08.48">
            <a:extLst>
              <a:ext uri="{FF2B5EF4-FFF2-40B4-BE49-F238E27FC236}">
                <a16:creationId xmlns:a16="http://schemas.microsoft.com/office/drawing/2014/main" id="{627A5D41-C270-0B4C-B72C-93D8BC7A4BE3}"/>
              </a:ext>
            </a:extLst>
          </p:cNvPr>
          <p:cNvPicPr/>
          <p:nvPr/>
        </p:nvPicPr>
        <p:blipFill>
          <a:blip r:embed="rId6"/>
          <a:stretch>
            <a:fillRect/>
          </a:stretch>
        </p:blipFill>
        <p:spPr>
          <a:xfrm>
            <a:off x="222010" y="1097222"/>
            <a:ext cx="3405505" cy="242570"/>
          </a:xfrm>
          <a:prstGeom prst="rect">
            <a:avLst/>
          </a:prstGeom>
        </p:spPr>
      </p:pic>
      <p:sp>
        <p:nvSpPr>
          <p:cNvPr id="4" name="矩形 3">
            <a:extLst>
              <a:ext uri="{FF2B5EF4-FFF2-40B4-BE49-F238E27FC236}">
                <a16:creationId xmlns:a16="http://schemas.microsoft.com/office/drawing/2014/main" id="{A558447E-BE5B-5948-BC07-5669116DD7CA}"/>
              </a:ext>
            </a:extLst>
          </p:cNvPr>
          <p:cNvSpPr/>
          <p:nvPr/>
        </p:nvSpPr>
        <p:spPr>
          <a:xfrm>
            <a:off x="183098" y="1491572"/>
            <a:ext cx="3577342" cy="2957092"/>
          </a:xfrm>
          <a:prstGeom prst="rect">
            <a:avLst/>
          </a:prstGeom>
        </p:spPr>
        <p:txBody>
          <a:bodyPr wrap="square">
            <a:spAutoFit/>
          </a:bodyPr>
          <a:lstStyle/>
          <a:p>
            <a:pPr>
              <a:lnSpc>
                <a:spcPct val="150000"/>
              </a:lnSpc>
              <a:spcAft>
                <a:spcPts val="0"/>
              </a:spcAft>
            </a:pP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这个函数是我们的主体出牌函数，通过输入我们的手牌，对方的手牌与我们将要应对的牌来进行输出我们的出牌。其中函数内主要分为两个函数：我方主动出牌与我方被动接牌。在我方主动出牌时：（</a:t>
            </a:r>
            <a:r>
              <a:rPr lang="en-US" altLang="zh-CN" sz="1200" kern="100" dirty="0">
                <a:latin typeface="DengXian" panose="02010600030101010101" pitchFamily="2" charset="-122"/>
                <a:ea typeface="微软雅黑" panose="020B0503020204020204" pitchFamily="34" charset="-122"/>
                <a:cs typeface="宋体" panose="02010600030101010101" pitchFamily="2" charset="-122"/>
              </a:rPr>
              <a:t>1</a:t>
            </a: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）对方无法接：此时我们具有相对的主动权，所以如果这类牌的数量较多，价值较小的话我们就直接出此类牌。（</a:t>
            </a:r>
            <a:r>
              <a:rPr lang="en-US" altLang="zh-CN" sz="1200" kern="100" dirty="0">
                <a:latin typeface="DengXian" panose="02010600030101010101" pitchFamily="2" charset="-122"/>
                <a:ea typeface="微软雅黑" panose="020B0503020204020204" pitchFamily="34" charset="-122"/>
                <a:cs typeface="宋体" panose="02010600030101010101" pitchFamily="2" charset="-122"/>
              </a:rPr>
              <a:t>2</a:t>
            </a: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）对方可以接：此时我们会让对方继续出一手牌，此时我们要进行判断对方再出一手牌之后能否变成一手牌。若会变成的话则应考虑其他选择</a:t>
            </a:r>
            <a:r>
              <a:rPr lang="zh-CN" altLang="zh-CN" kern="100" dirty="0">
                <a:latin typeface="DengXian" panose="02010600030101010101" pitchFamily="2" charset="-122"/>
                <a:ea typeface="微软雅黑" panose="020B0503020204020204" pitchFamily="34" charset="-122"/>
                <a:cs typeface="宋体" panose="02010600030101010101" pitchFamily="2" charset="-122"/>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28" name="六边形 27">
            <a:extLst>
              <a:ext uri="{FF2B5EF4-FFF2-40B4-BE49-F238E27FC236}">
                <a16:creationId xmlns:a16="http://schemas.microsoft.com/office/drawing/2014/main" id="{E8BE4B95-555E-F744-8DF4-0CA992E90F42}"/>
              </a:ext>
            </a:extLst>
          </p:cNvPr>
          <p:cNvSpPr/>
          <p:nvPr/>
        </p:nvSpPr>
        <p:spPr>
          <a:xfrm>
            <a:off x="828915" y="5039508"/>
            <a:ext cx="1414741" cy="1219604"/>
          </a:xfrm>
          <a:prstGeom prst="hexagon">
            <a:avLst/>
          </a:prstGeom>
          <a:blipFill>
            <a:blip r:embed="rId7"/>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29" name="图片 28" descr="屏幕快照 2020-05-26 下午5.23.53">
            <a:extLst>
              <a:ext uri="{FF2B5EF4-FFF2-40B4-BE49-F238E27FC236}">
                <a16:creationId xmlns:a16="http://schemas.microsoft.com/office/drawing/2014/main" id="{ACC1CB44-D5AA-DD43-A271-AB36671DC90C}"/>
              </a:ext>
            </a:extLst>
          </p:cNvPr>
          <p:cNvPicPr/>
          <p:nvPr/>
        </p:nvPicPr>
        <p:blipFill>
          <a:blip r:embed="rId8"/>
          <a:stretch>
            <a:fillRect/>
          </a:stretch>
        </p:blipFill>
        <p:spPr>
          <a:xfrm>
            <a:off x="3846688" y="1290118"/>
            <a:ext cx="7757484" cy="4776435"/>
          </a:xfrm>
          <a:prstGeom prst="rect">
            <a:avLst/>
          </a:prstGeom>
        </p:spPr>
      </p:pic>
    </p:spTree>
    <p:extLst>
      <p:ext uri="{BB962C8B-B14F-4D97-AF65-F5344CB8AC3E}">
        <p14:creationId xmlns:p14="http://schemas.microsoft.com/office/powerpoint/2010/main" val="22941243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ppt_w</p:attrName>
                                        </p:attrNameLst>
                                      </p:cBhvr>
                                      <p:tavLst>
                                        <p:tav tm="0">
                                          <p:val>
                                            <p:fltVal val="0"/>
                                          </p:val>
                                        </p:tav>
                                        <p:tav tm="100000">
                                          <p:val>
                                            <p:strVal val="#ppt_w"/>
                                          </p:val>
                                        </p:tav>
                                      </p:tavLst>
                                    </p:anim>
                                    <p:anim calcmode="lin" valueType="num">
                                      <p:cBhvr>
                                        <p:cTn id="8" dur="500" fill="hold"/>
                                        <p:tgtEl>
                                          <p:spTgt spid="93"/>
                                        </p:tgtEl>
                                        <p:attrNameLst>
                                          <p:attrName>ppt_h</p:attrName>
                                        </p:attrNameLst>
                                      </p:cBhvr>
                                      <p:tavLst>
                                        <p:tav tm="0">
                                          <p:val>
                                            <p:fltVal val="0"/>
                                          </p:val>
                                        </p:tav>
                                        <p:tav tm="100000">
                                          <p:val>
                                            <p:strVal val="#ppt_h"/>
                                          </p:val>
                                        </p:tav>
                                      </p:tavLst>
                                    </p:anim>
                                    <p:animEffect transition="in" filter="fade">
                                      <p:cBhvr>
                                        <p:cTn id="9" dur="500"/>
                                        <p:tgtEl>
                                          <p:spTgt spid="9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20"/>
                                        </p:tgtEl>
                                        <p:attrNameLst>
                                          <p:attrName>style.visibility</p:attrName>
                                        </p:attrNameLst>
                                      </p:cBhvr>
                                      <p:to>
                                        <p:strVal val="visible"/>
                                      </p:to>
                                    </p:set>
                                    <p:anim calcmode="lin" valueType="num">
                                      <p:cBhvr>
                                        <p:cTn id="18" dur="500" fill="hold"/>
                                        <p:tgtEl>
                                          <p:spTgt spid="120"/>
                                        </p:tgtEl>
                                        <p:attrNameLst>
                                          <p:attrName>ppt_w</p:attrName>
                                        </p:attrNameLst>
                                      </p:cBhvr>
                                      <p:tavLst>
                                        <p:tav tm="0">
                                          <p:val>
                                            <p:fltVal val="0"/>
                                          </p:val>
                                        </p:tav>
                                        <p:tav tm="100000">
                                          <p:val>
                                            <p:strVal val="#ppt_w"/>
                                          </p:val>
                                        </p:tav>
                                      </p:tavLst>
                                    </p:anim>
                                    <p:anim calcmode="lin" valueType="num">
                                      <p:cBhvr>
                                        <p:cTn id="19" dur="500" fill="hold"/>
                                        <p:tgtEl>
                                          <p:spTgt spid="120"/>
                                        </p:tgtEl>
                                        <p:attrNameLst>
                                          <p:attrName>ppt_h</p:attrName>
                                        </p:attrNameLst>
                                      </p:cBhvr>
                                      <p:tavLst>
                                        <p:tav tm="0">
                                          <p:val>
                                            <p:fltVal val="0"/>
                                          </p:val>
                                        </p:tav>
                                        <p:tav tm="100000">
                                          <p:val>
                                            <p:strVal val="#ppt_h"/>
                                          </p:val>
                                        </p:tav>
                                      </p:tavLst>
                                    </p:anim>
                                    <p:animEffect transition="in" filter="fade">
                                      <p:cBhvr>
                                        <p:cTn id="20" dur="500"/>
                                        <p:tgtEl>
                                          <p:spTgt spid="120"/>
                                        </p:tgtEl>
                                      </p:cBhvr>
                                    </p:animEffect>
                                  </p:childTnLst>
                                </p:cTn>
                              </p:par>
                              <p:par>
                                <p:cTn id="21" presetID="53" presetClass="entr" presetSubtype="16" fill="hold" grpId="0" nodeType="withEffect">
                                  <p:stCondLst>
                                    <p:cond delay="175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a:extLst>
              <a:ext uri="{FF2B5EF4-FFF2-40B4-BE49-F238E27FC236}">
                <a16:creationId xmlns:a16="http://schemas.microsoft.com/office/drawing/2014/main" id="{9A823789-5AC0-41EB-A32F-961A431A7E6D}"/>
              </a:ext>
            </a:extLst>
          </p:cNvPr>
          <p:cNvGrpSpPr/>
          <p:nvPr/>
        </p:nvGrpSpPr>
        <p:grpSpPr>
          <a:xfrm>
            <a:off x="988592" y="299097"/>
            <a:ext cx="1689462" cy="644434"/>
            <a:chOff x="10123715" y="139337"/>
            <a:chExt cx="1689462" cy="644434"/>
          </a:xfrm>
        </p:grpSpPr>
        <p:sp>
          <p:nvSpPr>
            <p:cNvPr id="94" name="矩形 93">
              <a:extLst>
                <a:ext uri="{FF2B5EF4-FFF2-40B4-BE49-F238E27FC236}">
                  <a16:creationId xmlns:a16="http://schemas.microsoft.com/office/drawing/2014/main" id="{07C335B7-2ABC-4FBF-BBFD-F6C9DF2B5026}"/>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5" name="矩形 94">
              <a:extLst>
                <a:ext uri="{FF2B5EF4-FFF2-40B4-BE49-F238E27FC236}">
                  <a16:creationId xmlns:a16="http://schemas.microsoft.com/office/drawing/2014/main" id="{DE4C537E-1720-4D70-B6F3-53B4520E740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外置函数</a:t>
              </a:r>
            </a:p>
          </p:txBody>
        </p:sp>
        <p:cxnSp>
          <p:nvCxnSpPr>
            <p:cNvPr id="96" name="直接连接符 95">
              <a:extLst>
                <a:ext uri="{FF2B5EF4-FFF2-40B4-BE49-F238E27FC236}">
                  <a16:creationId xmlns:a16="http://schemas.microsoft.com/office/drawing/2014/main" id="{3FBCF20A-60FF-4A31-A7D9-AB18EA538F1E}"/>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BEDB387A-8285-4A64-815A-C1E745807E7B}"/>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EEBB205-E681-42FB-915E-26C2AF600FAB}"/>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2569AD1A-B58E-0E48-B8B3-8CA67ED88748}"/>
              </a:ext>
            </a:extLst>
          </p:cNvPr>
          <p:cNvGrpSpPr/>
          <p:nvPr/>
        </p:nvGrpSpPr>
        <p:grpSpPr>
          <a:xfrm>
            <a:off x="10123715" y="139337"/>
            <a:ext cx="1689462" cy="644434"/>
            <a:chOff x="10123715" y="139337"/>
            <a:chExt cx="1689462" cy="644434"/>
          </a:xfrm>
        </p:grpSpPr>
        <p:sp>
          <p:nvSpPr>
            <p:cNvPr id="112" name="矩形 111">
              <a:extLst>
                <a:ext uri="{FF2B5EF4-FFF2-40B4-BE49-F238E27FC236}">
                  <a16:creationId xmlns:a16="http://schemas.microsoft.com/office/drawing/2014/main" id="{59120910-B5A6-8549-8C8E-CF25B59E4955}"/>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3" name="矩形 112">
              <a:extLst>
                <a:ext uri="{FF2B5EF4-FFF2-40B4-BE49-F238E27FC236}">
                  <a16:creationId xmlns:a16="http://schemas.microsoft.com/office/drawing/2014/main" id="{CD4C400E-DCBF-CC44-87AD-0B7528E6DAB9}"/>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114" name="直接连接符 35">
              <a:extLst>
                <a:ext uri="{FF2B5EF4-FFF2-40B4-BE49-F238E27FC236}">
                  <a16:creationId xmlns:a16="http://schemas.microsoft.com/office/drawing/2014/main" id="{91286A36-8D12-F443-AC65-F19BC104ED72}"/>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41">
              <a:extLst>
                <a:ext uri="{FF2B5EF4-FFF2-40B4-BE49-F238E27FC236}">
                  <a16:creationId xmlns:a16="http://schemas.microsoft.com/office/drawing/2014/main" id="{F860D526-382C-4146-97DA-1230B74C4A08}"/>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42">
              <a:extLst>
                <a:ext uri="{FF2B5EF4-FFF2-40B4-BE49-F238E27FC236}">
                  <a16:creationId xmlns:a16="http://schemas.microsoft.com/office/drawing/2014/main" id="{FF068CA9-5B8A-E146-9653-967DD5D32B6E}"/>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7" name="图片 116">
            <a:extLst>
              <a:ext uri="{FF2B5EF4-FFF2-40B4-BE49-F238E27FC236}">
                <a16:creationId xmlns:a16="http://schemas.microsoft.com/office/drawing/2014/main" id="{0790DC31-5B6A-4943-82FD-4A962E573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pic>
        <p:nvPicPr>
          <p:cNvPr id="119" name="图片 118" descr="屏幕快照 2020-05-26 下午5.27.29">
            <a:extLst>
              <a:ext uri="{FF2B5EF4-FFF2-40B4-BE49-F238E27FC236}">
                <a16:creationId xmlns:a16="http://schemas.microsoft.com/office/drawing/2014/main" id="{1BB02280-E688-4F41-9D9A-E51E05345EA3}"/>
              </a:ext>
            </a:extLst>
          </p:cNvPr>
          <p:cNvPicPr/>
          <p:nvPr/>
        </p:nvPicPr>
        <p:blipFill>
          <a:blip r:embed="rId4"/>
          <a:srcRect l="-603" t="-587" r="2230" b="5531"/>
          <a:stretch>
            <a:fillRect/>
          </a:stretch>
        </p:blipFill>
        <p:spPr>
          <a:xfrm>
            <a:off x="3760440" y="1255080"/>
            <a:ext cx="7843732" cy="4776435"/>
          </a:xfrm>
          <a:prstGeom prst="rect">
            <a:avLst/>
          </a:prstGeom>
        </p:spPr>
      </p:pic>
      <p:sp>
        <p:nvSpPr>
          <p:cNvPr id="83" name="矩形 82">
            <a:extLst>
              <a:ext uri="{FF2B5EF4-FFF2-40B4-BE49-F238E27FC236}">
                <a16:creationId xmlns:a16="http://schemas.microsoft.com/office/drawing/2014/main" id="{99FB4388-C2D8-924D-AB2A-2EA18A306902}"/>
              </a:ext>
            </a:extLst>
          </p:cNvPr>
          <p:cNvSpPr/>
          <p:nvPr/>
        </p:nvSpPr>
        <p:spPr>
          <a:xfrm>
            <a:off x="6804518" y="6341420"/>
            <a:ext cx="1755576" cy="340221"/>
          </a:xfrm>
          <a:prstGeom prst="rect">
            <a:avLst/>
          </a:prstGeom>
        </p:spPr>
        <p:txBody>
          <a:bodyPr wrap="square">
            <a:spAutoFit/>
          </a:bodyPr>
          <a:lstStyle/>
          <a:p>
            <a:pPr algn="ctr">
              <a:lnSpc>
                <a:spcPct val="150000"/>
              </a:lnSpc>
              <a:spcAft>
                <a:spcPts val="0"/>
              </a:spcAft>
            </a:pPr>
            <a:r>
              <a:rPr lang="zh-CN" altLang="en-US" sz="1200" b="1" kern="100" dirty="0">
                <a:solidFill>
                  <a:srgbClr val="767171"/>
                </a:solidFill>
                <a:latin typeface="DengXian" panose="02010600030101010101" pitchFamily="2" charset="-122"/>
                <a:ea typeface="微软雅黑" panose="020B0503020204020204" pitchFamily="34" charset="-122"/>
                <a:cs typeface="宋体" panose="02010600030101010101" pitchFamily="2" charset="-122"/>
              </a:rPr>
              <a:t>图四：被动出牌</a:t>
            </a:r>
            <a:endParaRPr lang="zh-CN" altLang="zh-CN" sz="1050" b="1"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20" name="六边形 119">
            <a:extLst>
              <a:ext uri="{FF2B5EF4-FFF2-40B4-BE49-F238E27FC236}">
                <a16:creationId xmlns:a16="http://schemas.microsoft.com/office/drawing/2014/main" id="{F17C54E0-A6EE-0242-B99F-CDB6AD314B50}"/>
              </a:ext>
            </a:extLst>
          </p:cNvPr>
          <p:cNvSpPr/>
          <p:nvPr/>
        </p:nvSpPr>
        <p:spPr>
          <a:xfrm>
            <a:off x="828916" y="5039508"/>
            <a:ext cx="1414741" cy="1219604"/>
          </a:xfrm>
          <a:prstGeom prst="hexagon">
            <a:avLst/>
          </a:prstGeom>
          <a:blipFill>
            <a:blip r:embed="rId5"/>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23" name="图片 22" descr="屏幕快照 2020-05-26 下午5.08.48">
            <a:extLst>
              <a:ext uri="{FF2B5EF4-FFF2-40B4-BE49-F238E27FC236}">
                <a16:creationId xmlns:a16="http://schemas.microsoft.com/office/drawing/2014/main" id="{627A5D41-C270-0B4C-B72C-93D8BC7A4BE3}"/>
              </a:ext>
            </a:extLst>
          </p:cNvPr>
          <p:cNvPicPr/>
          <p:nvPr/>
        </p:nvPicPr>
        <p:blipFill>
          <a:blip r:embed="rId6"/>
          <a:stretch>
            <a:fillRect/>
          </a:stretch>
        </p:blipFill>
        <p:spPr>
          <a:xfrm>
            <a:off x="222010" y="1097222"/>
            <a:ext cx="3405505" cy="242570"/>
          </a:xfrm>
          <a:prstGeom prst="rect">
            <a:avLst/>
          </a:prstGeom>
        </p:spPr>
      </p:pic>
      <p:sp>
        <p:nvSpPr>
          <p:cNvPr id="28" name="六边形 27">
            <a:extLst>
              <a:ext uri="{FF2B5EF4-FFF2-40B4-BE49-F238E27FC236}">
                <a16:creationId xmlns:a16="http://schemas.microsoft.com/office/drawing/2014/main" id="{E8BE4B95-555E-F744-8DF4-0CA992E90F42}"/>
              </a:ext>
            </a:extLst>
          </p:cNvPr>
          <p:cNvSpPr/>
          <p:nvPr/>
        </p:nvSpPr>
        <p:spPr>
          <a:xfrm>
            <a:off x="828915" y="5039508"/>
            <a:ext cx="1414741" cy="1219604"/>
          </a:xfrm>
          <a:prstGeom prst="hexagon">
            <a:avLst/>
          </a:prstGeom>
          <a:blipFill>
            <a:blip r:embed="rId7"/>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矩形 1">
            <a:extLst>
              <a:ext uri="{FF2B5EF4-FFF2-40B4-BE49-F238E27FC236}">
                <a16:creationId xmlns:a16="http://schemas.microsoft.com/office/drawing/2014/main" id="{93A2AD23-2EFA-034C-9C4A-120B05444D9E}"/>
              </a:ext>
            </a:extLst>
          </p:cNvPr>
          <p:cNvSpPr/>
          <p:nvPr/>
        </p:nvSpPr>
        <p:spPr>
          <a:xfrm>
            <a:off x="138528" y="1564859"/>
            <a:ext cx="3488987" cy="1725216"/>
          </a:xfrm>
          <a:prstGeom prst="rect">
            <a:avLst/>
          </a:prstGeom>
        </p:spPr>
        <p:txBody>
          <a:bodyPr wrap="square">
            <a:spAutoFit/>
          </a:bodyPr>
          <a:lstStyle/>
          <a:p>
            <a:pPr>
              <a:lnSpc>
                <a:spcPct val="150000"/>
              </a:lnSpc>
              <a:spcAft>
                <a:spcPts val="0"/>
              </a:spcAft>
            </a:pP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在被动出牌时，我们会在所能出的选择中选择剩余牌组手数最少，并且价值也相对合理的一种选择。也就是并不一定要出选择中最小的牌数，如果仅仅这样简单考虑的话我们将会拆散一些较为整齐的牌组，所以我们会对剩余牌数的手数也做一定的考虑。</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A4CBFD9E-9DAD-B04C-AC5B-6B88C0561DF1}"/>
              </a:ext>
            </a:extLst>
          </p:cNvPr>
          <p:cNvSpPr txBox="1"/>
          <p:nvPr/>
        </p:nvSpPr>
        <p:spPr>
          <a:xfrm>
            <a:off x="78794" y="1377592"/>
            <a:ext cx="954107" cy="276999"/>
          </a:xfrm>
          <a:prstGeom prst="rect">
            <a:avLst/>
          </a:prstGeom>
          <a:noFill/>
        </p:spPr>
        <p:txBody>
          <a:bodyPr wrap="none" rtlCol="0">
            <a:spAutoFit/>
          </a:bodyPr>
          <a:lstStyle/>
          <a:p>
            <a:r>
              <a:rPr kumimoji="1" lang="zh-CN" altLang="en-US" sz="1200" dirty="0">
                <a:latin typeface="Microsoft YaHei" panose="020B0503020204020204" pitchFamily="34" charset="-122"/>
                <a:ea typeface="Microsoft YaHei" panose="020B0503020204020204" pitchFamily="34" charset="-122"/>
              </a:rPr>
              <a:t>（续上页）</a:t>
            </a:r>
          </a:p>
        </p:txBody>
      </p:sp>
      <p:pic>
        <p:nvPicPr>
          <p:cNvPr id="25" name="图片占位符 64">
            <a:extLst>
              <a:ext uri="{FF2B5EF4-FFF2-40B4-BE49-F238E27FC236}">
                <a16:creationId xmlns:a16="http://schemas.microsoft.com/office/drawing/2014/main" id="{E93031A6-28F8-4F4D-BB0F-480DA57D99D4}"/>
              </a:ext>
            </a:extLst>
          </p:cNvPr>
          <p:cNvPicPr>
            <a:picLocks noChangeAspect="1"/>
          </p:cNvPicPr>
          <p:nvPr/>
        </p:nvPicPr>
        <p:blipFill>
          <a:blip r:embed="rId8" cstate="print">
            <a:grayscl/>
            <a:extLst>
              <a:ext uri="{28A0092B-C50C-407E-A947-70E740481C1C}">
                <a14:useLocalDpi xmlns:a14="http://schemas.microsoft.com/office/drawing/2010/main" val="0"/>
              </a:ext>
            </a:extLst>
          </a:blip>
          <a:srcRect l="21152" r="21152"/>
          <a:stretch>
            <a:fillRect/>
          </a:stretch>
        </p:blipFill>
        <p:spPr>
          <a:xfrm rot="16200000">
            <a:off x="864508" y="4880477"/>
            <a:ext cx="1316865" cy="1522232"/>
          </a:xfrm>
          <a:custGeom>
            <a:avLst/>
            <a:gdLst>
              <a:gd name="connsiteX0" fmla="*/ 524937 w 1040759"/>
              <a:gd name="connsiteY0" fmla="*/ 0 h 1203066"/>
              <a:gd name="connsiteX1" fmla="*/ 1040759 w 1040759"/>
              <a:gd name="connsiteY1" fmla="*/ 299309 h 1203066"/>
              <a:gd name="connsiteX2" fmla="*/ 1040759 w 1040759"/>
              <a:gd name="connsiteY2" fmla="*/ 906254 h 1203066"/>
              <a:gd name="connsiteX3" fmla="*/ 529239 w 1040759"/>
              <a:gd name="connsiteY3" fmla="*/ 1203066 h 1203066"/>
              <a:gd name="connsiteX4" fmla="*/ 520636 w 1040759"/>
              <a:gd name="connsiteY4" fmla="*/ 1203066 h 1203066"/>
              <a:gd name="connsiteX5" fmla="*/ 0 w 1040759"/>
              <a:gd name="connsiteY5" fmla="*/ 900964 h 1203066"/>
              <a:gd name="connsiteX6" fmla="*/ 0 w 1040759"/>
              <a:gd name="connsiteY6" fmla="*/ 304598 h 120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759" h="1203066">
                <a:moveTo>
                  <a:pt x="524937" y="0"/>
                </a:moveTo>
                <a:lnTo>
                  <a:pt x="1040759" y="299309"/>
                </a:lnTo>
                <a:lnTo>
                  <a:pt x="1040759" y="906254"/>
                </a:lnTo>
                <a:lnTo>
                  <a:pt x="529239" y="1203066"/>
                </a:lnTo>
                <a:lnTo>
                  <a:pt x="520636" y="1203066"/>
                </a:lnTo>
                <a:lnTo>
                  <a:pt x="0" y="900964"/>
                </a:lnTo>
                <a:lnTo>
                  <a:pt x="0" y="304598"/>
                </a:lnTo>
                <a:close/>
              </a:path>
            </a:pathLst>
          </a:custGeom>
        </p:spPr>
      </p:pic>
      <p:pic>
        <p:nvPicPr>
          <p:cNvPr id="26" name="图片 25" descr="屏幕快照 2020-05-26 下午5.26.32">
            <a:extLst>
              <a:ext uri="{FF2B5EF4-FFF2-40B4-BE49-F238E27FC236}">
                <a16:creationId xmlns:a16="http://schemas.microsoft.com/office/drawing/2014/main" id="{013033B9-53ED-FA40-98C9-0BBABAD6F50F}"/>
              </a:ext>
            </a:extLst>
          </p:cNvPr>
          <p:cNvPicPr/>
          <p:nvPr/>
        </p:nvPicPr>
        <p:blipFill>
          <a:blip r:embed="rId9"/>
          <a:stretch>
            <a:fillRect/>
          </a:stretch>
        </p:blipFill>
        <p:spPr>
          <a:xfrm>
            <a:off x="3843750" y="1255080"/>
            <a:ext cx="7760422" cy="4968875"/>
          </a:xfrm>
          <a:prstGeom prst="rect">
            <a:avLst/>
          </a:prstGeom>
        </p:spPr>
      </p:pic>
    </p:spTree>
    <p:extLst>
      <p:ext uri="{BB962C8B-B14F-4D97-AF65-F5344CB8AC3E}">
        <p14:creationId xmlns:p14="http://schemas.microsoft.com/office/powerpoint/2010/main" val="122085663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ppt_w</p:attrName>
                                        </p:attrNameLst>
                                      </p:cBhvr>
                                      <p:tavLst>
                                        <p:tav tm="0">
                                          <p:val>
                                            <p:fltVal val="0"/>
                                          </p:val>
                                        </p:tav>
                                        <p:tav tm="100000">
                                          <p:val>
                                            <p:strVal val="#ppt_w"/>
                                          </p:val>
                                        </p:tav>
                                      </p:tavLst>
                                    </p:anim>
                                    <p:anim calcmode="lin" valueType="num">
                                      <p:cBhvr>
                                        <p:cTn id="8" dur="500" fill="hold"/>
                                        <p:tgtEl>
                                          <p:spTgt spid="93"/>
                                        </p:tgtEl>
                                        <p:attrNameLst>
                                          <p:attrName>ppt_h</p:attrName>
                                        </p:attrNameLst>
                                      </p:cBhvr>
                                      <p:tavLst>
                                        <p:tav tm="0">
                                          <p:val>
                                            <p:fltVal val="0"/>
                                          </p:val>
                                        </p:tav>
                                        <p:tav tm="100000">
                                          <p:val>
                                            <p:strVal val="#ppt_h"/>
                                          </p:val>
                                        </p:tav>
                                      </p:tavLst>
                                    </p:anim>
                                    <p:animEffect transition="in" filter="fade">
                                      <p:cBhvr>
                                        <p:cTn id="9" dur="500"/>
                                        <p:tgtEl>
                                          <p:spTgt spid="9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20"/>
                                        </p:tgtEl>
                                        <p:attrNameLst>
                                          <p:attrName>style.visibility</p:attrName>
                                        </p:attrNameLst>
                                      </p:cBhvr>
                                      <p:to>
                                        <p:strVal val="visible"/>
                                      </p:to>
                                    </p:set>
                                    <p:anim calcmode="lin" valueType="num">
                                      <p:cBhvr>
                                        <p:cTn id="18" dur="500" fill="hold"/>
                                        <p:tgtEl>
                                          <p:spTgt spid="120"/>
                                        </p:tgtEl>
                                        <p:attrNameLst>
                                          <p:attrName>ppt_w</p:attrName>
                                        </p:attrNameLst>
                                      </p:cBhvr>
                                      <p:tavLst>
                                        <p:tav tm="0">
                                          <p:val>
                                            <p:fltVal val="0"/>
                                          </p:val>
                                        </p:tav>
                                        <p:tav tm="100000">
                                          <p:val>
                                            <p:strVal val="#ppt_w"/>
                                          </p:val>
                                        </p:tav>
                                      </p:tavLst>
                                    </p:anim>
                                    <p:anim calcmode="lin" valueType="num">
                                      <p:cBhvr>
                                        <p:cTn id="19" dur="500" fill="hold"/>
                                        <p:tgtEl>
                                          <p:spTgt spid="120"/>
                                        </p:tgtEl>
                                        <p:attrNameLst>
                                          <p:attrName>ppt_h</p:attrName>
                                        </p:attrNameLst>
                                      </p:cBhvr>
                                      <p:tavLst>
                                        <p:tav tm="0">
                                          <p:val>
                                            <p:fltVal val="0"/>
                                          </p:val>
                                        </p:tav>
                                        <p:tav tm="100000">
                                          <p:val>
                                            <p:strVal val="#ppt_h"/>
                                          </p:val>
                                        </p:tav>
                                      </p:tavLst>
                                    </p:anim>
                                    <p:animEffect transition="in" filter="fade">
                                      <p:cBhvr>
                                        <p:cTn id="20" dur="500"/>
                                        <p:tgtEl>
                                          <p:spTgt spid="120"/>
                                        </p:tgtEl>
                                      </p:cBhvr>
                                    </p:animEffect>
                                  </p:childTnLst>
                                </p:cTn>
                              </p:par>
                              <p:par>
                                <p:cTn id="21" presetID="53" presetClass="entr" presetSubtype="16" fill="hold" grpId="0" nodeType="withEffect">
                                  <p:stCondLst>
                                    <p:cond delay="175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par>
                                <p:cTn id="26" presetID="2" presetClass="entr" presetSubtype="2"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1+#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667656"/>
            <a:ext cx="12221029" cy="5515428"/>
          </a:xfrm>
          <a:custGeom>
            <a:avLst/>
            <a:gdLst>
              <a:gd name="connsiteX0" fmla="*/ 0 w 12221029"/>
              <a:gd name="connsiteY0" fmla="*/ 0 h 5515428"/>
              <a:gd name="connsiteX1" fmla="*/ 0 w 12221029"/>
              <a:gd name="connsiteY1" fmla="*/ 5515428 h 5515428"/>
              <a:gd name="connsiteX2" fmla="*/ 12192000 w 12221029"/>
              <a:gd name="connsiteY2" fmla="*/ 1741714 h 5515428"/>
              <a:gd name="connsiteX3" fmla="*/ 12221029 w 12221029"/>
              <a:gd name="connsiteY3" fmla="*/ 0 h 5515428"/>
              <a:gd name="connsiteX4" fmla="*/ 0 w 12221029"/>
              <a:gd name="connsiteY4" fmla="*/ 0 h 551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1029" h="5515428">
                <a:moveTo>
                  <a:pt x="0" y="0"/>
                </a:moveTo>
                <a:lnTo>
                  <a:pt x="0" y="5515428"/>
                </a:lnTo>
                <a:lnTo>
                  <a:pt x="12192000" y="1741714"/>
                </a:lnTo>
                <a:lnTo>
                  <a:pt x="1222102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4"/>
          <p:cNvGrpSpPr/>
          <p:nvPr/>
        </p:nvGrpSpPr>
        <p:grpSpPr>
          <a:xfrm rot="1341225" flipH="1" flipV="1">
            <a:off x="1513909" y="1627995"/>
            <a:ext cx="4334509" cy="4349934"/>
            <a:chOff x="4689566" y="1058089"/>
            <a:chExt cx="3670664" cy="3984172"/>
          </a:xfrm>
        </p:grpSpPr>
        <p:sp>
          <p:nvSpPr>
            <p:cNvPr id="6" name="六边形 5"/>
            <p:cNvSpPr/>
            <p:nvPr/>
          </p:nvSpPr>
          <p:spPr>
            <a:xfrm rot="16200000">
              <a:off x="4539345" y="1221376"/>
              <a:ext cx="3984171" cy="3657598"/>
            </a:xfrm>
            <a:prstGeom prst="hexagon">
              <a:avLst>
                <a:gd name="adj" fmla="val 28953"/>
                <a:gd name="vf" fmla="val 115470"/>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等腰三角形 6"/>
            <p:cNvSpPr/>
            <p:nvPr/>
          </p:nvSpPr>
          <p:spPr>
            <a:xfrm>
              <a:off x="5512524" y="1058090"/>
              <a:ext cx="2037807" cy="1340022"/>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等腰三角形 7"/>
            <p:cNvSpPr/>
            <p:nvPr/>
          </p:nvSpPr>
          <p:spPr>
            <a:xfrm flipH="1" flipV="1">
              <a:off x="5537668" y="2398113"/>
              <a:ext cx="2035456" cy="1703625"/>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8"/>
            <p:cNvSpPr/>
            <p:nvPr/>
          </p:nvSpPr>
          <p:spPr>
            <a:xfrm>
              <a:off x="4689566" y="2194716"/>
              <a:ext cx="3661600" cy="1914315"/>
            </a:xfrm>
            <a:custGeom>
              <a:avLst/>
              <a:gdLst>
                <a:gd name="connsiteX0" fmla="*/ 0 w 3683725"/>
                <a:gd name="connsiteY0" fmla="*/ 0 h 1881051"/>
                <a:gd name="connsiteX1" fmla="*/ 822960 w 3683725"/>
                <a:gd name="connsiteY1" fmla="*/ 352697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99953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47702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959429"/>
                <a:gd name="connsiteX1" fmla="*/ 836023 w 3683725"/>
                <a:gd name="connsiteY1" fmla="*/ 222068 h 1959429"/>
                <a:gd name="connsiteX2" fmla="*/ 13063 w 3683725"/>
                <a:gd name="connsiteY2" fmla="*/ 1854926 h 1959429"/>
                <a:gd name="connsiteX3" fmla="*/ 1881050 w 3683725"/>
                <a:gd name="connsiteY3" fmla="*/ 1959429 h 1959429"/>
                <a:gd name="connsiteX4" fmla="*/ 3683725 w 3683725"/>
                <a:gd name="connsiteY4" fmla="*/ 1881051 h 1959429"/>
                <a:gd name="connsiteX5" fmla="*/ 2847702 w 3683725"/>
                <a:gd name="connsiteY5" fmla="*/ 195943 h 1959429"/>
                <a:gd name="connsiteX6" fmla="*/ 3670663 w 3683725"/>
                <a:gd name="connsiteY6" fmla="*/ 26126 h 1959429"/>
                <a:gd name="connsiteX7" fmla="*/ 3670663 w 3683725"/>
                <a:gd name="connsiteY7" fmla="*/ 26126 h 1959429"/>
                <a:gd name="connsiteX0" fmla="*/ 0 w 3683725"/>
                <a:gd name="connsiteY0" fmla="*/ 0 h 1998617"/>
                <a:gd name="connsiteX1" fmla="*/ 836023 w 3683725"/>
                <a:gd name="connsiteY1" fmla="*/ 222068 h 1998617"/>
                <a:gd name="connsiteX2" fmla="*/ 13063 w 3683725"/>
                <a:gd name="connsiteY2" fmla="*/ 1854926 h 1998617"/>
                <a:gd name="connsiteX3" fmla="*/ 1881050 w 3683725"/>
                <a:gd name="connsiteY3" fmla="*/ 1998617 h 1998617"/>
                <a:gd name="connsiteX4" fmla="*/ 3683725 w 3683725"/>
                <a:gd name="connsiteY4" fmla="*/ 1881051 h 1998617"/>
                <a:gd name="connsiteX5" fmla="*/ 2847702 w 3683725"/>
                <a:gd name="connsiteY5" fmla="*/ 195943 h 1998617"/>
                <a:gd name="connsiteX6" fmla="*/ 3670663 w 3683725"/>
                <a:gd name="connsiteY6" fmla="*/ 26126 h 1998617"/>
                <a:gd name="connsiteX7" fmla="*/ 3670663 w 3683725"/>
                <a:gd name="connsiteY7" fmla="*/ 26126 h 1998617"/>
                <a:gd name="connsiteX0" fmla="*/ 0 w 3683725"/>
                <a:gd name="connsiteY0" fmla="*/ 0 h 2086295"/>
                <a:gd name="connsiteX1" fmla="*/ 836023 w 3683725"/>
                <a:gd name="connsiteY1" fmla="*/ 222068 h 2086295"/>
                <a:gd name="connsiteX2" fmla="*/ 13063 w 3683725"/>
                <a:gd name="connsiteY2" fmla="*/ 1854926 h 2086295"/>
                <a:gd name="connsiteX3" fmla="*/ 1869921 w 3683725"/>
                <a:gd name="connsiteY3" fmla="*/ 2086295 h 2086295"/>
                <a:gd name="connsiteX4" fmla="*/ 3683725 w 3683725"/>
                <a:gd name="connsiteY4" fmla="*/ 1881051 h 2086295"/>
                <a:gd name="connsiteX5" fmla="*/ 2847702 w 3683725"/>
                <a:gd name="connsiteY5" fmla="*/ 195943 h 2086295"/>
                <a:gd name="connsiteX6" fmla="*/ 3670663 w 3683725"/>
                <a:gd name="connsiteY6" fmla="*/ 26126 h 2086295"/>
                <a:gd name="connsiteX7" fmla="*/ 3670663 w 3683725"/>
                <a:gd name="connsiteY7" fmla="*/ 26126 h 208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3725" h="2086295">
                  <a:moveTo>
                    <a:pt x="0" y="0"/>
                  </a:moveTo>
                  <a:lnTo>
                    <a:pt x="836023" y="222068"/>
                  </a:lnTo>
                  <a:lnTo>
                    <a:pt x="13063" y="1854926"/>
                  </a:lnTo>
                  <a:lnTo>
                    <a:pt x="1869921" y="2086295"/>
                  </a:lnTo>
                  <a:lnTo>
                    <a:pt x="3683725" y="1881051"/>
                  </a:lnTo>
                  <a:lnTo>
                    <a:pt x="2847702" y="195943"/>
                  </a:lnTo>
                  <a:lnTo>
                    <a:pt x="3670663" y="26126"/>
                  </a:lnTo>
                  <a:lnTo>
                    <a:pt x="3670663" y="26126"/>
                  </a:lnTo>
                </a:path>
              </a:pathLst>
            </a:cu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10" name="直接连接符 9"/>
            <p:cNvCxnSpPr/>
            <p:nvPr/>
          </p:nvCxnSpPr>
          <p:spPr>
            <a:xfrm flipH="1">
              <a:off x="6557557" y="4114800"/>
              <a:ext cx="0" cy="927461"/>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990809" y="3551596"/>
            <a:ext cx="5625511" cy="923330"/>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sym typeface="FZHei-B01S" panose="02010601030101010101" pitchFamily="2" charset="-122"/>
              </a:rPr>
              <a:t>总结</a:t>
            </a:r>
          </a:p>
        </p:txBody>
      </p:sp>
      <p:sp>
        <p:nvSpPr>
          <p:cNvPr id="15" name="椭圆 14"/>
          <p:cNvSpPr/>
          <p:nvPr/>
        </p:nvSpPr>
        <p:spPr>
          <a:xfrm>
            <a:off x="10881360"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椭圆 17"/>
          <p:cNvSpPr/>
          <p:nvPr/>
        </p:nvSpPr>
        <p:spPr>
          <a:xfrm>
            <a:off x="10158549"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椭圆 18"/>
          <p:cNvSpPr/>
          <p:nvPr/>
        </p:nvSpPr>
        <p:spPr>
          <a:xfrm>
            <a:off x="9435738"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20" name="直接连接符 19"/>
          <p:cNvCxnSpPr>
            <a:stCxn id="15" idx="7"/>
            <a:endCxn id="15" idx="3"/>
          </p:cNvCxnSpPr>
          <p:nvPr/>
        </p:nvCxnSpPr>
        <p:spPr>
          <a:xfrm flipH="1">
            <a:off x="10960441" y="675618"/>
            <a:ext cx="381838" cy="381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43521" y="5540100"/>
            <a:ext cx="360000" cy="360000"/>
            <a:chOff x="10528663" y="2230843"/>
            <a:chExt cx="360000" cy="360000"/>
          </a:xfrm>
        </p:grpSpPr>
        <p:cxnSp>
          <p:nvCxnSpPr>
            <p:cNvPr id="22" name="直接连接符 21"/>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719977" y="-35708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9977" y="330891"/>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4605" y="92162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2720" y="124387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04606" y="1441267"/>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42605" y="11608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42606" y="635724"/>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2490" y="5675052"/>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2491" y="61946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D50BDE0D-D2AD-1841-9B06-4D060D9C7C79}"/>
              </a:ext>
            </a:extLst>
          </p:cNvPr>
          <p:cNvGrpSpPr/>
          <p:nvPr/>
        </p:nvGrpSpPr>
        <p:grpSpPr>
          <a:xfrm>
            <a:off x="10123715" y="139337"/>
            <a:ext cx="1689462" cy="644434"/>
            <a:chOff x="10123715" y="139337"/>
            <a:chExt cx="1689462" cy="644434"/>
          </a:xfrm>
        </p:grpSpPr>
        <p:sp>
          <p:nvSpPr>
            <p:cNvPr id="34" name="矩形 33">
              <a:extLst>
                <a:ext uri="{FF2B5EF4-FFF2-40B4-BE49-F238E27FC236}">
                  <a16:creationId xmlns:a16="http://schemas.microsoft.com/office/drawing/2014/main" id="{D83A4A8E-E2E5-744B-9E56-C427317299E5}"/>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矩形 34">
              <a:extLst>
                <a:ext uri="{FF2B5EF4-FFF2-40B4-BE49-F238E27FC236}">
                  <a16:creationId xmlns:a16="http://schemas.microsoft.com/office/drawing/2014/main" id="{8D68FA61-6E40-0544-A5AC-FC14D7853430}"/>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6" name="直接连接符 35">
              <a:extLst>
                <a:ext uri="{FF2B5EF4-FFF2-40B4-BE49-F238E27FC236}">
                  <a16:creationId xmlns:a16="http://schemas.microsoft.com/office/drawing/2014/main" id="{016AB1A6-ACC2-7B46-AD50-2BE77E726471}"/>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41">
              <a:extLst>
                <a:ext uri="{FF2B5EF4-FFF2-40B4-BE49-F238E27FC236}">
                  <a16:creationId xmlns:a16="http://schemas.microsoft.com/office/drawing/2014/main" id="{B0A3A0C0-6044-E649-A4EE-2B69B2DD0CBC}"/>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42">
              <a:extLst>
                <a:ext uri="{FF2B5EF4-FFF2-40B4-BE49-F238E27FC236}">
                  <a16:creationId xmlns:a16="http://schemas.microsoft.com/office/drawing/2014/main" id="{277BDC2D-B8B8-734E-AF29-AC5A8F9A85BE}"/>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9" name="图片 38">
            <a:extLst>
              <a:ext uri="{FF2B5EF4-FFF2-40B4-BE49-F238E27FC236}">
                <a16:creationId xmlns:a16="http://schemas.microsoft.com/office/drawing/2014/main" id="{080BB797-286F-9448-BEFA-7C90C956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spTree>
    <p:extLst>
      <p:ext uri="{BB962C8B-B14F-4D97-AF65-F5344CB8AC3E}">
        <p14:creationId xmlns:p14="http://schemas.microsoft.com/office/powerpoint/2010/main" val="2710368589"/>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53"/>
          <p:cNvGrpSpPr>
            <a:grpSpLocks/>
          </p:cNvGrpSpPr>
          <p:nvPr/>
        </p:nvGrpSpPr>
        <p:grpSpPr bwMode="auto">
          <a:xfrm>
            <a:off x="712069" y="2834431"/>
            <a:ext cx="1826648" cy="1827212"/>
            <a:chOff x="3835319" y="1420630"/>
            <a:chExt cx="1473781" cy="1473780"/>
          </a:xfrm>
        </p:grpSpPr>
        <p:sp>
          <p:nvSpPr>
            <p:cNvPr id="11" name="Rectangle 10"/>
            <p:cNvSpPr/>
            <p:nvPr/>
          </p:nvSpPr>
          <p:spPr bwMode="auto">
            <a:xfrm rot="18900000">
              <a:off x="3835319" y="1420630"/>
              <a:ext cx="1473781" cy="1473780"/>
            </a:xfrm>
            <a:prstGeom prst="rect">
              <a:avLst/>
            </a:prstGeom>
            <a:solidFill>
              <a:schemeClr val="accent4"/>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7471" name="Freeform 5"/>
            <p:cNvSpPr>
              <a:spLocks noEditPoints="1"/>
            </p:cNvSpPr>
            <p:nvPr/>
          </p:nvSpPr>
          <p:spPr bwMode="auto">
            <a:xfrm>
              <a:off x="4088957" y="1674269"/>
              <a:ext cx="966505" cy="966502"/>
            </a:xfrm>
            <a:custGeom>
              <a:avLst/>
              <a:gdLst>
                <a:gd name="T0" fmla="*/ 0 w 384"/>
                <a:gd name="T1" fmla="*/ 192 h 384"/>
                <a:gd name="T2" fmla="*/ 255 w 384"/>
                <a:gd name="T3" fmla="*/ 135 h 384"/>
                <a:gd name="T4" fmla="*/ 277 w 384"/>
                <a:gd name="T5" fmla="*/ 122 h 384"/>
                <a:gd name="T6" fmla="*/ 303 w 384"/>
                <a:gd name="T7" fmla="*/ 116 h 384"/>
                <a:gd name="T8" fmla="*/ 296 w 384"/>
                <a:gd name="T9" fmla="*/ 105 h 384"/>
                <a:gd name="T10" fmla="*/ 278 w 384"/>
                <a:gd name="T11" fmla="*/ 89 h 384"/>
                <a:gd name="T12" fmla="*/ 265 w 384"/>
                <a:gd name="T13" fmla="*/ 90 h 384"/>
                <a:gd name="T14" fmla="*/ 256 w 384"/>
                <a:gd name="T15" fmla="*/ 82 h 384"/>
                <a:gd name="T16" fmla="*/ 231 w 384"/>
                <a:gd name="T17" fmla="*/ 73 h 384"/>
                <a:gd name="T18" fmla="*/ 234 w 384"/>
                <a:gd name="T19" fmla="*/ 98 h 384"/>
                <a:gd name="T20" fmla="*/ 224 w 384"/>
                <a:gd name="T21" fmla="*/ 118 h 384"/>
                <a:gd name="T22" fmla="*/ 205 w 384"/>
                <a:gd name="T23" fmla="*/ 103 h 384"/>
                <a:gd name="T24" fmla="*/ 175 w 384"/>
                <a:gd name="T25" fmla="*/ 89 h 384"/>
                <a:gd name="T26" fmla="*/ 183 w 384"/>
                <a:gd name="T27" fmla="*/ 68 h 384"/>
                <a:gd name="T28" fmla="*/ 212 w 384"/>
                <a:gd name="T29" fmla="*/ 58 h 384"/>
                <a:gd name="T30" fmla="*/ 207 w 384"/>
                <a:gd name="T31" fmla="*/ 47 h 384"/>
                <a:gd name="T32" fmla="*/ 188 w 384"/>
                <a:gd name="T33" fmla="*/ 50 h 384"/>
                <a:gd name="T34" fmla="*/ 168 w 384"/>
                <a:gd name="T35" fmla="*/ 37 h 384"/>
                <a:gd name="T36" fmla="*/ 171 w 384"/>
                <a:gd name="T37" fmla="*/ 52 h 384"/>
                <a:gd name="T38" fmla="*/ 157 w 384"/>
                <a:gd name="T39" fmla="*/ 52 h 384"/>
                <a:gd name="T40" fmla="*/ 141 w 384"/>
                <a:gd name="T41" fmla="*/ 40 h 384"/>
                <a:gd name="T42" fmla="*/ 126 w 384"/>
                <a:gd name="T43" fmla="*/ 47 h 384"/>
                <a:gd name="T44" fmla="*/ 143 w 384"/>
                <a:gd name="T45" fmla="*/ 51 h 384"/>
                <a:gd name="T46" fmla="*/ 131 w 384"/>
                <a:gd name="T47" fmla="*/ 58 h 384"/>
                <a:gd name="T48" fmla="*/ 56 w 384"/>
                <a:gd name="T49" fmla="*/ 107 h 384"/>
                <a:gd name="T50" fmla="*/ 65 w 384"/>
                <a:gd name="T51" fmla="*/ 118 h 384"/>
                <a:gd name="T52" fmla="*/ 79 w 384"/>
                <a:gd name="T53" fmla="*/ 135 h 384"/>
                <a:gd name="T54" fmla="*/ 74 w 384"/>
                <a:gd name="T55" fmla="*/ 158 h 384"/>
                <a:gd name="T56" fmla="*/ 88 w 384"/>
                <a:gd name="T57" fmla="*/ 185 h 384"/>
                <a:gd name="T58" fmla="*/ 108 w 384"/>
                <a:gd name="T59" fmla="*/ 214 h 384"/>
                <a:gd name="T60" fmla="*/ 118 w 384"/>
                <a:gd name="T61" fmla="*/ 227 h 384"/>
                <a:gd name="T62" fmla="*/ 105 w 384"/>
                <a:gd name="T63" fmla="*/ 197 h 384"/>
                <a:gd name="T64" fmla="*/ 125 w 384"/>
                <a:gd name="T65" fmla="*/ 225 h 384"/>
                <a:gd name="T66" fmla="*/ 150 w 384"/>
                <a:gd name="T67" fmla="*/ 255 h 384"/>
                <a:gd name="T68" fmla="*/ 184 w 384"/>
                <a:gd name="T69" fmla="*/ 269 h 384"/>
                <a:gd name="T70" fmla="*/ 213 w 384"/>
                <a:gd name="T71" fmla="*/ 290 h 384"/>
                <a:gd name="T72" fmla="*/ 224 w 384"/>
                <a:gd name="T73" fmla="*/ 288 h 384"/>
                <a:gd name="T74" fmla="*/ 212 w 384"/>
                <a:gd name="T75" fmla="*/ 268 h 384"/>
                <a:gd name="T76" fmla="*/ 197 w 384"/>
                <a:gd name="T77" fmla="*/ 262 h 384"/>
                <a:gd name="T78" fmla="*/ 194 w 384"/>
                <a:gd name="T79" fmla="*/ 239 h 384"/>
                <a:gd name="T80" fmla="*/ 171 w 384"/>
                <a:gd name="T81" fmla="*/ 250 h 384"/>
                <a:gd name="T82" fmla="*/ 168 w 384"/>
                <a:gd name="T83" fmla="*/ 210 h 384"/>
                <a:gd name="T84" fmla="*/ 184 w 384"/>
                <a:gd name="T85" fmla="*/ 206 h 384"/>
                <a:gd name="T86" fmla="*/ 196 w 384"/>
                <a:gd name="T87" fmla="*/ 202 h 384"/>
                <a:gd name="T88" fmla="*/ 214 w 384"/>
                <a:gd name="T89" fmla="*/ 211 h 384"/>
                <a:gd name="T90" fmla="*/ 221 w 384"/>
                <a:gd name="T91" fmla="*/ 205 h 384"/>
                <a:gd name="T92" fmla="*/ 234 w 384"/>
                <a:gd name="T93" fmla="*/ 179 h 384"/>
                <a:gd name="T94" fmla="*/ 233 w 384"/>
                <a:gd name="T95" fmla="*/ 171 h 384"/>
                <a:gd name="T96" fmla="*/ 252 w 384"/>
                <a:gd name="T97" fmla="*/ 157 h 384"/>
                <a:gd name="T98" fmla="*/ 266 w 384"/>
                <a:gd name="T99" fmla="*/ 143 h 384"/>
                <a:gd name="T100" fmla="*/ 273 w 384"/>
                <a:gd name="T101" fmla="*/ 131 h 384"/>
                <a:gd name="T102" fmla="*/ 255 w 384"/>
                <a:gd name="T103" fmla="*/ 135 h 384"/>
                <a:gd name="T104" fmla="*/ 295 w 384"/>
                <a:gd name="T105" fmla="*/ 298 h 384"/>
                <a:gd name="T106" fmla="*/ 272 w 384"/>
                <a:gd name="T107" fmla="*/ 288 h 384"/>
                <a:gd name="T108" fmla="*/ 251 w 384"/>
                <a:gd name="T109" fmla="*/ 288 h 384"/>
                <a:gd name="T110" fmla="*/ 236 w 384"/>
                <a:gd name="T111" fmla="*/ 286 h 384"/>
                <a:gd name="T112" fmla="*/ 230 w 384"/>
                <a:gd name="T113" fmla="*/ 307 h 384"/>
                <a:gd name="T114" fmla="*/ 223 w 384"/>
                <a:gd name="T115" fmla="*/ 335 h 384"/>
                <a:gd name="T116" fmla="*/ 308 w 384"/>
                <a:gd name="T117" fmla="*/ 302 h 3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64" name="组合 63">
            <a:extLst>
              <a:ext uri="{FF2B5EF4-FFF2-40B4-BE49-F238E27FC236}">
                <a16:creationId xmlns:a16="http://schemas.microsoft.com/office/drawing/2014/main" id="{340EABDA-A70E-4170-84DB-1E27B420539C}"/>
              </a:ext>
            </a:extLst>
          </p:cNvPr>
          <p:cNvGrpSpPr/>
          <p:nvPr/>
        </p:nvGrpSpPr>
        <p:grpSpPr>
          <a:xfrm>
            <a:off x="988592" y="299097"/>
            <a:ext cx="1689462" cy="644434"/>
            <a:chOff x="10123715" y="139337"/>
            <a:chExt cx="1689462" cy="644434"/>
          </a:xfrm>
        </p:grpSpPr>
        <p:sp>
          <p:nvSpPr>
            <p:cNvPr id="66" name="矩形 65">
              <a:extLst>
                <a:ext uri="{FF2B5EF4-FFF2-40B4-BE49-F238E27FC236}">
                  <a16:creationId xmlns:a16="http://schemas.microsoft.com/office/drawing/2014/main" id="{5EEDBCD9-31D0-427D-A543-BB38988C8802}"/>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7" name="矩形 66">
              <a:extLst>
                <a:ext uri="{FF2B5EF4-FFF2-40B4-BE49-F238E27FC236}">
                  <a16:creationId xmlns:a16="http://schemas.microsoft.com/office/drawing/2014/main" id="{BDABEBC4-0D87-4B81-8DAE-C04963152487}"/>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总结</a:t>
              </a:r>
            </a:p>
          </p:txBody>
        </p:sp>
        <p:cxnSp>
          <p:nvCxnSpPr>
            <p:cNvPr id="68" name="直接连接符 67">
              <a:extLst>
                <a:ext uri="{FF2B5EF4-FFF2-40B4-BE49-F238E27FC236}">
                  <a16:creationId xmlns:a16="http://schemas.microsoft.com/office/drawing/2014/main" id="{9829E4B1-27FA-4890-AEF3-0990FDF2EDDB}"/>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5AFEDC0-5D7B-48DF-A7C3-6A61442192B6}"/>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F399ABA4-8ADE-4A32-A18F-804646E69F2A}"/>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5588F7F3-15FB-104B-8E3B-6C9B9B8F3396}"/>
              </a:ext>
            </a:extLst>
          </p:cNvPr>
          <p:cNvSpPr/>
          <p:nvPr/>
        </p:nvSpPr>
        <p:spPr>
          <a:xfrm>
            <a:off x="3307404" y="2984975"/>
            <a:ext cx="6585626" cy="1526123"/>
          </a:xfrm>
          <a:prstGeom prst="rect">
            <a:avLst/>
          </a:prstGeom>
        </p:spPr>
        <p:txBody>
          <a:bodyPr wrap="square">
            <a:spAutoFit/>
          </a:bodyPr>
          <a:lstStyle/>
          <a:p>
            <a:pPr>
              <a:lnSpc>
                <a:spcPct val="150000"/>
              </a:lnSpc>
            </a:pPr>
            <a:r>
              <a:rPr lang="zh-CN" altLang="en-US" sz="1600" dirty="0">
                <a:latin typeface="Microsoft YaHei" panose="020B0503020204020204" pitchFamily="34" charset="-122"/>
                <a:ea typeface="Microsoft YaHei" panose="020B0503020204020204" pitchFamily="34" charset="-122"/>
              </a:rPr>
              <a:t>打牌能赢的规律是将牌尽可能拆成以较少次数出完的组合，现在利用每次找出最长的出牌组合的</a:t>
            </a:r>
            <a:r>
              <a:rPr lang="zh-CN" altLang="en-US" sz="1600" b="1" dirty="0">
                <a:latin typeface="Microsoft YaHei" panose="020B0503020204020204" pitchFamily="34" charset="-122"/>
                <a:ea typeface="Microsoft YaHei" panose="020B0503020204020204" pitchFamily="34" charset="-122"/>
              </a:rPr>
              <a:t>贪心算法</a:t>
            </a:r>
            <a:r>
              <a:rPr lang="zh-CN" altLang="en-US" sz="1600" dirty="0">
                <a:latin typeface="Microsoft YaHei" panose="020B0503020204020204" pitchFamily="34" charset="-122"/>
                <a:ea typeface="Microsoft YaHei" panose="020B0503020204020204" pitchFamily="34" charset="-122"/>
              </a:rPr>
              <a:t>，辅以剩余牌组的</a:t>
            </a:r>
            <a:r>
              <a:rPr lang="zh-CN" altLang="en-US" sz="1600" b="1" dirty="0">
                <a:latin typeface="Microsoft YaHei" panose="020B0503020204020204" pitchFamily="34" charset="-122"/>
                <a:ea typeface="Microsoft YaHei" panose="020B0503020204020204" pitchFamily="34" charset="-122"/>
              </a:rPr>
              <a:t>价值判断</a:t>
            </a:r>
            <a:r>
              <a:rPr lang="zh-CN" altLang="en-US" sz="1600" dirty="0">
                <a:latin typeface="Microsoft YaHei" panose="020B0503020204020204" pitchFamily="34" charset="-122"/>
                <a:ea typeface="Microsoft YaHei" panose="020B0503020204020204" pitchFamily="34" charset="-122"/>
              </a:rPr>
              <a:t>（越大的牌价值越高），可以有效将手牌切分，并且在应对三带一、三带二等情况时也可以实现低级的是否应该带这张牌的判断过程。</a:t>
            </a:r>
          </a:p>
        </p:txBody>
      </p:sp>
      <p:grpSp>
        <p:nvGrpSpPr>
          <p:cNvPr id="75" name="组合 74">
            <a:extLst>
              <a:ext uri="{FF2B5EF4-FFF2-40B4-BE49-F238E27FC236}">
                <a16:creationId xmlns:a16="http://schemas.microsoft.com/office/drawing/2014/main" id="{971E02BE-5EF3-CE4F-B4C2-6D2A4ABCB101}"/>
              </a:ext>
            </a:extLst>
          </p:cNvPr>
          <p:cNvGrpSpPr/>
          <p:nvPr/>
        </p:nvGrpSpPr>
        <p:grpSpPr>
          <a:xfrm>
            <a:off x="10123715" y="139337"/>
            <a:ext cx="1689462" cy="644434"/>
            <a:chOff x="10123715" y="139337"/>
            <a:chExt cx="1689462" cy="644434"/>
          </a:xfrm>
        </p:grpSpPr>
        <p:sp>
          <p:nvSpPr>
            <p:cNvPr id="76" name="矩形 75">
              <a:extLst>
                <a:ext uri="{FF2B5EF4-FFF2-40B4-BE49-F238E27FC236}">
                  <a16:creationId xmlns:a16="http://schemas.microsoft.com/office/drawing/2014/main" id="{B8A7C45D-CA10-4E41-93A8-7FFBFBEC4175}"/>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7" name="矩形 76">
              <a:extLst>
                <a:ext uri="{FF2B5EF4-FFF2-40B4-BE49-F238E27FC236}">
                  <a16:creationId xmlns:a16="http://schemas.microsoft.com/office/drawing/2014/main" id="{4BF8C6FF-9F37-6940-828C-AB95249C89C6}"/>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78" name="直接连接符 35">
              <a:extLst>
                <a:ext uri="{FF2B5EF4-FFF2-40B4-BE49-F238E27FC236}">
                  <a16:creationId xmlns:a16="http://schemas.microsoft.com/office/drawing/2014/main" id="{41F3352B-322B-7A44-BA45-DF4F83E4317C}"/>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41">
              <a:extLst>
                <a:ext uri="{FF2B5EF4-FFF2-40B4-BE49-F238E27FC236}">
                  <a16:creationId xmlns:a16="http://schemas.microsoft.com/office/drawing/2014/main" id="{EC87DC12-86A1-3642-8FA7-5DA96B5A7F31}"/>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42">
              <a:extLst>
                <a:ext uri="{FF2B5EF4-FFF2-40B4-BE49-F238E27FC236}">
                  <a16:creationId xmlns:a16="http://schemas.microsoft.com/office/drawing/2014/main" id="{99897858-976C-E548-9CF4-CD49A2BBA2FE}"/>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1" name="图片 80">
            <a:extLst>
              <a:ext uri="{FF2B5EF4-FFF2-40B4-BE49-F238E27FC236}">
                <a16:creationId xmlns:a16="http://schemas.microsoft.com/office/drawing/2014/main" id="{53442217-776A-4E47-A247-D8A963428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spTree>
    <p:extLst>
      <p:ext uri="{BB962C8B-B14F-4D97-AF65-F5344CB8AC3E}">
        <p14:creationId xmlns:p14="http://schemas.microsoft.com/office/powerpoint/2010/main" val="4248168887"/>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p:cTn id="19" dur="500" fill="hold"/>
                                        <p:tgtEl>
                                          <p:spTgt spid="75"/>
                                        </p:tgtEl>
                                        <p:attrNameLst>
                                          <p:attrName>ppt_w</p:attrName>
                                        </p:attrNameLst>
                                      </p:cBhvr>
                                      <p:tavLst>
                                        <p:tav tm="0">
                                          <p:val>
                                            <p:fltVal val="0"/>
                                          </p:val>
                                        </p:tav>
                                        <p:tav tm="100000">
                                          <p:val>
                                            <p:strVal val="#ppt_w"/>
                                          </p:val>
                                        </p:tav>
                                      </p:tavLst>
                                    </p:anim>
                                    <p:anim calcmode="lin" valueType="num">
                                      <p:cBhvr>
                                        <p:cTn id="20" dur="500" fill="hold"/>
                                        <p:tgtEl>
                                          <p:spTgt spid="75"/>
                                        </p:tgtEl>
                                        <p:attrNameLst>
                                          <p:attrName>ppt_h</p:attrName>
                                        </p:attrNameLst>
                                      </p:cBhvr>
                                      <p:tavLst>
                                        <p:tav tm="0">
                                          <p:val>
                                            <p:fltVal val="0"/>
                                          </p:val>
                                        </p:tav>
                                        <p:tav tm="100000">
                                          <p:val>
                                            <p:strVal val="#ppt_h"/>
                                          </p:val>
                                        </p:tav>
                                      </p:tavLst>
                                    </p:anim>
                                    <p:animEffect transition="in" filter="fade">
                                      <p:cBhvr>
                                        <p:cTn id="2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文本框 29"/>
          <p:cNvSpPr txBox="1"/>
          <p:nvPr/>
        </p:nvSpPr>
        <p:spPr>
          <a:xfrm>
            <a:off x="3307080" y="4532811"/>
            <a:ext cx="5577840" cy="769441"/>
          </a:xfrm>
          <a:prstGeom prst="rect">
            <a:avLst/>
          </a:prstGeom>
          <a:noFill/>
        </p:spPr>
        <p:txBody>
          <a:bodyPr wrap="square" rtlCol="0">
            <a:spAutoFit/>
          </a:bodyPr>
          <a:lstStyle/>
          <a:p>
            <a:pPr algn="dist"/>
            <a:r>
              <a:rPr lang="zh-CN" altLang="en-US" sz="4400" b="1" dirty="0">
                <a:latin typeface="微软雅黑" panose="020B0503020204020204" pitchFamily="34" charset="-122"/>
                <a:ea typeface="微软雅黑" panose="020B0503020204020204" pitchFamily="34" charset="-122"/>
                <a:sym typeface="FZHei-B01S" panose="02010601030101010101" pitchFamily="2" charset="-122"/>
              </a:rPr>
              <a:t>谢谢大家的观看</a:t>
            </a:r>
          </a:p>
        </p:txBody>
      </p:sp>
      <p:sp>
        <p:nvSpPr>
          <p:cNvPr id="31" name="矩形 30"/>
          <p:cNvSpPr/>
          <p:nvPr/>
        </p:nvSpPr>
        <p:spPr>
          <a:xfrm>
            <a:off x="3016471" y="5334391"/>
            <a:ext cx="6524350"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Performance management and assessment</a:t>
            </a:r>
          </a:p>
        </p:txBody>
      </p:sp>
      <p:pic>
        <p:nvPicPr>
          <p:cNvPr id="32" name="图片 31"/>
          <p:cNvPicPr>
            <a:picLocks noChangeAspect="1"/>
          </p:cNvPicPr>
          <p:nvPr/>
        </p:nvPicPr>
        <p:blipFill>
          <a:blip r:embed="rId3"/>
          <a:stretch>
            <a:fillRect/>
          </a:stretch>
        </p:blipFill>
        <p:spPr>
          <a:xfrm>
            <a:off x="4505002" y="1242780"/>
            <a:ext cx="3235424" cy="3257892"/>
          </a:xfrm>
          <a:prstGeom prst="rect">
            <a:avLst/>
          </a:prstGeom>
        </p:spPr>
      </p:pic>
      <p:cxnSp>
        <p:nvCxnSpPr>
          <p:cNvPr id="45" name="直接连接符 44"/>
          <p:cNvCxnSpPr/>
          <p:nvPr/>
        </p:nvCxnSpPr>
        <p:spPr>
          <a:xfrm>
            <a:off x="3435531" y="1188719"/>
            <a:ext cx="0" cy="128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995748" y="68797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995748" y="137595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995748" y="206393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625633" y="258209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432560" y="5194662"/>
            <a:ext cx="0" cy="128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061718" y="4280262"/>
            <a:ext cx="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1718" y="46321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061718" y="534413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61718" y="5876065"/>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61718" y="6588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9643292" y="1171300"/>
            <a:ext cx="360000" cy="360000"/>
            <a:chOff x="10528663" y="2230843"/>
            <a:chExt cx="360000" cy="360000"/>
          </a:xfrm>
        </p:grpSpPr>
        <p:cxnSp>
          <p:nvCxnSpPr>
            <p:cNvPr id="57" name="直接连接符 56"/>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159692" y="656043"/>
            <a:ext cx="360000" cy="360000"/>
            <a:chOff x="10528663" y="2230843"/>
            <a:chExt cx="360000" cy="360000"/>
          </a:xfrm>
        </p:grpSpPr>
        <p:cxnSp>
          <p:nvCxnSpPr>
            <p:cNvPr id="61" name="直接连接符 60"/>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p:cNvCxnSpPr/>
          <p:nvPr/>
        </p:nvCxnSpPr>
        <p:spPr>
          <a:xfrm>
            <a:off x="10884262" y="4503782"/>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884262" y="5191759"/>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1268890" y="5782491"/>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立方体 65"/>
          <p:cNvSpPr/>
          <p:nvPr/>
        </p:nvSpPr>
        <p:spPr>
          <a:xfrm rot="759971">
            <a:off x="1378857" y="2021113"/>
            <a:ext cx="377371" cy="360000"/>
          </a:xfrm>
          <a:prstGeom prst="cube">
            <a:avLst>
              <a:gd name="adj" fmla="val 29032"/>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7" name="立方体 66"/>
          <p:cNvSpPr/>
          <p:nvPr/>
        </p:nvSpPr>
        <p:spPr>
          <a:xfrm rot="20629588">
            <a:off x="9662465" y="3977376"/>
            <a:ext cx="377371" cy="360000"/>
          </a:xfrm>
          <a:prstGeom prst="cube">
            <a:avLst>
              <a:gd name="adj" fmla="val 29032"/>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8" name="弧形 67"/>
          <p:cNvSpPr/>
          <p:nvPr/>
        </p:nvSpPr>
        <p:spPr>
          <a:xfrm>
            <a:off x="1422401" y="4702628"/>
            <a:ext cx="360000" cy="360000"/>
          </a:xfrm>
          <a:prstGeom prst="arc">
            <a:avLst>
              <a:gd name="adj1" fmla="val 16200000"/>
              <a:gd name="adj2" fmla="val 5786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弧形 68"/>
          <p:cNvSpPr/>
          <p:nvPr/>
        </p:nvSpPr>
        <p:spPr>
          <a:xfrm rot="16200000">
            <a:off x="8396515" y="3751943"/>
            <a:ext cx="360000" cy="360000"/>
          </a:xfrm>
          <a:prstGeom prst="arc">
            <a:avLst>
              <a:gd name="adj1" fmla="val 16200000"/>
              <a:gd name="adj2" fmla="val 5786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70" name="直接连接符 69"/>
          <p:cNvCxnSpPr/>
          <p:nvPr/>
        </p:nvCxnSpPr>
        <p:spPr>
          <a:xfrm>
            <a:off x="8540205" y="-270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540205" y="417977"/>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924833" y="1008709"/>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532948" y="1330959"/>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924834" y="152835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B280E42-8A37-BA45-8EE0-3C951182579C}"/>
              </a:ext>
            </a:extLst>
          </p:cNvPr>
          <p:cNvSpPr txBox="1"/>
          <p:nvPr/>
        </p:nvSpPr>
        <p:spPr>
          <a:xfrm>
            <a:off x="3950084" y="786478"/>
            <a:ext cx="4291832" cy="1200329"/>
          </a:xfrm>
          <a:prstGeom prst="rect">
            <a:avLst/>
          </a:prstGeom>
          <a:noFill/>
        </p:spPr>
        <p:txBody>
          <a:bodyPr wrap="square" rtlCol="0">
            <a:spAutoFit/>
          </a:bodyPr>
          <a:lstStyle/>
          <a:p>
            <a:pPr algn="dist"/>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数据算法与结构</a:t>
            </a:r>
            <a:r>
              <a:rPr lang="en-US" altLang="zh-CN" sz="2400" dirty="0">
                <a:latin typeface="微软雅黑" panose="020B0503020204020204" pitchFamily="34" charset="-122"/>
                <a:ea typeface="微软雅黑" panose="020B0503020204020204" pitchFamily="34" charset="-122"/>
                <a:sym typeface="FZHei-B01S" panose="02010601030101010101" pitchFamily="2" charset="-122"/>
              </a:rPr>
              <a:t>(</a:t>
            </a:r>
            <a:r>
              <a:rPr lang="en" altLang="zh-CN" sz="2400" dirty="0">
                <a:latin typeface="微软雅黑" panose="020B0503020204020204" pitchFamily="34" charset="-122"/>
                <a:ea typeface="微软雅黑" panose="020B0503020204020204" pitchFamily="34" charset="-122"/>
                <a:sym typeface="FZHei-B01S" panose="02010601030101010101" pitchFamily="2" charset="-122"/>
              </a:rPr>
              <a:t>B)</a:t>
            </a:r>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大作业</a:t>
            </a:r>
          </a:p>
          <a:p>
            <a:pPr algn="dist"/>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a:p>
            <a:pPr algn="dist"/>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81" name="组合 80">
            <a:extLst>
              <a:ext uri="{FF2B5EF4-FFF2-40B4-BE49-F238E27FC236}">
                <a16:creationId xmlns:a16="http://schemas.microsoft.com/office/drawing/2014/main" id="{B8BDD728-1325-D04E-B9E0-184DD27C2E0D}"/>
              </a:ext>
            </a:extLst>
          </p:cNvPr>
          <p:cNvGrpSpPr/>
          <p:nvPr/>
        </p:nvGrpSpPr>
        <p:grpSpPr>
          <a:xfrm>
            <a:off x="10123715" y="139337"/>
            <a:ext cx="1689462" cy="644434"/>
            <a:chOff x="10123715" y="139337"/>
            <a:chExt cx="1689462" cy="644434"/>
          </a:xfrm>
        </p:grpSpPr>
        <p:sp>
          <p:nvSpPr>
            <p:cNvPr id="82" name="矩形 81">
              <a:extLst>
                <a:ext uri="{FF2B5EF4-FFF2-40B4-BE49-F238E27FC236}">
                  <a16:creationId xmlns:a16="http://schemas.microsoft.com/office/drawing/2014/main" id="{382A06C8-86D4-714D-A3A0-9443C4C544E8}"/>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3" name="矩形 82">
              <a:extLst>
                <a:ext uri="{FF2B5EF4-FFF2-40B4-BE49-F238E27FC236}">
                  <a16:creationId xmlns:a16="http://schemas.microsoft.com/office/drawing/2014/main" id="{FE4559D1-7BA0-CD40-B63F-84AE89890F26}"/>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84" name="直接连接符 35">
              <a:extLst>
                <a:ext uri="{FF2B5EF4-FFF2-40B4-BE49-F238E27FC236}">
                  <a16:creationId xmlns:a16="http://schemas.microsoft.com/office/drawing/2014/main" id="{D180D903-681F-CE43-AAF0-199042D03D78}"/>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41">
              <a:extLst>
                <a:ext uri="{FF2B5EF4-FFF2-40B4-BE49-F238E27FC236}">
                  <a16:creationId xmlns:a16="http://schemas.microsoft.com/office/drawing/2014/main" id="{91E25B4D-7F24-434F-8405-ED4D838A4565}"/>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42">
              <a:extLst>
                <a:ext uri="{FF2B5EF4-FFF2-40B4-BE49-F238E27FC236}">
                  <a16:creationId xmlns:a16="http://schemas.microsoft.com/office/drawing/2014/main" id="{56714DB5-A8C3-404F-8CD2-2BCA0B970ECC}"/>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7" name="图片 86">
            <a:extLst>
              <a:ext uri="{FF2B5EF4-FFF2-40B4-BE49-F238E27FC236}">
                <a16:creationId xmlns:a16="http://schemas.microsoft.com/office/drawing/2014/main" id="{66F5EDAE-BA2E-0942-8E02-33383AE36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spTree>
    <p:extLst>
      <p:ext uri="{BB962C8B-B14F-4D97-AF65-F5344CB8AC3E}">
        <p14:creationId xmlns:p14="http://schemas.microsoft.com/office/powerpoint/2010/main" val="346098784"/>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00"/>
                                        <p:tgtEl>
                                          <p:spTgt spid="56"/>
                                        </p:tgtEl>
                                      </p:cBhvr>
                                    </p:animEffect>
                                    <p:anim calcmode="lin" valueType="num">
                                      <p:cBhvr>
                                        <p:cTn id="24" dur="1000" fill="hold"/>
                                        <p:tgtEl>
                                          <p:spTgt spid="56"/>
                                        </p:tgtEl>
                                        <p:attrNameLst>
                                          <p:attrName>ppt_x</p:attrName>
                                        </p:attrNameLst>
                                      </p:cBhvr>
                                      <p:tavLst>
                                        <p:tav tm="0">
                                          <p:val>
                                            <p:strVal val="#ppt_x"/>
                                          </p:val>
                                        </p:tav>
                                        <p:tav tm="100000">
                                          <p:val>
                                            <p:strVal val="#ppt_x"/>
                                          </p:val>
                                        </p:tav>
                                      </p:tavLst>
                                    </p:anim>
                                    <p:anim calcmode="lin" valueType="num">
                                      <p:cBhvr>
                                        <p:cTn id="25" dur="1000" fill="hold"/>
                                        <p:tgtEl>
                                          <p:spTgt spid="56"/>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53" presetClass="entr" presetSubtype="16" fill="hold" nodeType="after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p:cTn id="29" dur="500" fill="hold"/>
                                        <p:tgtEl>
                                          <p:spTgt spid="81"/>
                                        </p:tgtEl>
                                        <p:attrNameLst>
                                          <p:attrName>ppt_w</p:attrName>
                                        </p:attrNameLst>
                                      </p:cBhvr>
                                      <p:tavLst>
                                        <p:tav tm="0">
                                          <p:val>
                                            <p:fltVal val="0"/>
                                          </p:val>
                                        </p:tav>
                                        <p:tav tm="100000">
                                          <p:val>
                                            <p:strVal val="#ppt_w"/>
                                          </p:val>
                                        </p:tav>
                                      </p:tavLst>
                                    </p:anim>
                                    <p:anim calcmode="lin" valueType="num">
                                      <p:cBhvr>
                                        <p:cTn id="30" dur="500" fill="hold"/>
                                        <p:tgtEl>
                                          <p:spTgt spid="81"/>
                                        </p:tgtEl>
                                        <p:attrNameLst>
                                          <p:attrName>ppt_h</p:attrName>
                                        </p:attrNameLst>
                                      </p:cBhvr>
                                      <p:tavLst>
                                        <p:tav tm="0">
                                          <p:val>
                                            <p:fltVal val="0"/>
                                          </p:val>
                                        </p:tav>
                                        <p:tav tm="100000">
                                          <p:val>
                                            <p:strVal val="#ppt_h"/>
                                          </p:val>
                                        </p:tav>
                                      </p:tavLst>
                                    </p:anim>
                                    <p:animEffect transition="in" filter="fade">
                                      <p:cBhvr>
                                        <p:cTn id="3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grpSp>
        <p:nvGrpSpPr>
          <p:cNvPr id="2" name="组合 1"/>
          <p:cNvGrpSpPr/>
          <p:nvPr/>
        </p:nvGrpSpPr>
        <p:grpSpPr>
          <a:xfrm>
            <a:off x="1480457" y="609600"/>
            <a:ext cx="9108171" cy="899104"/>
            <a:chOff x="1480457" y="609600"/>
            <a:chExt cx="9108171" cy="899104"/>
          </a:xfrm>
        </p:grpSpPr>
        <p:cxnSp>
          <p:nvCxnSpPr>
            <p:cNvPr id="4" name="直接连接符 3"/>
            <p:cNvCxnSpPr/>
            <p:nvPr/>
          </p:nvCxnSpPr>
          <p:spPr>
            <a:xfrm>
              <a:off x="1480457" y="954314"/>
              <a:ext cx="360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8628" y="954314"/>
              <a:ext cx="360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92057" y="609600"/>
              <a:ext cx="1407885" cy="584775"/>
            </a:xfrm>
            <a:prstGeom prst="rect">
              <a:avLst/>
            </a:prstGeom>
            <a:solidFill>
              <a:schemeClr val="accent2"/>
            </a:solid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目录</a:t>
              </a:r>
            </a:p>
          </p:txBody>
        </p:sp>
        <p:sp>
          <p:nvSpPr>
            <p:cNvPr id="7" name="文本框 6"/>
            <p:cNvSpPr txBox="1"/>
            <p:nvPr/>
          </p:nvSpPr>
          <p:spPr>
            <a:xfrm>
              <a:off x="5252357" y="1139372"/>
              <a:ext cx="1687286" cy="369332"/>
            </a:xfrm>
            <a:prstGeom prst="rect">
              <a:avLst/>
            </a:prstGeom>
            <a:solidFill>
              <a:schemeClr val="accent2"/>
            </a:solidFill>
          </p:spPr>
          <p:txBody>
            <a:bodyPr wrap="square" rtlCol="0">
              <a:spAutoFit/>
            </a:bodyPr>
            <a:lstStyle/>
            <a:p>
              <a:pPr algn="dist"/>
              <a:r>
                <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0" name="文本框 9"/>
          <p:cNvSpPr txBox="1"/>
          <p:nvPr/>
        </p:nvSpPr>
        <p:spPr>
          <a:xfrm>
            <a:off x="7293392" y="3851688"/>
            <a:ext cx="318135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总结</a:t>
            </a:r>
          </a:p>
        </p:txBody>
      </p:sp>
      <p:sp>
        <p:nvSpPr>
          <p:cNvPr id="16" name="文本框 15"/>
          <p:cNvSpPr txBox="1"/>
          <p:nvPr/>
        </p:nvSpPr>
        <p:spPr>
          <a:xfrm>
            <a:off x="7878536" y="2002066"/>
            <a:ext cx="318135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内置函数说明</a:t>
            </a:r>
          </a:p>
        </p:txBody>
      </p:sp>
      <p:sp>
        <p:nvSpPr>
          <p:cNvPr id="22" name="文本框 21"/>
          <p:cNvSpPr txBox="1"/>
          <p:nvPr/>
        </p:nvSpPr>
        <p:spPr>
          <a:xfrm>
            <a:off x="1689782" y="2065663"/>
            <a:ext cx="318135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类说明</a:t>
            </a:r>
          </a:p>
        </p:txBody>
      </p:sp>
      <p:sp>
        <p:nvSpPr>
          <p:cNvPr id="28" name="文本框 27"/>
          <p:cNvSpPr txBox="1"/>
          <p:nvPr/>
        </p:nvSpPr>
        <p:spPr>
          <a:xfrm>
            <a:off x="2148301" y="3931780"/>
            <a:ext cx="318135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外置函数说明</a:t>
            </a:r>
          </a:p>
        </p:txBody>
      </p:sp>
      <p:pic>
        <p:nvPicPr>
          <p:cNvPr id="19" name="图片 18">
            <a:extLst>
              <a:ext uri="{FF2B5EF4-FFF2-40B4-BE49-F238E27FC236}">
                <a16:creationId xmlns:a16="http://schemas.microsoft.com/office/drawing/2014/main" id="{B1A0DCD6-67D7-4771-8007-FA313DB2904A}"/>
              </a:ext>
            </a:extLst>
          </p:cNvPr>
          <p:cNvPicPr>
            <a:picLocks noChangeAspect="1"/>
          </p:cNvPicPr>
          <p:nvPr/>
        </p:nvPicPr>
        <p:blipFill>
          <a:blip r:embed="rId3"/>
          <a:stretch>
            <a:fillRect/>
          </a:stretch>
        </p:blipFill>
        <p:spPr>
          <a:xfrm>
            <a:off x="1335579" y="3775959"/>
            <a:ext cx="812722" cy="818366"/>
          </a:xfrm>
          <a:prstGeom prst="rect">
            <a:avLst/>
          </a:prstGeom>
        </p:spPr>
      </p:pic>
      <p:pic>
        <p:nvPicPr>
          <p:cNvPr id="20" name="图片 19">
            <a:extLst>
              <a:ext uri="{FF2B5EF4-FFF2-40B4-BE49-F238E27FC236}">
                <a16:creationId xmlns:a16="http://schemas.microsoft.com/office/drawing/2014/main" id="{FC31E241-1E72-4E6B-9F93-D73A5DF4A1B2}"/>
              </a:ext>
            </a:extLst>
          </p:cNvPr>
          <p:cNvPicPr>
            <a:picLocks noChangeAspect="1"/>
          </p:cNvPicPr>
          <p:nvPr/>
        </p:nvPicPr>
        <p:blipFill>
          <a:blip r:embed="rId3"/>
          <a:stretch>
            <a:fillRect/>
          </a:stretch>
        </p:blipFill>
        <p:spPr>
          <a:xfrm>
            <a:off x="1335579" y="1926337"/>
            <a:ext cx="812722" cy="818366"/>
          </a:xfrm>
          <a:prstGeom prst="rect">
            <a:avLst/>
          </a:prstGeom>
        </p:spPr>
      </p:pic>
      <p:pic>
        <p:nvPicPr>
          <p:cNvPr id="21" name="图片 20">
            <a:extLst>
              <a:ext uri="{FF2B5EF4-FFF2-40B4-BE49-F238E27FC236}">
                <a16:creationId xmlns:a16="http://schemas.microsoft.com/office/drawing/2014/main" id="{000AEAA2-43CB-44CB-8E68-BC5E5FDB2056}"/>
              </a:ext>
            </a:extLst>
          </p:cNvPr>
          <p:cNvPicPr>
            <a:picLocks noChangeAspect="1"/>
          </p:cNvPicPr>
          <p:nvPr/>
        </p:nvPicPr>
        <p:blipFill>
          <a:blip r:embed="rId3"/>
          <a:stretch>
            <a:fillRect/>
          </a:stretch>
        </p:blipFill>
        <p:spPr>
          <a:xfrm>
            <a:off x="6887031" y="3775959"/>
            <a:ext cx="812722" cy="818366"/>
          </a:xfrm>
          <a:prstGeom prst="rect">
            <a:avLst/>
          </a:prstGeom>
        </p:spPr>
      </p:pic>
      <p:pic>
        <p:nvPicPr>
          <p:cNvPr id="24" name="图片 23">
            <a:extLst>
              <a:ext uri="{FF2B5EF4-FFF2-40B4-BE49-F238E27FC236}">
                <a16:creationId xmlns:a16="http://schemas.microsoft.com/office/drawing/2014/main" id="{894CD0D9-B0FE-4CAB-95CA-2879E7215F96}"/>
              </a:ext>
            </a:extLst>
          </p:cNvPr>
          <p:cNvPicPr>
            <a:picLocks noChangeAspect="1"/>
          </p:cNvPicPr>
          <p:nvPr/>
        </p:nvPicPr>
        <p:blipFill>
          <a:blip r:embed="rId3"/>
          <a:stretch>
            <a:fillRect/>
          </a:stretch>
        </p:blipFill>
        <p:spPr>
          <a:xfrm>
            <a:off x="6887031" y="1926337"/>
            <a:ext cx="812722" cy="818366"/>
          </a:xfrm>
          <a:prstGeom prst="rect">
            <a:avLst/>
          </a:prstGeom>
        </p:spPr>
      </p:pic>
      <p:grpSp>
        <p:nvGrpSpPr>
          <p:cNvPr id="25" name="组合 24">
            <a:extLst>
              <a:ext uri="{FF2B5EF4-FFF2-40B4-BE49-F238E27FC236}">
                <a16:creationId xmlns:a16="http://schemas.microsoft.com/office/drawing/2014/main" id="{C1EDA718-4CD9-D946-990F-DE26377B4701}"/>
              </a:ext>
            </a:extLst>
          </p:cNvPr>
          <p:cNvGrpSpPr/>
          <p:nvPr/>
        </p:nvGrpSpPr>
        <p:grpSpPr>
          <a:xfrm>
            <a:off x="10123715" y="139337"/>
            <a:ext cx="1689462" cy="644434"/>
            <a:chOff x="10123715" y="139337"/>
            <a:chExt cx="1689462" cy="644434"/>
          </a:xfrm>
        </p:grpSpPr>
        <p:sp>
          <p:nvSpPr>
            <p:cNvPr id="26" name="矩形 25">
              <a:extLst>
                <a:ext uri="{FF2B5EF4-FFF2-40B4-BE49-F238E27FC236}">
                  <a16:creationId xmlns:a16="http://schemas.microsoft.com/office/drawing/2014/main" id="{18098541-FB75-554B-9625-6D1565DE320D}"/>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矩形 26">
              <a:extLst>
                <a:ext uri="{FF2B5EF4-FFF2-40B4-BE49-F238E27FC236}">
                  <a16:creationId xmlns:a16="http://schemas.microsoft.com/office/drawing/2014/main" id="{55312836-2D1F-D543-A98E-6A659EF155AB}"/>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0" name="直接连接符 35">
              <a:extLst>
                <a:ext uri="{FF2B5EF4-FFF2-40B4-BE49-F238E27FC236}">
                  <a16:creationId xmlns:a16="http://schemas.microsoft.com/office/drawing/2014/main" id="{1482BFE6-8831-2842-A1BA-5067B5D7A703}"/>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41">
              <a:extLst>
                <a:ext uri="{FF2B5EF4-FFF2-40B4-BE49-F238E27FC236}">
                  <a16:creationId xmlns:a16="http://schemas.microsoft.com/office/drawing/2014/main" id="{C04A1BFE-5FCD-0D4D-89E8-18D2787E20CF}"/>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42">
              <a:extLst>
                <a:ext uri="{FF2B5EF4-FFF2-40B4-BE49-F238E27FC236}">
                  <a16:creationId xmlns:a16="http://schemas.microsoft.com/office/drawing/2014/main" id="{C46038BA-993B-4341-A4B5-E2489DCF2A67}"/>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7" name="图片 36">
            <a:extLst>
              <a:ext uri="{FF2B5EF4-FFF2-40B4-BE49-F238E27FC236}">
                <a16:creationId xmlns:a16="http://schemas.microsoft.com/office/drawing/2014/main" id="{A9DC0AD7-43A7-D440-B78A-B1F8DD1FA8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spTree>
    <p:extLst>
      <p:ext uri="{BB962C8B-B14F-4D97-AF65-F5344CB8AC3E}">
        <p14:creationId xmlns:p14="http://schemas.microsoft.com/office/powerpoint/2010/main" val="423720635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500"/>
                                        <p:tgtEl>
                                          <p:spTgt spid="19"/>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par>
                          <p:cTn id="20" fill="hold">
                            <p:stCondLst>
                              <p:cond delay="2000"/>
                            </p:stCondLst>
                            <p:childTnLst>
                              <p:par>
                                <p:cTn id="21" presetID="16" presetClass="entr" presetSubtype="37"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arn(outVertical)">
                                      <p:cBhvr>
                                        <p:cTn id="23" dur="500"/>
                                        <p:tgtEl>
                                          <p:spTgt spid="24"/>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667656"/>
            <a:ext cx="12221029" cy="5515428"/>
          </a:xfrm>
          <a:custGeom>
            <a:avLst/>
            <a:gdLst>
              <a:gd name="connsiteX0" fmla="*/ 0 w 12221029"/>
              <a:gd name="connsiteY0" fmla="*/ 0 h 5515428"/>
              <a:gd name="connsiteX1" fmla="*/ 0 w 12221029"/>
              <a:gd name="connsiteY1" fmla="*/ 5515428 h 5515428"/>
              <a:gd name="connsiteX2" fmla="*/ 12192000 w 12221029"/>
              <a:gd name="connsiteY2" fmla="*/ 1741714 h 5515428"/>
              <a:gd name="connsiteX3" fmla="*/ 12221029 w 12221029"/>
              <a:gd name="connsiteY3" fmla="*/ 0 h 5515428"/>
              <a:gd name="connsiteX4" fmla="*/ 0 w 12221029"/>
              <a:gd name="connsiteY4" fmla="*/ 0 h 551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1029" h="5515428">
                <a:moveTo>
                  <a:pt x="0" y="0"/>
                </a:moveTo>
                <a:lnTo>
                  <a:pt x="0" y="5515428"/>
                </a:lnTo>
                <a:lnTo>
                  <a:pt x="12192000" y="1741714"/>
                </a:lnTo>
                <a:lnTo>
                  <a:pt x="1222102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4"/>
          <p:cNvGrpSpPr/>
          <p:nvPr/>
        </p:nvGrpSpPr>
        <p:grpSpPr>
          <a:xfrm rot="1341225" flipH="1" flipV="1">
            <a:off x="1513909" y="1627995"/>
            <a:ext cx="4334509" cy="4349934"/>
            <a:chOff x="4689566" y="1058089"/>
            <a:chExt cx="3670664" cy="3984172"/>
          </a:xfrm>
        </p:grpSpPr>
        <p:sp>
          <p:nvSpPr>
            <p:cNvPr id="6" name="六边形 5"/>
            <p:cNvSpPr/>
            <p:nvPr/>
          </p:nvSpPr>
          <p:spPr>
            <a:xfrm rot="16200000">
              <a:off x="4539345" y="1221376"/>
              <a:ext cx="3984171" cy="3657598"/>
            </a:xfrm>
            <a:prstGeom prst="hexagon">
              <a:avLst>
                <a:gd name="adj" fmla="val 28953"/>
                <a:gd name="vf" fmla="val 115470"/>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等腰三角形 6"/>
            <p:cNvSpPr/>
            <p:nvPr/>
          </p:nvSpPr>
          <p:spPr>
            <a:xfrm>
              <a:off x="5512524" y="1058090"/>
              <a:ext cx="2037807" cy="1340022"/>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等腰三角形 7"/>
            <p:cNvSpPr/>
            <p:nvPr/>
          </p:nvSpPr>
          <p:spPr>
            <a:xfrm flipH="1" flipV="1">
              <a:off x="5537668" y="2398113"/>
              <a:ext cx="2035456" cy="1703625"/>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8"/>
            <p:cNvSpPr/>
            <p:nvPr/>
          </p:nvSpPr>
          <p:spPr>
            <a:xfrm>
              <a:off x="4689566" y="2194716"/>
              <a:ext cx="3661600" cy="1914315"/>
            </a:xfrm>
            <a:custGeom>
              <a:avLst/>
              <a:gdLst>
                <a:gd name="connsiteX0" fmla="*/ 0 w 3683725"/>
                <a:gd name="connsiteY0" fmla="*/ 0 h 1881051"/>
                <a:gd name="connsiteX1" fmla="*/ 822960 w 3683725"/>
                <a:gd name="connsiteY1" fmla="*/ 352697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99953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47702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959429"/>
                <a:gd name="connsiteX1" fmla="*/ 836023 w 3683725"/>
                <a:gd name="connsiteY1" fmla="*/ 222068 h 1959429"/>
                <a:gd name="connsiteX2" fmla="*/ 13063 w 3683725"/>
                <a:gd name="connsiteY2" fmla="*/ 1854926 h 1959429"/>
                <a:gd name="connsiteX3" fmla="*/ 1881050 w 3683725"/>
                <a:gd name="connsiteY3" fmla="*/ 1959429 h 1959429"/>
                <a:gd name="connsiteX4" fmla="*/ 3683725 w 3683725"/>
                <a:gd name="connsiteY4" fmla="*/ 1881051 h 1959429"/>
                <a:gd name="connsiteX5" fmla="*/ 2847702 w 3683725"/>
                <a:gd name="connsiteY5" fmla="*/ 195943 h 1959429"/>
                <a:gd name="connsiteX6" fmla="*/ 3670663 w 3683725"/>
                <a:gd name="connsiteY6" fmla="*/ 26126 h 1959429"/>
                <a:gd name="connsiteX7" fmla="*/ 3670663 w 3683725"/>
                <a:gd name="connsiteY7" fmla="*/ 26126 h 1959429"/>
                <a:gd name="connsiteX0" fmla="*/ 0 w 3683725"/>
                <a:gd name="connsiteY0" fmla="*/ 0 h 1998617"/>
                <a:gd name="connsiteX1" fmla="*/ 836023 w 3683725"/>
                <a:gd name="connsiteY1" fmla="*/ 222068 h 1998617"/>
                <a:gd name="connsiteX2" fmla="*/ 13063 w 3683725"/>
                <a:gd name="connsiteY2" fmla="*/ 1854926 h 1998617"/>
                <a:gd name="connsiteX3" fmla="*/ 1881050 w 3683725"/>
                <a:gd name="connsiteY3" fmla="*/ 1998617 h 1998617"/>
                <a:gd name="connsiteX4" fmla="*/ 3683725 w 3683725"/>
                <a:gd name="connsiteY4" fmla="*/ 1881051 h 1998617"/>
                <a:gd name="connsiteX5" fmla="*/ 2847702 w 3683725"/>
                <a:gd name="connsiteY5" fmla="*/ 195943 h 1998617"/>
                <a:gd name="connsiteX6" fmla="*/ 3670663 w 3683725"/>
                <a:gd name="connsiteY6" fmla="*/ 26126 h 1998617"/>
                <a:gd name="connsiteX7" fmla="*/ 3670663 w 3683725"/>
                <a:gd name="connsiteY7" fmla="*/ 26126 h 1998617"/>
                <a:gd name="connsiteX0" fmla="*/ 0 w 3683725"/>
                <a:gd name="connsiteY0" fmla="*/ 0 h 2086295"/>
                <a:gd name="connsiteX1" fmla="*/ 836023 w 3683725"/>
                <a:gd name="connsiteY1" fmla="*/ 222068 h 2086295"/>
                <a:gd name="connsiteX2" fmla="*/ 13063 w 3683725"/>
                <a:gd name="connsiteY2" fmla="*/ 1854926 h 2086295"/>
                <a:gd name="connsiteX3" fmla="*/ 1869921 w 3683725"/>
                <a:gd name="connsiteY3" fmla="*/ 2086295 h 2086295"/>
                <a:gd name="connsiteX4" fmla="*/ 3683725 w 3683725"/>
                <a:gd name="connsiteY4" fmla="*/ 1881051 h 2086295"/>
                <a:gd name="connsiteX5" fmla="*/ 2847702 w 3683725"/>
                <a:gd name="connsiteY5" fmla="*/ 195943 h 2086295"/>
                <a:gd name="connsiteX6" fmla="*/ 3670663 w 3683725"/>
                <a:gd name="connsiteY6" fmla="*/ 26126 h 2086295"/>
                <a:gd name="connsiteX7" fmla="*/ 3670663 w 3683725"/>
                <a:gd name="connsiteY7" fmla="*/ 26126 h 208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3725" h="2086295">
                  <a:moveTo>
                    <a:pt x="0" y="0"/>
                  </a:moveTo>
                  <a:lnTo>
                    <a:pt x="836023" y="222068"/>
                  </a:lnTo>
                  <a:lnTo>
                    <a:pt x="13063" y="1854926"/>
                  </a:lnTo>
                  <a:lnTo>
                    <a:pt x="1869921" y="2086295"/>
                  </a:lnTo>
                  <a:lnTo>
                    <a:pt x="3683725" y="1881051"/>
                  </a:lnTo>
                  <a:lnTo>
                    <a:pt x="2847702" y="195943"/>
                  </a:lnTo>
                  <a:lnTo>
                    <a:pt x="3670663" y="26126"/>
                  </a:lnTo>
                  <a:lnTo>
                    <a:pt x="3670663" y="26126"/>
                  </a:lnTo>
                </a:path>
              </a:pathLst>
            </a:cu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10" name="直接连接符 9"/>
            <p:cNvCxnSpPr/>
            <p:nvPr/>
          </p:nvCxnSpPr>
          <p:spPr>
            <a:xfrm flipH="1">
              <a:off x="6557557" y="4114800"/>
              <a:ext cx="0" cy="927461"/>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990809" y="3551596"/>
            <a:ext cx="5625511" cy="923330"/>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sym typeface="FZHei-B01S" panose="02010601030101010101" pitchFamily="2" charset="-122"/>
              </a:rPr>
              <a:t>类说明</a:t>
            </a:r>
          </a:p>
        </p:txBody>
      </p:sp>
      <p:sp>
        <p:nvSpPr>
          <p:cNvPr id="15" name="椭圆 14"/>
          <p:cNvSpPr/>
          <p:nvPr/>
        </p:nvSpPr>
        <p:spPr>
          <a:xfrm>
            <a:off x="10881360"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椭圆 17"/>
          <p:cNvSpPr/>
          <p:nvPr/>
        </p:nvSpPr>
        <p:spPr>
          <a:xfrm>
            <a:off x="10158549"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椭圆 18"/>
          <p:cNvSpPr/>
          <p:nvPr/>
        </p:nvSpPr>
        <p:spPr>
          <a:xfrm>
            <a:off x="9435738"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20" name="直接连接符 19"/>
          <p:cNvCxnSpPr>
            <a:stCxn id="15" idx="7"/>
            <a:endCxn id="15" idx="3"/>
          </p:cNvCxnSpPr>
          <p:nvPr/>
        </p:nvCxnSpPr>
        <p:spPr>
          <a:xfrm flipH="1">
            <a:off x="10960441" y="675618"/>
            <a:ext cx="381838" cy="381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43521" y="5540100"/>
            <a:ext cx="360000" cy="360000"/>
            <a:chOff x="10528663" y="2230843"/>
            <a:chExt cx="360000" cy="360000"/>
          </a:xfrm>
        </p:grpSpPr>
        <p:cxnSp>
          <p:nvCxnSpPr>
            <p:cNvPr id="22" name="直接连接符 21"/>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719977" y="-35708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9977" y="330891"/>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4605" y="92162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2720" y="124387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04606" y="1441267"/>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42605" y="11608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42606" y="635724"/>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2490" y="5675052"/>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2491" y="61946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D26B0784-8BCD-5042-9167-24ED127FFEA2}"/>
              </a:ext>
            </a:extLst>
          </p:cNvPr>
          <p:cNvGrpSpPr/>
          <p:nvPr/>
        </p:nvGrpSpPr>
        <p:grpSpPr>
          <a:xfrm>
            <a:off x="10123715" y="139337"/>
            <a:ext cx="1689462" cy="644434"/>
            <a:chOff x="10123715" y="139337"/>
            <a:chExt cx="1689462" cy="644434"/>
          </a:xfrm>
        </p:grpSpPr>
        <p:sp>
          <p:nvSpPr>
            <p:cNvPr id="41" name="矩形 40">
              <a:extLst>
                <a:ext uri="{FF2B5EF4-FFF2-40B4-BE49-F238E27FC236}">
                  <a16:creationId xmlns:a16="http://schemas.microsoft.com/office/drawing/2014/main" id="{FEDB992C-E400-8E46-8F7F-5E3CFFF7E9FB}"/>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2" name="矩形 41">
              <a:extLst>
                <a:ext uri="{FF2B5EF4-FFF2-40B4-BE49-F238E27FC236}">
                  <a16:creationId xmlns:a16="http://schemas.microsoft.com/office/drawing/2014/main" id="{3EF2ADE1-02CA-B14C-9EAB-3C34EB4AD260}"/>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43" name="直接连接符 35">
              <a:extLst>
                <a:ext uri="{FF2B5EF4-FFF2-40B4-BE49-F238E27FC236}">
                  <a16:creationId xmlns:a16="http://schemas.microsoft.com/office/drawing/2014/main" id="{7019B561-9616-2C45-A175-9997559BD9C4}"/>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1">
              <a:extLst>
                <a:ext uri="{FF2B5EF4-FFF2-40B4-BE49-F238E27FC236}">
                  <a16:creationId xmlns:a16="http://schemas.microsoft.com/office/drawing/2014/main" id="{2A236EA2-AF13-9B4F-B65B-1092B3ECFF2F}"/>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2">
              <a:extLst>
                <a:ext uri="{FF2B5EF4-FFF2-40B4-BE49-F238E27FC236}">
                  <a16:creationId xmlns:a16="http://schemas.microsoft.com/office/drawing/2014/main" id="{3AE3F5A3-1DC6-214B-A801-A3EAED47DFD0}"/>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6" name="图片 45">
            <a:extLst>
              <a:ext uri="{FF2B5EF4-FFF2-40B4-BE49-F238E27FC236}">
                <a16:creationId xmlns:a16="http://schemas.microsoft.com/office/drawing/2014/main" id="{745CB8CB-20A5-B54D-A44A-9511B65D2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spTree>
    <p:extLst>
      <p:ext uri="{BB962C8B-B14F-4D97-AF65-F5344CB8AC3E}">
        <p14:creationId xmlns:p14="http://schemas.microsoft.com/office/powerpoint/2010/main" val="125892007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547209" y="2898229"/>
            <a:ext cx="2147499" cy="136418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1" name="任意多边形: 形状 40"/>
          <p:cNvSpPr/>
          <p:nvPr/>
        </p:nvSpPr>
        <p:spPr>
          <a:xfrm>
            <a:off x="1140483" y="2784135"/>
            <a:ext cx="2960952" cy="1646244"/>
          </a:xfrm>
          <a:custGeom>
            <a:avLst/>
            <a:gdLst/>
            <a:ahLst/>
            <a:cxnLst/>
            <a:rect l="0" t="0" r="0" b="0"/>
            <a:pathLst>
              <a:path w="120000" h="120000" extrusionOk="0">
                <a:moveTo>
                  <a:pt x="14783" y="0"/>
                </a:moveTo>
                <a:cubicBezTo>
                  <a:pt x="13022" y="0"/>
                  <a:pt x="11583" y="2588"/>
                  <a:pt x="11583" y="5755"/>
                </a:cubicBezTo>
                <a:lnTo>
                  <a:pt x="11583" y="113622"/>
                </a:lnTo>
                <a:lnTo>
                  <a:pt x="108511" y="113622"/>
                </a:lnTo>
                <a:lnTo>
                  <a:pt x="108511" y="5755"/>
                </a:lnTo>
                <a:cubicBezTo>
                  <a:pt x="108511" y="2588"/>
                  <a:pt x="107072" y="0"/>
                  <a:pt x="105311" y="0"/>
                </a:cubicBezTo>
                <a:lnTo>
                  <a:pt x="14783" y="0"/>
                </a:lnTo>
                <a:close/>
                <a:moveTo>
                  <a:pt x="16500" y="7911"/>
                </a:moveTo>
                <a:lnTo>
                  <a:pt x="103666" y="7911"/>
                </a:lnTo>
                <a:cubicBezTo>
                  <a:pt x="103666" y="7911"/>
                  <a:pt x="103666" y="107411"/>
                  <a:pt x="103666" y="107411"/>
                </a:cubicBezTo>
                <a:lnTo>
                  <a:pt x="103666" y="108333"/>
                </a:lnTo>
                <a:lnTo>
                  <a:pt x="16500" y="108333"/>
                </a:lnTo>
                <a:lnTo>
                  <a:pt x="16500" y="107411"/>
                </a:lnTo>
                <a:lnTo>
                  <a:pt x="16500" y="7911"/>
                </a:lnTo>
                <a:close/>
                <a:moveTo>
                  <a:pt x="50088" y="113638"/>
                </a:moveTo>
                <a:lnTo>
                  <a:pt x="138" y="113661"/>
                </a:lnTo>
                <a:cubicBezTo>
                  <a:pt x="61" y="113661"/>
                  <a:pt x="0" y="113777"/>
                  <a:pt x="0" y="113911"/>
                </a:cubicBezTo>
                <a:lnTo>
                  <a:pt x="0" y="117000"/>
                </a:lnTo>
                <a:cubicBezTo>
                  <a:pt x="0" y="117138"/>
                  <a:pt x="83" y="117355"/>
                  <a:pt x="83" y="117355"/>
                </a:cubicBezTo>
                <a:cubicBezTo>
                  <a:pt x="83" y="117355"/>
                  <a:pt x="1444" y="120000"/>
                  <a:pt x="5594" y="120000"/>
                </a:cubicBezTo>
                <a:lnTo>
                  <a:pt x="114405" y="120000"/>
                </a:lnTo>
                <a:cubicBezTo>
                  <a:pt x="118550" y="120000"/>
                  <a:pt x="119916" y="117355"/>
                  <a:pt x="119916" y="117355"/>
                </a:cubicBezTo>
                <a:cubicBezTo>
                  <a:pt x="119966" y="117261"/>
                  <a:pt x="120000" y="117138"/>
                  <a:pt x="120000" y="117000"/>
                </a:cubicBezTo>
                <a:cubicBezTo>
                  <a:pt x="120000" y="117000"/>
                  <a:pt x="120000" y="113911"/>
                  <a:pt x="120000" y="113911"/>
                </a:cubicBezTo>
                <a:cubicBezTo>
                  <a:pt x="120000" y="113777"/>
                  <a:pt x="119938" y="113661"/>
                  <a:pt x="119861" y="113661"/>
                </a:cubicBezTo>
                <a:lnTo>
                  <a:pt x="69911" y="113638"/>
                </a:lnTo>
                <a:cubicBezTo>
                  <a:pt x="69755" y="115050"/>
                  <a:pt x="69061" y="116111"/>
                  <a:pt x="68233" y="116111"/>
                </a:cubicBezTo>
                <a:lnTo>
                  <a:pt x="51766" y="116111"/>
                </a:lnTo>
                <a:cubicBezTo>
                  <a:pt x="50933" y="116111"/>
                  <a:pt x="50244" y="115050"/>
                  <a:pt x="50088" y="113638"/>
                </a:cubicBezTo>
                <a:close/>
              </a:path>
            </a:pathLst>
          </a:custGeom>
          <a:noFill/>
          <a:ln w="19050" cap="flat" cmpd="sng">
            <a:solidFill>
              <a:schemeClr val="bg1">
                <a:lumMod val="75000"/>
              </a:schemeClr>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8" name="矩形 37"/>
          <p:cNvSpPr/>
          <p:nvPr/>
        </p:nvSpPr>
        <p:spPr>
          <a:xfrm>
            <a:off x="7631674" y="2598232"/>
            <a:ext cx="1254696" cy="166100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9" name="任意多边形: 形状 38"/>
          <p:cNvSpPr/>
          <p:nvPr/>
        </p:nvSpPr>
        <p:spPr>
          <a:xfrm>
            <a:off x="7548257" y="2427109"/>
            <a:ext cx="1421554" cy="2003268"/>
          </a:xfrm>
          <a:custGeom>
            <a:avLst/>
            <a:gdLst/>
            <a:ahLst/>
            <a:cxnLst/>
            <a:rect l="0" t="0" r="0" b="0"/>
            <a:pathLst>
              <a:path w="120000" h="120000" extrusionOk="0">
                <a:moveTo>
                  <a:pt x="7172" y="0"/>
                </a:moveTo>
                <a:cubicBezTo>
                  <a:pt x="3211" y="0"/>
                  <a:pt x="0" y="2272"/>
                  <a:pt x="0" y="5083"/>
                </a:cubicBezTo>
                <a:lnTo>
                  <a:pt x="0" y="114916"/>
                </a:lnTo>
                <a:cubicBezTo>
                  <a:pt x="0" y="117727"/>
                  <a:pt x="3211" y="120000"/>
                  <a:pt x="7172" y="120000"/>
                </a:cubicBezTo>
                <a:lnTo>
                  <a:pt x="112827" y="120000"/>
                </a:lnTo>
                <a:cubicBezTo>
                  <a:pt x="116788" y="120000"/>
                  <a:pt x="120000" y="117727"/>
                  <a:pt x="120000" y="114916"/>
                </a:cubicBezTo>
                <a:lnTo>
                  <a:pt x="120000" y="5083"/>
                </a:lnTo>
                <a:cubicBezTo>
                  <a:pt x="120000" y="2272"/>
                  <a:pt x="116788" y="0"/>
                  <a:pt x="112827" y="0"/>
                </a:cubicBezTo>
                <a:lnTo>
                  <a:pt x="7172" y="0"/>
                </a:lnTo>
                <a:close/>
                <a:moveTo>
                  <a:pt x="60000" y="4577"/>
                </a:moveTo>
                <a:cubicBezTo>
                  <a:pt x="60355" y="4577"/>
                  <a:pt x="60711" y="4677"/>
                  <a:pt x="60983" y="4872"/>
                </a:cubicBezTo>
                <a:cubicBezTo>
                  <a:pt x="61533" y="5261"/>
                  <a:pt x="61533" y="5883"/>
                  <a:pt x="60983" y="6272"/>
                </a:cubicBezTo>
                <a:cubicBezTo>
                  <a:pt x="60438" y="6661"/>
                  <a:pt x="59550" y="6661"/>
                  <a:pt x="59005" y="6272"/>
                </a:cubicBezTo>
                <a:cubicBezTo>
                  <a:pt x="58461" y="5883"/>
                  <a:pt x="58461" y="5261"/>
                  <a:pt x="59005" y="4872"/>
                </a:cubicBezTo>
                <a:cubicBezTo>
                  <a:pt x="59277" y="4677"/>
                  <a:pt x="59644" y="4577"/>
                  <a:pt x="60000" y="4577"/>
                </a:cubicBezTo>
                <a:close/>
                <a:moveTo>
                  <a:pt x="55822" y="4938"/>
                </a:moveTo>
                <a:cubicBezTo>
                  <a:pt x="56050" y="4938"/>
                  <a:pt x="56277" y="5000"/>
                  <a:pt x="56450" y="5122"/>
                </a:cubicBezTo>
                <a:cubicBezTo>
                  <a:pt x="56805" y="5372"/>
                  <a:pt x="56805" y="5772"/>
                  <a:pt x="56450" y="6022"/>
                </a:cubicBezTo>
                <a:cubicBezTo>
                  <a:pt x="56100" y="6266"/>
                  <a:pt x="55538" y="6266"/>
                  <a:pt x="55188" y="6022"/>
                </a:cubicBezTo>
                <a:cubicBezTo>
                  <a:pt x="54838" y="5772"/>
                  <a:pt x="54838" y="5372"/>
                  <a:pt x="55188" y="5122"/>
                </a:cubicBezTo>
                <a:cubicBezTo>
                  <a:pt x="55366" y="5000"/>
                  <a:pt x="55588" y="4938"/>
                  <a:pt x="55822" y="4938"/>
                </a:cubicBezTo>
                <a:close/>
                <a:moveTo>
                  <a:pt x="7044" y="10250"/>
                </a:moveTo>
                <a:lnTo>
                  <a:pt x="112955" y="10250"/>
                </a:lnTo>
                <a:lnTo>
                  <a:pt x="112955" y="109744"/>
                </a:lnTo>
                <a:lnTo>
                  <a:pt x="7044" y="109744"/>
                </a:lnTo>
                <a:lnTo>
                  <a:pt x="7044" y="10250"/>
                </a:lnTo>
                <a:close/>
                <a:moveTo>
                  <a:pt x="60000" y="111505"/>
                </a:moveTo>
                <a:cubicBezTo>
                  <a:pt x="61150" y="111505"/>
                  <a:pt x="62294" y="111816"/>
                  <a:pt x="63166" y="112438"/>
                </a:cubicBezTo>
                <a:cubicBezTo>
                  <a:pt x="64922" y="113677"/>
                  <a:pt x="64922" y="115694"/>
                  <a:pt x="63166" y="116938"/>
                </a:cubicBezTo>
                <a:cubicBezTo>
                  <a:pt x="61416" y="118183"/>
                  <a:pt x="58577" y="118183"/>
                  <a:pt x="56822" y="116938"/>
                </a:cubicBezTo>
                <a:cubicBezTo>
                  <a:pt x="55072" y="115694"/>
                  <a:pt x="55072" y="113677"/>
                  <a:pt x="56822" y="112438"/>
                </a:cubicBezTo>
                <a:cubicBezTo>
                  <a:pt x="57700" y="111816"/>
                  <a:pt x="58850" y="111505"/>
                  <a:pt x="60000" y="111505"/>
                </a:cubicBezTo>
                <a:close/>
                <a:moveTo>
                  <a:pt x="58594" y="113694"/>
                </a:moveTo>
                <a:lnTo>
                  <a:pt x="58594" y="115683"/>
                </a:lnTo>
                <a:lnTo>
                  <a:pt x="61405" y="115683"/>
                </a:lnTo>
                <a:lnTo>
                  <a:pt x="61405" y="113694"/>
                </a:lnTo>
                <a:lnTo>
                  <a:pt x="58594" y="113694"/>
                </a:lnTo>
                <a:close/>
              </a:path>
            </a:pathLst>
          </a:custGeom>
          <a:noFill/>
          <a:ln w="19050" cap="flat" cmpd="sng">
            <a:solidFill>
              <a:schemeClr val="bg1">
                <a:lumMod val="75000"/>
              </a:schemeClr>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21" name="组合 20"/>
          <p:cNvGrpSpPr/>
          <p:nvPr/>
        </p:nvGrpSpPr>
        <p:grpSpPr>
          <a:xfrm>
            <a:off x="9091575" y="2944906"/>
            <a:ext cx="757226" cy="1485473"/>
            <a:chOff x="0" y="0"/>
            <a:chExt cx="1436663" cy="2818342"/>
          </a:xfrm>
        </p:grpSpPr>
        <p:sp>
          <p:nvSpPr>
            <p:cNvPr id="36" name="矩形 35"/>
            <p:cNvSpPr/>
            <p:nvPr/>
          </p:nvSpPr>
          <p:spPr>
            <a:xfrm>
              <a:off x="108854" y="458402"/>
              <a:ext cx="1237222" cy="1848842"/>
            </a:xfrm>
            <a:prstGeom prst="rect">
              <a:avLst/>
            </a:prstGeom>
            <a:solidFill>
              <a:schemeClr val="accent1"/>
            </a:solidFill>
            <a:ln>
              <a:noFill/>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7" name="任意多边形: 形状 36"/>
            <p:cNvSpPr/>
            <p:nvPr/>
          </p:nvSpPr>
          <p:spPr>
            <a:xfrm>
              <a:off x="0" y="0"/>
              <a:ext cx="1436663" cy="2818342"/>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9050" cap="flat" cmpd="sng">
              <a:solidFill>
                <a:schemeClr val="bg1">
                  <a:lumMod val="75000"/>
                </a:schemeClr>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34" name="矩形 33"/>
          <p:cNvSpPr/>
          <p:nvPr/>
        </p:nvSpPr>
        <p:spPr>
          <a:xfrm>
            <a:off x="4073921" y="1798010"/>
            <a:ext cx="3208371" cy="196371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任意多边形: 形状 34"/>
          <p:cNvSpPr/>
          <p:nvPr/>
        </p:nvSpPr>
        <p:spPr>
          <a:xfrm>
            <a:off x="3935573" y="1651081"/>
            <a:ext cx="3492992" cy="2779301"/>
          </a:xfrm>
          <a:custGeom>
            <a:avLst/>
            <a:gdLst/>
            <a:ahLst/>
            <a:cxnLst/>
            <a:rect l="0" t="0" r="0" b="0"/>
            <a:pathLst>
              <a:path w="120000" h="120000" extrusionOk="0">
                <a:moveTo>
                  <a:pt x="2705" y="0"/>
                </a:moveTo>
                <a:cubicBezTo>
                  <a:pt x="1211" y="0"/>
                  <a:pt x="0" y="1522"/>
                  <a:pt x="0" y="3400"/>
                </a:cubicBezTo>
                <a:lnTo>
                  <a:pt x="0" y="100277"/>
                </a:lnTo>
                <a:cubicBezTo>
                  <a:pt x="0" y="102150"/>
                  <a:pt x="1211" y="103677"/>
                  <a:pt x="2705" y="103677"/>
                </a:cubicBezTo>
                <a:lnTo>
                  <a:pt x="48083" y="103677"/>
                </a:lnTo>
                <a:lnTo>
                  <a:pt x="71916" y="103677"/>
                </a:lnTo>
                <a:lnTo>
                  <a:pt x="117294" y="103677"/>
                </a:lnTo>
                <a:cubicBezTo>
                  <a:pt x="118783" y="103677"/>
                  <a:pt x="120000" y="102150"/>
                  <a:pt x="120000" y="100277"/>
                </a:cubicBezTo>
                <a:lnTo>
                  <a:pt x="120000" y="3400"/>
                </a:lnTo>
                <a:cubicBezTo>
                  <a:pt x="120000" y="1522"/>
                  <a:pt x="118783" y="0"/>
                  <a:pt x="117294" y="0"/>
                </a:cubicBezTo>
                <a:lnTo>
                  <a:pt x="2705" y="0"/>
                </a:lnTo>
                <a:close/>
                <a:moveTo>
                  <a:pt x="4944" y="6516"/>
                </a:moveTo>
                <a:lnTo>
                  <a:pt x="115055" y="6516"/>
                </a:lnTo>
                <a:lnTo>
                  <a:pt x="115055" y="90966"/>
                </a:lnTo>
                <a:lnTo>
                  <a:pt x="4944" y="90966"/>
                </a:lnTo>
                <a:lnTo>
                  <a:pt x="4944" y="6516"/>
                </a:lnTo>
                <a:close/>
                <a:moveTo>
                  <a:pt x="47722" y="103688"/>
                </a:moveTo>
                <a:cubicBezTo>
                  <a:pt x="47522" y="106800"/>
                  <a:pt x="47477" y="113172"/>
                  <a:pt x="47327" y="114777"/>
                </a:cubicBezTo>
                <a:cubicBezTo>
                  <a:pt x="47133" y="116933"/>
                  <a:pt x="46650" y="117538"/>
                  <a:pt x="45455" y="117938"/>
                </a:cubicBezTo>
                <a:cubicBezTo>
                  <a:pt x="44466" y="118272"/>
                  <a:pt x="43122" y="118650"/>
                  <a:pt x="42566" y="118827"/>
                </a:cubicBezTo>
                <a:cubicBezTo>
                  <a:pt x="42005" y="119011"/>
                  <a:pt x="41833" y="119133"/>
                  <a:pt x="41833" y="119272"/>
                </a:cubicBezTo>
                <a:cubicBezTo>
                  <a:pt x="41833" y="119272"/>
                  <a:pt x="41833" y="119277"/>
                  <a:pt x="41833" y="119294"/>
                </a:cubicBezTo>
                <a:cubicBezTo>
                  <a:pt x="41833" y="119300"/>
                  <a:pt x="41833" y="119305"/>
                  <a:pt x="41833" y="119316"/>
                </a:cubicBezTo>
                <a:cubicBezTo>
                  <a:pt x="41861" y="119500"/>
                  <a:pt x="45044" y="120000"/>
                  <a:pt x="46594" y="120000"/>
                </a:cubicBezTo>
                <a:lnTo>
                  <a:pt x="73516" y="120000"/>
                </a:lnTo>
                <a:cubicBezTo>
                  <a:pt x="75072" y="120000"/>
                  <a:pt x="78255" y="119500"/>
                  <a:pt x="78277" y="119316"/>
                </a:cubicBezTo>
                <a:cubicBezTo>
                  <a:pt x="78283" y="119305"/>
                  <a:pt x="78277" y="119300"/>
                  <a:pt x="78277" y="119294"/>
                </a:cubicBezTo>
                <a:cubicBezTo>
                  <a:pt x="78283" y="119277"/>
                  <a:pt x="78283" y="119272"/>
                  <a:pt x="78283" y="119272"/>
                </a:cubicBezTo>
                <a:cubicBezTo>
                  <a:pt x="78283" y="119133"/>
                  <a:pt x="78105" y="119011"/>
                  <a:pt x="77544" y="118827"/>
                </a:cubicBezTo>
                <a:cubicBezTo>
                  <a:pt x="76988" y="118650"/>
                  <a:pt x="75644" y="118272"/>
                  <a:pt x="74655" y="117938"/>
                </a:cubicBezTo>
                <a:cubicBezTo>
                  <a:pt x="73461" y="117538"/>
                  <a:pt x="72977" y="116933"/>
                  <a:pt x="72783" y="114777"/>
                </a:cubicBezTo>
                <a:cubicBezTo>
                  <a:pt x="72633" y="113172"/>
                  <a:pt x="72594" y="106800"/>
                  <a:pt x="72388" y="103688"/>
                </a:cubicBezTo>
                <a:lnTo>
                  <a:pt x="47722" y="103688"/>
                </a:lnTo>
                <a:close/>
              </a:path>
            </a:pathLst>
          </a:custGeom>
          <a:noFill/>
          <a:ln w="19050" cap="flat" cmpd="sng">
            <a:solidFill>
              <a:schemeClr val="bg1">
                <a:lumMod val="75000"/>
              </a:schemeClr>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文本框 6"/>
          <p:cNvSpPr txBox="1"/>
          <p:nvPr/>
        </p:nvSpPr>
        <p:spPr>
          <a:xfrm>
            <a:off x="5116844" y="2820890"/>
            <a:ext cx="1151463" cy="569519"/>
          </a:xfrm>
          <a:prstGeom prst="rect">
            <a:avLst/>
          </a:prstGeom>
          <a:noFill/>
          <a:ln>
            <a:noFill/>
          </a:ln>
        </p:spPr>
        <p:txBody>
          <a:bodyPr lIns="0" tIns="0" rIns="0" bIns="0" anchor="t" anchorCtr="0">
            <a:normAutofit/>
          </a:bodyPr>
          <a:lstStyle/>
          <a:p>
            <a:pPr algn="ctr">
              <a:buSzPct val="25000"/>
            </a:pPr>
            <a:r>
              <a:rPr lang="en-US" sz="2800" dirty="0">
                <a:solidFill>
                  <a:schemeClr val="lt1"/>
                </a:solidFill>
                <a:latin typeface="微软雅黑" panose="020B0503020204020204" pitchFamily="34" charset="-122"/>
                <a:ea typeface="微软雅黑" panose="020B0503020204020204" pitchFamily="34" charset="-122"/>
                <a:sym typeface="FZHei-B01S" panose="02010601030101010101" pitchFamily="2" charset="-122"/>
              </a:rPr>
              <a:t>33%</a:t>
            </a:r>
          </a:p>
        </p:txBody>
      </p:sp>
      <p:sp>
        <p:nvSpPr>
          <p:cNvPr id="24" name="文本框 7"/>
          <p:cNvSpPr txBox="1"/>
          <p:nvPr/>
        </p:nvSpPr>
        <p:spPr>
          <a:xfrm>
            <a:off x="2087440" y="3250009"/>
            <a:ext cx="1151463" cy="569519"/>
          </a:xfrm>
          <a:prstGeom prst="rect">
            <a:avLst/>
          </a:prstGeom>
          <a:noFill/>
          <a:ln>
            <a:noFill/>
          </a:ln>
        </p:spPr>
        <p:txBody>
          <a:bodyPr lIns="0" tIns="0" rIns="0" bIns="0" anchor="t" anchorCtr="0">
            <a:normAutofit/>
          </a:bodyPr>
          <a:lstStyle/>
          <a:p>
            <a:pPr algn="ctr">
              <a:buSzPct val="25000"/>
            </a:pPr>
            <a:r>
              <a:rPr lang="en-US" sz="2800" dirty="0">
                <a:solidFill>
                  <a:schemeClr val="lt1"/>
                </a:solidFill>
                <a:latin typeface="微软雅黑" panose="020B0503020204020204" pitchFamily="34" charset="-122"/>
                <a:ea typeface="微软雅黑" panose="020B0503020204020204" pitchFamily="34" charset="-122"/>
                <a:sym typeface="FZHei-B01S" panose="02010601030101010101" pitchFamily="2" charset="-122"/>
              </a:rPr>
              <a:t>25%</a:t>
            </a:r>
          </a:p>
        </p:txBody>
      </p:sp>
      <p:sp>
        <p:nvSpPr>
          <p:cNvPr id="25" name="文本框 8"/>
          <p:cNvSpPr txBox="1"/>
          <p:nvPr/>
        </p:nvSpPr>
        <p:spPr>
          <a:xfrm>
            <a:off x="7705843" y="3135567"/>
            <a:ext cx="1151463" cy="569519"/>
          </a:xfrm>
          <a:prstGeom prst="rect">
            <a:avLst/>
          </a:prstGeom>
          <a:noFill/>
          <a:ln>
            <a:noFill/>
          </a:ln>
        </p:spPr>
        <p:txBody>
          <a:bodyPr lIns="0" tIns="0" rIns="0" bIns="0" anchor="t" anchorCtr="0">
            <a:normAutofit/>
          </a:bodyPr>
          <a:lstStyle/>
          <a:p>
            <a:pPr algn="ctr">
              <a:buSzPct val="25000"/>
            </a:pPr>
            <a:r>
              <a:rPr lang="en-US" sz="2800" dirty="0">
                <a:solidFill>
                  <a:schemeClr val="lt1"/>
                </a:solidFill>
                <a:latin typeface="微软雅黑" panose="020B0503020204020204" pitchFamily="34" charset="-122"/>
                <a:ea typeface="微软雅黑" panose="020B0503020204020204" pitchFamily="34" charset="-122"/>
                <a:sym typeface="FZHei-B01S" panose="02010601030101010101" pitchFamily="2" charset="-122"/>
              </a:rPr>
              <a:t>18%</a:t>
            </a:r>
          </a:p>
        </p:txBody>
      </p:sp>
      <p:sp>
        <p:nvSpPr>
          <p:cNvPr id="26" name="文本框 9"/>
          <p:cNvSpPr txBox="1"/>
          <p:nvPr/>
        </p:nvSpPr>
        <p:spPr>
          <a:xfrm>
            <a:off x="9163074" y="3483173"/>
            <a:ext cx="613486" cy="405264"/>
          </a:xfrm>
          <a:prstGeom prst="rect">
            <a:avLst/>
          </a:prstGeom>
          <a:noFill/>
          <a:ln>
            <a:noFill/>
          </a:ln>
        </p:spPr>
        <p:txBody>
          <a:bodyPr lIns="0" tIns="0" rIns="0" bIns="0" anchor="t" anchorCtr="0">
            <a:normAutofit/>
          </a:bodyPr>
          <a:lstStyle/>
          <a:p>
            <a:pPr algn="ctr">
              <a:buSzPct val="25000"/>
            </a:pPr>
            <a:r>
              <a:rPr lang="en-US" sz="1351" dirty="0">
                <a:solidFill>
                  <a:schemeClr val="lt1"/>
                </a:solidFill>
                <a:latin typeface="微软雅黑" panose="020B0503020204020204" pitchFamily="34" charset="-122"/>
                <a:ea typeface="微软雅黑" panose="020B0503020204020204" pitchFamily="34" charset="-122"/>
                <a:sym typeface="FZHei-B01S" panose="02010601030101010101" pitchFamily="2" charset="-122"/>
              </a:rPr>
              <a:t>66%</a:t>
            </a:r>
          </a:p>
        </p:txBody>
      </p:sp>
      <p:grpSp>
        <p:nvGrpSpPr>
          <p:cNvPr id="27" name="组合 26"/>
          <p:cNvGrpSpPr/>
          <p:nvPr/>
        </p:nvGrpSpPr>
        <p:grpSpPr>
          <a:xfrm>
            <a:off x="5224626" y="2094610"/>
            <a:ext cx="744645" cy="628835"/>
            <a:chOff x="4154760" y="503293"/>
            <a:chExt cx="856553" cy="723335"/>
          </a:xfrm>
        </p:grpSpPr>
        <p:sp>
          <p:nvSpPr>
            <p:cNvPr id="28" name="任意多边形: 形状 27"/>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noFill/>
            <a:ln w="12700" cap="sq" cmpd="sng">
              <a:solidFill>
                <a:schemeClr val="lt1"/>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9" name="任意多边形: 形状 28"/>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noFill/>
            <a:ln w="12700" cap="sq" cmpd="sng">
              <a:solidFill>
                <a:schemeClr val="lt1"/>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任意多边形: 形状 29"/>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noFill/>
            <a:ln w="12700" cap="sq" cmpd="sng">
              <a:solidFill>
                <a:schemeClr val="lt1"/>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1" name="任意多边形: 形状 30"/>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noFill/>
            <a:ln w="12700" cap="sq" cmpd="sng">
              <a:solidFill>
                <a:schemeClr val="lt1"/>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2" name="任意多边形: 形状 31"/>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noFill/>
            <a:ln w="12700" cap="sq" cmpd="sng">
              <a:solidFill>
                <a:schemeClr val="lt1"/>
              </a:solidFill>
              <a:prstDash val="solid"/>
              <a:miter/>
              <a:headEnd type="none" w="med" len="med"/>
              <a:tailEnd type="none" w="med" len="med"/>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任意多边形: 形状 32"/>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12700" cap="flat" cmpd="sng">
              <a:solidFill>
                <a:schemeClr val="accent1"/>
              </a:solidFill>
              <a:prstDash val="solid"/>
              <a:round/>
              <a:headEnd type="none" w="med" len="med"/>
              <a:tailEnd type="triangle" w="lg" len="lg"/>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grpSp>
      <p:cxnSp>
        <p:nvCxnSpPr>
          <p:cNvPr id="5" name="直接箭头连接符 4"/>
          <p:cNvCxnSpPr/>
          <p:nvPr/>
        </p:nvCxnSpPr>
        <p:spPr>
          <a:xfrm>
            <a:off x="941311" y="4682769"/>
            <a:ext cx="9610180" cy="1916"/>
          </a:xfrm>
          <a:prstGeom prst="straightConnector1">
            <a:avLst/>
          </a:prstGeom>
          <a:noFill/>
          <a:ln w="12700" cap="flat" cmpd="sng">
            <a:solidFill>
              <a:schemeClr val="accent6"/>
            </a:solidFill>
            <a:prstDash val="solid"/>
            <a:round/>
            <a:headEnd type="none" w="med" len="med"/>
            <a:tailEnd type="none" w="med" len="med"/>
          </a:ln>
        </p:spPr>
      </p:cxnSp>
      <p:grpSp>
        <p:nvGrpSpPr>
          <p:cNvPr id="42" name="组合 41">
            <a:extLst>
              <a:ext uri="{FF2B5EF4-FFF2-40B4-BE49-F238E27FC236}">
                <a16:creationId xmlns:a16="http://schemas.microsoft.com/office/drawing/2014/main" id="{68DCC1B6-49E7-488C-A7EE-827CE3B8E1F0}"/>
              </a:ext>
            </a:extLst>
          </p:cNvPr>
          <p:cNvGrpSpPr/>
          <p:nvPr/>
        </p:nvGrpSpPr>
        <p:grpSpPr>
          <a:xfrm>
            <a:off x="988592" y="299097"/>
            <a:ext cx="1689462" cy="644434"/>
            <a:chOff x="10123715" y="139337"/>
            <a:chExt cx="1689462" cy="644434"/>
          </a:xfrm>
        </p:grpSpPr>
        <p:sp>
          <p:nvSpPr>
            <p:cNvPr id="43" name="矩形 42">
              <a:extLst>
                <a:ext uri="{FF2B5EF4-FFF2-40B4-BE49-F238E27FC236}">
                  <a16:creationId xmlns:a16="http://schemas.microsoft.com/office/drawing/2014/main" id="{76DEB706-116C-4A05-9117-05CB8CA26504}"/>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6" name="矩形 45">
              <a:extLst>
                <a:ext uri="{FF2B5EF4-FFF2-40B4-BE49-F238E27FC236}">
                  <a16:creationId xmlns:a16="http://schemas.microsoft.com/office/drawing/2014/main" id="{7A880BA1-0AD4-44BC-B3F9-4F022390EC24}"/>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类</a:t>
              </a:r>
            </a:p>
          </p:txBody>
        </p:sp>
        <p:cxnSp>
          <p:nvCxnSpPr>
            <p:cNvPr id="47" name="直接连接符 46">
              <a:extLst>
                <a:ext uri="{FF2B5EF4-FFF2-40B4-BE49-F238E27FC236}">
                  <a16:creationId xmlns:a16="http://schemas.microsoft.com/office/drawing/2014/main" id="{A338B0D8-61AE-464A-AE29-E0B964A66B13}"/>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21CAF23-272D-4EAB-B68E-EE6B04F1B91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B2390CB-5D22-4C35-B99A-522E645944EC}"/>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DC4C1AD5-3637-DD47-ABC5-0DB718B96D3C}"/>
              </a:ext>
            </a:extLst>
          </p:cNvPr>
          <p:cNvGrpSpPr/>
          <p:nvPr/>
        </p:nvGrpSpPr>
        <p:grpSpPr>
          <a:xfrm>
            <a:off x="10123715" y="139337"/>
            <a:ext cx="1689462" cy="644434"/>
            <a:chOff x="10123715" y="139337"/>
            <a:chExt cx="1689462" cy="644434"/>
          </a:xfrm>
        </p:grpSpPr>
        <p:sp>
          <p:nvSpPr>
            <p:cNvPr id="51" name="矩形 50">
              <a:extLst>
                <a:ext uri="{FF2B5EF4-FFF2-40B4-BE49-F238E27FC236}">
                  <a16:creationId xmlns:a16="http://schemas.microsoft.com/office/drawing/2014/main" id="{2C569C59-6BAA-624D-9899-BAA77158368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2" name="矩形 51">
              <a:extLst>
                <a:ext uri="{FF2B5EF4-FFF2-40B4-BE49-F238E27FC236}">
                  <a16:creationId xmlns:a16="http://schemas.microsoft.com/office/drawing/2014/main" id="{916E7184-6126-5941-92D6-D8DC0514ECA9}"/>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53" name="直接连接符 35">
              <a:extLst>
                <a:ext uri="{FF2B5EF4-FFF2-40B4-BE49-F238E27FC236}">
                  <a16:creationId xmlns:a16="http://schemas.microsoft.com/office/drawing/2014/main" id="{43EBE653-9B65-3F48-8076-B42A4F9319CC}"/>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41">
              <a:extLst>
                <a:ext uri="{FF2B5EF4-FFF2-40B4-BE49-F238E27FC236}">
                  <a16:creationId xmlns:a16="http://schemas.microsoft.com/office/drawing/2014/main" id="{F421C7B6-A330-0F42-83A3-03C86A146217}"/>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42">
              <a:extLst>
                <a:ext uri="{FF2B5EF4-FFF2-40B4-BE49-F238E27FC236}">
                  <a16:creationId xmlns:a16="http://schemas.microsoft.com/office/drawing/2014/main" id="{C6A99C50-AB63-D643-88AD-2FA81C54D1B0}"/>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6" name="图片 55">
            <a:extLst>
              <a:ext uri="{FF2B5EF4-FFF2-40B4-BE49-F238E27FC236}">
                <a16:creationId xmlns:a16="http://schemas.microsoft.com/office/drawing/2014/main" id="{83B484F7-BF8C-D54A-8941-997B4BC558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pic>
        <p:nvPicPr>
          <p:cNvPr id="57" name="图片 56">
            <a:extLst>
              <a:ext uri="{FF2B5EF4-FFF2-40B4-BE49-F238E27FC236}">
                <a16:creationId xmlns:a16="http://schemas.microsoft.com/office/drawing/2014/main" id="{7D577B17-E4F2-DE4D-AA2A-FDDB7C4C96B6}"/>
              </a:ext>
            </a:extLst>
          </p:cNvPr>
          <p:cNvPicPr/>
          <p:nvPr/>
        </p:nvPicPr>
        <p:blipFill>
          <a:blip r:embed="rId7">
            <a:extLst>
              <a:ext uri="{28A0092B-C50C-407E-A947-70E740481C1C}">
                <a14:useLocalDpi xmlns:a14="http://schemas.microsoft.com/office/drawing/2010/main" val="0"/>
              </a:ext>
            </a:extLst>
          </a:blip>
          <a:srcRect r="14232" b="29700"/>
          <a:stretch>
            <a:fillRect/>
          </a:stretch>
        </p:blipFill>
        <p:spPr>
          <a:xfrm>
            <a:off x="1193243" y="4846669"/>
            <a:ext cx="2280879" cy="602409"/>
          </a:xfrm>
          <a:prstGeom prst="rect">
            <a:avLst/>
          </a:prstGeom>
          <a:ln>
            <a:noFill/>
          </a:ln>
        </p:spPr>
      </p:pic>
      <p:sp>
        <p:nvSpPr>
          <p:cNvPr id="58" name="矩形 57">
            <a:extLst>
              <a:ext uri="{FF2B5EF4-FFF2-40B4-BE49-F238E27FC236}">
                <a16:creationId xmlns:a16="http://schemas.microsoft.com/office/drawing/2014/main" id="{4B7ECC5F-A6B3-7B47-868B-262D63183D5F}"/>
              </a:ext>
            </a:extLst>
          </p:cNvPr>
          <p:cNvSpPr/>
          <p:nvPr/>
        </p:nvSpPr>
        <p:spPr>
          <a:xfrm>
            <a:off x="4585896" y="5079746"/>
            <a:ext cx="5315879" cy="369332"/>
          </a:xfrm>
          <a:prstGeom prst="rect">
            <a:avLst/>
          </a:prstGeom>
        </p:spPr>
        <p:txBody>
          <a:bodyPr wrap="none">
            <a:spAutoFit/>
          </a:bodyPr>
          <a:lstStyle/>
          <a:p>
            <a:r>
              <a:rPr lang="zh-CN" altLang="zh-CN" kern="100" dirty="0">
                <a:ea typeface="微软雅黑" panose="020B0503020204020204" pitchFamily="34" charset="-122"/>
                <a:cs typeface="宋体" panose="02010600030101010101" pitchFamily="2" charset="-122"/>
              </a:rPr>
              <a:t>利用列表记录当前手牌，同时方便地进行出牌计算</a:t>
            </a:r>
            <a:r>
              <a:rPr lang="zh-CN" altLang="zh-CN" dirty="0"/>
              <a:t> </a:t>
            </a:r>
            <a:endParaRPr lang="zh-CN" altLang="en-US" dirty="0"/>
          </a:p>
        </p:txBody>
      </p:sp>
    </p:spTree>
    <p:extLst>
      <p:ext uri="{BB962C8B-B14F-4D97-AF65-F5344CB8AC3E}">
        <p14:creationId xmlns:p14="http://schemas.microsoft.com/office/powerpoint/2010/main" val="99568147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500" fill="hold"/>
                                        <p:tgtEl>
                                          <p:spTgt spid="50"/>
                                        </p:tgtEl>
                                        <p:attrNameLst>
                                          <p:attrName>ppt_w</p:attrName>
                                        </p:attrNameLst>
                                      </p:cBhvr>
                                      <p:tavLst>
                                        <p:tav tm="0">
                                          <p:val>
                                            <p:fltVal val="0"/>
                                          </p:val>
                                        </p:tav>
                                        <p:tav tm="100000">
                                          <p:val>
                                            <p:strVal val="#ppt_w"/>
                                          </p:val>
                                        </p:tav>
                                      </p:tavLst>
                                    </p:anim>
                                    <p:anim calcmode="lin" valueType="num">
                                      <p:cBhvr>
                                        <p:cTn id="14" dur="500" fill="hold"/>
                                        <p:tgtEl>
                                          <p:spTgt spid="50"/>
                                        </p:tgtEl>
                                        <p:attrNameLst>
                                          <p:attrName>ppt_h</p:attrName>
                                        </p:attrNameLst>
                                      </p:cBhvr>
                                      <p:tavLst>
                                        <p:tav tm="0">
                                          <p:val>
                                            <p:fltVal val="0"/>
                                          </p:val>
                                        </p:tav>
                                        <p:tav tm="100000">
                                          <p:val>
                                            <p:strVal val="#ppt_h"/>
                                          </p:val>
                                        </p:tav>
                                      </p:tavLst>
                                    </p:anim>
                                    <p:animEffect transition="in" filter="fade">
                                      <p:cBhvr>
                                        <p:cTn id="1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667656"/>
            <a:ext cx="12221029" cy="5515428"/>
          </a:xfrm>
          <a:custGeom>
            <a:avLst/>
            <a:gdLst>
              <a:gd name="connsiteX0" fmla="*/ 0 w 12221029"/>
              <a:gd name="connsiteY0" fmla="*/ 0 h 5515428"/>
              <a:gd name="connsiteX1" fmla="*/ 0 w 12221029"/>
              <a:gd name="connsiteY1" fmla="*/ 5515428 h 5515428"/>
              <a:gd name="connsiteX2" fmla="*/ 12192000 w 12221029"/>
              <a:gd name="connsiteY2" fmla="*/ 1741714 h 5515428"/>
              <a:gd name="connsiteX3" fmla="*/ 12221029 w 12221029"/>
              <a:gd name="connsiteY3" fmla="*/ 0 h 5515428"/>
              <a:gd name="connsiteX4" fmla="*/ 0 w 12221029"/>
              <a:gd name="connsiteY4" fmla="*/ 0 h 551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1029" h="5515428">
                <a:moveTo>
                  <a:pt x="0" y="0"/>
                </a:moveTo>
                <a:lnTo>
                  <a:pt x="0" y="5515428"/>
                </a:lnTo>
                <a:lnTo>
                  <a:pt x="12192000" y="1741714"/>
                </a:lnTo>
                <a:lnTo>
                  <a:pt x="1222102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4"/>
          <p:cNvGrpSpPr/>
          <p:nvPr/>
        </p:nvGrpSpPr>
        <p:grpSpPr>
          <a:xfrm rot="1341225" flipH="1" flipV="1">
            <a:off x="1513909" y="1627995"/>
            <a:ext cx="4334509" cy="4349934"/>
            <a:chOff x="4689566" y="1058089"/>
            <a:chExt cx="3670664" cy="3984172"/>
          </a:xfrm>
        </p:grpSpPr>
        <p:sp>
          <p:nvSpPr>
            <p:cNvPr id="6" name="六边形 5"/>
            <p:cNvSpPr/>
            <p:nvPr/>
          </p:nvSpPr>
          <p:spPr>
            <a:xfrm rot="16200000">
              <a:off x="4539345" y="1221376"/>
              <a:ext cx="3984171" cy="3657598"/>
            </a:xfrm>
            <a:prstGeom prst="hexagon">
              <a:avLst>
                <a:gd name="adj" fmla="val 28953"/>
                <a:gd name="vf" fmla="val 115470"/>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等腰三角形 6"/>
            <p:cNvSpPr/>
            <p:nvPr/>
          </p:nvSpPr>
          <p:spPr>
            <a:xfrm>
              <a:off x="5512524" y="1058090"/>
              <a:ext cx="2037807" cy="1340022"/>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等腰三角形 7"/>
            <p:cNvSpPr/>
            <p:nvPr/>
          </p:nvSpPr>
          <p:spPr>
            <a:xfrm flipH="1" flipV="1">
              <a:off x="5537668" y="2398113"/>
              <a:ext cx="2035456" cy="1703625"/>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8"/>
            <p:cNvSpPr/>
            <p:nvPr/>
          </p:nvSpPr>
          <p:spPr>
            <a:xfrm>
              <a:off x="4689566" y="2194716"/>
              <a:ext cx="3661600" cy="1914315"/>
            </a:xfrm>
            <a:custGeom>
              <a:avLst/>
              <a:gdLst>
                <a:gd name="connsiteX0" fmla="*/ 0 w 3683725"/>
                <a:gd name="connsiteY0" fmla="*/ 0 h 1881051"/>
                <a:gd name="connsiteX1" fmla="*/ 822960 w 3683725"/>
                <a:gd name="connsiteY1" fmla="*/ 352697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99953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47702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959429"/>
                <a:gd name="connsiteX1" fmla="*/ 836023 w 3683725"/>
                <a:gd name="connsiteY1" fmla="*/ 222068 h 1959429"/>
                <a:gd name="connsiteX2" fmla="*/ 13063 w 3683725"/>
                <a:gd name="connsiteY2" fmla="*/ 1854926 h 1959429"/>
                <a:gd name="connsiteX3" fmla="*/ 1881050 w 3683725"/>
                <a:gd name="connsiteY3" fmla="*/ 1959429 h 1959429"/>
                <a:gd name="connsiteX4" fmla="*/ 3683725 w 3683725"/>
                <a:gd name="connsiteY4" fmla="*/ 1881051 h 1959429"/>
                <a:gd name="connsiteX5" fmla="*/ 2847702 w 3683725"/>
                <a:gd name="connsiteY5" fmla="*/ 195943 h 1959429"/>
                <a:gd name="connsiteX6" fmla="*/ 3670663 w 3683725"/>
                <a:gd name="connsiteY6" fmla="*/ 26126 h 1959429"/>
                <a:gd name="connsiteX7" fmla="*/ 3670663 w 3683725"/>
                <a:gd name="connsiteY7" fmla="*/ 26126 h 1959429"/>
                <a:gd name="connsiteX0" fmla="*/ 0 w 3683725"/>
                <a:gd name="connsiteY0" fmla="*/ 0 h 1998617"/>
                <a:gd name="connsiteX1" fmla="*/ 836023 w 3683725"/>
                <a:gd name="connsiteY1" fmla="*/ 222068 h 1998617"/>
                <a:gd name="connsiteX2" fmla="*/ 13063 w 3683725"/>
                <a:gd name="connsiteY2" fmla="*/ 1854926 h 1998617"/>
                <a:gd name="connsiteX3" fmla="*/ 1881050 w 3683725"/>
                <a:gd name="connsiteY3" fmla="*/ 1998617 h 1998617"/>
                <a:gd name="connsiteX4" fmla="*/ 3683725 w 3683725"/>
                <a:gd name="connsiteY4" fmla="*/ 1881051 h 1998617"/>
                <a:gd name="connsiteX5" fmla="*/ 2847702 w 3683725"/>
                <a:gd name="connsiteY5" fmla="*/ 195943 h 1998617"/>
                <a:gd name="connsiteX6" fmla="*/ 3670663 w 3683725"/>
                <a:gd name="connsiteY6" fmla="*/ 26126 h 1998617"/>
                <a:gd name="connsiteX7" fmla="*/ 3670663 w 3683725"/>
                <a:gd name="connsiteY7" fmla="*/ 26126 h 1998617"/>
                <a:gd name="connsiteX0" fmla="*/ 0 w 3683725"/>
                <a:gd name="connsiteY0" fmla="*/ 0 h 2086295"/>
                <a:gd name="connsiteX1" fmla="*/ 836023 w 3683725"/>
                <a:gd name="connsiteY1" fmla="*/ 222068 h 2086295"/>
                <a:gd name="connsiteX2" fmla="*/ 13063 w 3683725"/>
                <a:gd name="connsiteY2" fmla="*/ 1854926 h 2086295"/>
                <a:gd name="connsiteX3" fmla="*/ 1869921 w 3683725"/>
                <a:gd name="connsiteY3" fmla="*/ 2086295 h 2086295"/>
                <a:gd name="connsiteX4" fmla="*/ 3683725 w 3683725"/>
                <a:gd name="connsiteY4" fmla="*/ 1881051 h 2086295"/>
                <a:gd name="connsiteX5" fmla="*/ 2847702 w 3683725"/>
                <a:gd name="connsiteY5" fmla="*/ 195943 h 2086295"/>
                <a:gd name="connsiteX6" fmla="*/ 3670663 w 3683725"/>
                <a:gd name="connsiteY6" fmla="*/ 26126 h 2086295"/>
                <a:gd name="connsiteX7" fmla="*/ 3670663 w 3683725"/>
                <a:gd name="connsiteY7" fmla="*/ 26126 h 208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3725" h="2086295">
                  <a:moveTo>
                    <a:pt x="0" y="0"/>
                  </a:moveTo>
                  <a:lnTo>
                    <a:pt x="836023" y="222068"/>
                  </a:lnTo>
                  <a:lnTo>
                    <a:pt x="13063" y="1854926"/>
                  </a:lnTo>
                  <a:lnTo>
                    <a:pt x="1869921" y="2086295"/>
                  </a:lnTo>
                  <a:lnTo>
                    <a:pt x="3683725" y="1881051"/>
                  </a:lnTo>
                  <a:lnTo>
                    <a:pt x="2847702" y="195943"/>
                  </a:lnTo>
                  <a:lnTo>
                    <a:pt x="3670663" y="26126"/>
                  </a:lnTo>
                  <a:lnTo>
                    <a:pt x="3670663" y="26126"/>
                  </a:lnTo>
                </a:path>
              </a:pathLst>
            </a:cu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10" name="直接连接符 9"/>
            <p:cNvCxnSpPr/>
            <p:nvPr/>
          </p:nvCxnSpPr>
          <p:spPr>
            <a:xfrm flipH="1">
              <a:off x="6557557" y="4114800"/>
              <a:ext cx="0" cy="927461"/>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990809" y="3551596"/>
            <a:ext cx="5625511" cy="923330"/>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sym typeface="FZHei-B01S" panose="02010601030101010101" pitchFamily="2" charset="-122"/>
              </a:rPr>
              <a:t>内置函数说明</a:t>
            </a:r>
          </a:p>
        </p:txBody>
      </p:sp>
      <p:sp>
        <p:nvSpPr>
          <p:cNvPr id="15" name="椭圆 14"/>
          <p:cNvSpPr/>
          <p:nvPr/>
        </p:nvSpPr>
        <p:spPr>
          <a:xfrm>
            <a:off x="10881360"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椭圆 17"/>
          <p:cNvSpPr/>
          <p:nvPr/>
        </p:nvSpPr>
        <p:spPr>
          <a:xfrm>
            <a:off x="10158549"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椭圆 18"/>
          <p:cNvSpPr/>
          <p:nvPr/>
        </p:nvSpPr>
        <p:spPr>
          <a:xfrm>
            <a:off x="9435738"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20" name="直接连接符 19"/>
          <p:cNvCxnSpPr>
            <a:stCxn id="15" idx="7"/>
            <a:endCxn id="15" idx="3"/>
          </p:cNvCxnSpPr>
          <p:nvPr/>
        </p:nvCxnSpPr>
        <p:spPr>
          <a:xfrm flipH="1">
            <a:off x="10960441" y="675618"/>
            <a:ext cx="381838" cy="381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43521" y="5540100"/>
            <a:ext cx="360000" cy="360000"/>
            <a:chOff x="10528663" y="2230843"/>
            <a:chExt cx="360000" cy="360000"/>
          </a:xfrm>
        </p:grpSpPr>
        <p:cxnSp>
          <p:nvCxnSpPr>
            <p:cNvPr id="22" name="直接连接符 21"/>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719977" y="-35708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9977" y="330891"/>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4605" y="92162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2720" y="124387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04606" y="1441267"/>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42605" y="11608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42606" y="635724"/>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2490" y="5675052"/>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2491" y="61946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6C82BD61-D714-0F4D-A9B5-66FBD5B168B3}"/>
              </a:ext>
            </a:extLst>
          </p:cNvPr>
          <p:cNvGrpSpPr/>
          <p:nvPr/>
        </p:nvGrpSpPr>
        <p:grpSpPr>
          <a:xfrm>
            <a:off x="10123715" y="139337"/>
            <a:ext cx="1689462" cy="644434"/>
            <a:chOff x="10123715" y="139337"/>
            <a:chExt cx="1689462" cy="644434"/>
          </a:xfrm>
        </p:grpSpPr>
        <p:sp>
          <p:nvSpPr>
            <p:cNvPr id="34" name="矩形 33">
              <a:extLst>
                <a:ext uri="{FF2B5EF4-FFF2-40B4-BE49-F238E27FC236}">
                  <a16:creationId xmlns:a16="http://schemas.microsoft.com/office/drawing/2014/main" id="{7692A7B6-C447-E640-A8F3-9EB2EACD0A2F}"/>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矩形 34">
              <a:extLst>
                <a:ext uri="{FF2B5EF4-FFF2-40B4-BE49-F238E27FC236}">
                  <a16:creationId xmlns:a16="http://schemas.microsoft.com/office/drawing/2014/main" id="{2A40FFA8-D12D-C943-985F-2C8094A13B02}"/>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6" name="直接连接符 35">
              <a:extLst>
                <a:ext uri="{FF2B5EF4-FFF2-40B4-BE49-F238E27FC236}">
                  <a16:creationId xmlns:a16="http://schemas.microsoft.com/office/drawing/2014/main" id="{84A6CC52-562E-2F46-9767-0AAF39F04C09}"/>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41">
              <a:extLst>
                <a:ext uri="{FF2B5EF4-FFF2-40B4-BE49-F238E27FC236}">
                  <a16:creationId xmlns:a16="http://schemas.microsoft.com/office/drawing/2014/main" id="{F1906885-A545-014D-BB62-1A6CB6D3F41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42">
              <a:extLst>
                <a:ext uri="{FF2B5EF4-FFF2-40B4-BE49-F238E27FC236}">
                  <a16:creationId xmlns:a16="http://schemas.microsoft.com/office/drawing/2014/main" id="{8C478D6F-9092-E742-9E28-11FB53B52651}"/>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9" name="图片 38">
            <a:extLst>
              <a:ext uri="{FF2B5EF4-FFF2-40B4-BE49-F238E27FC236}">
                <a16:creationId xmlns:a16="http://schemas.microsoft.com/office/drawing/2014/main" id="{351E4A23-B718-AA46-A2A2-EA90439BC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spTree>
    <p:extLst>
      <p:ext uri="{BB962C8B-B14F-4D97-AF65-F5344CB8AC3E}">
        <p14:creationId xmlns:p14="http://schemas.microsoft.com/office/powerpoint/2010/main" val="239422494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2fa7d8b-227d-4dab-af15-6dbb51b9cfa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12B7E28-5CE4-4FEC-A795-C5B8443B6BD2}"/>
              </a:ext>
            </a:extLst>
          </p:cNvPr>
          <p:cNvGrpSpPr>
            <a:grpSpLocks noChangeAspect="1"/>
          </p:cNvGrpSpPr>
          <p:nvPr>
            <p:custDataLst>
              <p:tags r:id="rId1"/>
            </p:custDataLst>
          </p:nvPr>
        </p:nvGrpSpPr>
        <p:grpSpPr>
          <a:xfrm>
            <a:off x="3404471" y="1828458"/>
            <a:ext cx="5462778" cy="3212849"/>
            <a:chOff x="3658316" y="2193944"/>
            <a:chExt cx="4797002" cy="2821282"/>
          </a:xfrm>
        </p:grpSpPr>
        <p:sp>
          <p:nvSpPr>
            <p:cNvPr id="4" name="ïṣḷiḋe"/>
            <p:cNvSpPr/>
            <p:nvPr/>
          </p:nvSpPr>
          <p:spPr>
            <a:xfrm rot="10800000">
              <a:off x="6310455" y="2687216"/>
              <a:ext cx="1486710" cy="148671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 name="îSḻiḋê"/>
            <p:cNvSpPr/>
            <p:nvPr/>
          </p:nvSpPr>
          <p:spPr>
            <a:xfrm>
              <a:off x="4379297" y="2687216"/>
              <a:ext cx="1486710" cy="148671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išlîḑê"/>
            <p:cNvSpPr/>
            <p:nvPr/>
          </p:nvSpPr>
          <p:spPr>
            <a:xfrm>
              <a:off x="3658316" y="2193944"/>
              <a:ext cx="415102" cy="415102"/>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5" name="ï$lîḓè"/>
            <p:cNvSpPr/>
            <p:nvPr/>
          </p:nvSpPr>
          <p:spPr>
            <a:xfrm>
              <a:off x="3658316" y="4600124"/>
              <a:ext cx="415102" cy="415102"/>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6" name="îṡľîḑê"/>
            <p:cNvSpPr/>
            <p:nvPr/>
          </p:nvSpPr>
          <p:spPr>
            <a:xfrm>
              <a:off x="3658316" y="3346429"/>
              <a:ext cx="415102" cy="415102"/>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7" name="îSḷíḓê"/>
            <p:cNvSpPr/>
            <p:nvPr/>
          </p:nvSpPr>
          <p:spPr>
            <a:xfrm>
              <a:off x="3779542" y="2319559"/>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accent1"/>
            </a:solidFill>
            <a:ln>
              <a:noFill/>
            </a:ln>
            <a:effec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iS1ïḋé"/>
            <p:cNvSpPr/>
            <p:nvPr/>
          </p:nvSpPr>
          <p:spPr>
            <a:xfrm>
              <a:off x="3779542" y="3478346"/>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1"/>
            </a:solidFill>
            <a:ln>
              <a:noFill/>
            </a:ln>
            <a:effec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iṥlîḑé"/>
            <p:cNvSpPr/>
            <p:nvPr/>
          </p:nvSpPr>
          <p:spPr>
            <a:xfrm>
              <a:off x="3795923" y="4721958"/>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accent1"/>
            </a:solidFill>
            <a:ln>
              <a:noFill/>
            </a:ln>
            <a:effec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iŝļîďè"/>
            <p:cNvSpPr/>
            <p:nvPr/>
          </p:nvSpPr>
          <p:spPr>
            <a:xfrm>
              <a:off x="8040216" y="2193944"/>
              <a:ext cx="415102" cy="415102"/>
            </a:xfrm>
            <a:prstGeom prst="ellipse">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iš1ïdé"/>
            <p:cNvSpPr/>
            <p:nvPr/>
          </p:nvSpPr>
          <p:spPr>
            <a:xfrm>
              <a:off x="8040216" y="3346429"/>
              <a:ext cx="415102" cy="415102"/>
            </a:xfrm>
            <a:prstGeom prst="ellipse">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9" name="îŝḷíḋè"/>
            <p:cNvSpPr/>
            <p:nvPr/>
          </p:nvSpPr>
          <p:spPr>
            <a:xfrm>
              <a:off x="8176192" y="2319560"/>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accent2"/>
            </a:solidFill>
            <a:ln>
              <a:noFill/>
            </a:ln>
            <a:effec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iṥļïḑê"/>
            <p:cNvSpPr/>
            <p:nvPr/>
          </p:nvSpPr>
          <p:spPr>
            <a:xfrm>
              <a:off x="8176192" y="349309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2"/>
            </a:solidFill>
            <a:ln>
              <a:noFill/>
            </a:ln>
            <a:effec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2" name="组合 31">
            <a:extLst>
              <a:ext uri="{FF2B5EF4-FFF2-40B4-BE49-F238E27FC236}">
                <a16:creationId xmlns:a16="http://schemas.microsoft.com/office/drawing/2014/main" id="{1D0E0B15-0BB3-485D-A30B-3A54A631317A}"/>
              </a:ext>
            </a:extLst>
          </p:cNvPr>
          <p:cNvGrpSpPr/>
          <p:nvPr/>
        </p:nvGrpSpPr>
        <p:grpSpPr>
          <a:xfrm>
            <a:off x="988592" y="299097"/>
            <a:ext cx="1689462" cy="644434"/>
            <a:chOff x="10123715" y="139337"/>
            <a:chExt cx="1689462" cy="644434"/>
          </a:xfrm>
        </p:grpSpPr>
        <p:sp>
          <p:nvSpPr>
            <p:cNvPr id="33" name="矩形 32">
              <a:extLst>
                <a:ext uri="{FF2B5EF4-FFF2-40B4-BE49-F238E27FC236}">
                  <a16:creationId xmlns:a16="http://schemas.microsoft.com/office/drawing/2014/main" id="{FBD0E74C-87B6-49DF-92C8-7142BCA116F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矩形 33">
              <a:extLst>
                <a:ext uri="{FF2B5EF4-FFF2-40B4-BE49-F238E27FC236}">
                  <a16:creationId xmlns:a16="http://schemas.microsoft.com/office/drawing/2014/main" id="{0F824CF0-BB79-4358-B4EF-0341AC0AF542}"/>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内置函数</a:t>
              </a:r>
            </a:p>
          </p:txBody>
        </p:sp>
        <p:cxnSp>
          <p:nvCxnSpPr>
            <p:cNvPr id="35" name="直接连接符 34">
              <a:extLst>
                <a:ext uri="{FF2B5EF4-FFF2-40B4-BE49-F238E27FC236}">
                  <a16:creationId xmlns:a16="http://schemas.microsoft.com/office/drawing/2014/main" id="{65BB11A7-FDF6-4156-B80A-6D31F44075AC}"/>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952309A-5C9B-48AA-8C73-BE10DD2D1662}"/>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D454F00-0886-4494-8F2D-13383DBC1F5A}"/>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1DD3DAF2-D1E0-9C4B-BD85-5FF1D968F588}"/>
              </a:ext>
            </a:extLst>
          </p:cNvPr>
          <p:cNvGrpSpPr/>
          <p:nvPr/>
        </p:nvGrpSpPr>
        <p:grpSpPr>
          <a:xfrm>
            <a:off x="10123715" y="139337"/>
            <a:ext cx="1689462" cy="644434"/>
            <a:chOff x="10123715" y="139337"/>
            <a:chExt cx="1689462" cy="644434"/>
          </a:xfrm>
        </p:grpSpPr>
        <p:sp>
          <p:nvSpPr>
            <p:cNvPr id="39" name="矩形 38">
              <a:extLst>
                <a:ext uri="{FF2B5EF4-FFF2-40B4-BE49-F238E27FC236}">
                  <a16:creationId xmlns:a16="http://schemas.microsoft.com/office/drawing/2014/main" id="{BB41F223-294F-6645-B2B0-9488A977C005}"/>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0" name="矩形 39">
              <a:extLst>
                <a:ext uri="{FF2B5EF4-FFF2-40B4-BE49-F238E27FC236}">
                  <a16:creationId xmlns:a16="http://schemas.microsoft.com/office/drawing/2014/main" id="{1A291633-F427-8C4C-A41B-FAF762CD2847}"/>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41" name="直接连接符 35">
              <a:extLst>
                <a:ext uri="{FF2B5EF4-FFF2-40B4-BE49-F238E27FC236}">
                  <a16:creationId xmlns:a16="http://schemas.microsoft.com/office/drawing/2014/main" id="{B538AE6F-D7B0-F04A-B244-E0E119E01659}"/>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4AE2105-62F8-9B45-8F53-391ECCB57B68}"/>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061D9B5-C529-C34B-91B8-8224869F63FE}"/>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4" name="图片 43">
            <a:extLst>
              <a:ext uri="{FF2B5EF4-FFF2-40B4-BE49-F238E27FC236}">
                <a16:creationId xmlns:a16="http://schemas.microsoft.com/office/drawing/2014/main" id="{3AFB5CC9-27AE-0149-A2D5-892897078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pic>
        <p:nvPicPr>
          <p:cNvPr id="45" name="图片 44">
            <a:extLst>
              <a:ext uri="{FF2B5EF4-FFF2-40B4-BE49-F238E27FC236}">
                <a16:creationId xmlns:a16="http://schemas.microsoft.com/office/drawing/2014/main" id="{4F1097FE-4451-9342-A44F-3F175E9F20A1}"/>
              </a:ext>
            </a:extLst>
          </p:cNvPr>
          <p:cNvPicPr/>
          <p:nvPr/>
        </p:nvPicPr>
        <p:blipFill>
          <a:blip r:embed="rId4">
            <a:extLst>
              <a:ext uri="{28A0092B-C50C-407E-A947-70E740481C1C}">
                <a14:useLocalDpi xmlns:a14="http://schemas.microsoft.com/office/drawing/2010/main" val="0"/>
              </a:ext>
            </a:extLst>
          </a:blip>
          <a:stretch>
            <a:fillRect/>
          </a:stretch>
        </p:blipFill>
        <p:spPr>
          <a:xfrm>
            <a:off x="122628" y="1439024"/>
            <a:ext cx="3281844" cy="762529"/>
          </a:xfrm>
          <a:prstGeom prst="rect">
            <a:avLst/>
          </a:prstGeom>
        </p:spPr>
      </p:pic>
      <p:sp>
        <p:nvSpPr>
          <p:cNvPr id="2" name="矩形 1">
            <a:extLst>
              <a:ext uri="{FF2B5EF4-FFF2-40B4-BE49-F238E27FC236}">
                <a16:creationId xmlns:a16="http://schemas.microsoft.com/office/drawing/2014/main" id="{E60C01D2-2BEF-0546-94EF-7CF5BEEABDEF}"/>
              </a:ext>
            </a:extLst>
          </p:cNvPr>
          <p:cNvSpPr/>
          <p:nvPr/>
        </p:nvSpPr>
        <p:spPr>
          <a:xfrm>
            <a:off x="165300" y="2252748"/>
            <a:ext cx="2940228" cy="276999"/>
          </a:xfrm>
          <a:prstGeom prst="rect">
            <a:avLst/>
          </a:prstGeom>
        </p:spPr>
        <p:txBody>
          <a:bodyPr wrap="none">
            <a:spAutoFit/>
          </a:bodyPr>
          <a:lstStyle/>
          <a:p>
            <a:pPr algn="r"/>
            <a:r>
              <a:rPr lang="zh-CN" altLang="zh-CN" sz="1200" kern="100" dirty="0">
                <a:ea typeface="微软雅黑" panose="020B0503020204020204" pitchFamily="34" charset="-122"/>
                <a:cs typeface="宋体" panose="02010600030101010101" pitchFamily="2" charset="-122"/>
              </a:rPr>
              <a:t>初始变量包括，所拥有的手牌</a:t>
            </a:r>
            <a:r>
              <a:rPr lang="en-US" altLang="zh-CN" sz="1200" kern="100" dirty="0">
                <a:ea typeface="微软雅黑" panose="020B0503020204020204" pitchFamily="34" charset="-122"/>
                <a:cs typeface="宋体" panose="02010600030101010101" pitchFamily="2" charset="-122"/>
              </a:rPr>
              <a:t>&amp;</a:t>
            </a:r>
            <a:r>
              <a:rPr lang="zh-CN" altLang="zh-CN" sz="1200" kern="100" dirty="0">
                <a:ea typeface="微软雅黑" panose="020B0503020204020204" pitchFamily="34" charset="-122"/>
                <a:cs typeface="宋体" panose="02010600030101010101" pitchFamily="2" charset="-122"/>
              </a:rPr>
              <a:t>手牌数目</a:t>
            </a:r>
            <a:r>
              <a:rPr lang="zh-CN" altLang="zh-CN" sz="1200" dirty="0"/>
              <a:t> </a:t>
            </a:r>
            <a:endParaRPr lang="zh-CN" altLang="en-US" sz="1200" dirty="0"/>
          </a:p>
        </p:txBody>
      </p:sp>
      <p:pic>
        <p:nvPicPr>
          <p:cNvPr id="46" name="图片 45">
            <a:extLst>
              <a:ext uri="{FF2B5EF4-FFF2-40B4-BE49-F238E27FC236}">
                <a16:creationId xmlns:a16="http://schemas.microsoft.com/office/drawing/2014/main" id="{69C364C5-34EF-7646-B10A-258DA62DA010}"/>
              </a:ext>
            </a:extLst>
          </p:cNvPr>
          <p:cNvPicPr/>
          <p:nvPr/>
        </p:nvPicPr>
        <p:blipFill>
          <a:blip r:embed="rId5">
            <a:extLst>
              <a:ext uri="{28A0092B-C50C-407E-A947-70E740481C1C}">
                <a14:useLocalDpi xmlns:a14="http://schemas.microsoft.com/office/drawing/2010/main" val="0"/>
              </a:ext>
            </a:extLst>
          </a:blip>
          <a:stretch>
            <a:fillRect/>
          </a:stretch>
        </p:blipFill>
        <p:spPr>
          <a:xfrm>
            <a:off x="1238628" y="3186348"/>
            <a:ext cx="1866900" cy="104775"/>
          </a:xfrm>
          <a:prstGeom prst="rect">
            <a:avLst/>
          </a:prstGeom>
        </p:spPr>
      </p:pic>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1928C8DA-4817-8E40-A4A4-F63BB508E0A2}"/>
                  </a:ext>
                </a:extLst>
              </p:cNvPr>
              <p:cNvSpPr/>
              <p:nvPr/>
            </p:nvSpPr>
            <p:spPr>
              <a:xfrm>
                <a:off x="60736" y="3425450"/>
                <a:ext cx="3279436" cy="646331"/>
              </a:xfrm>
              <a:prstGeom prst="rect">
                <a:avLst/>
              </a:prstGeom>
            </p:spPr>
            <p:txBody>
              <a:bodyPr wrap="square">
                <a:spAutoFit/>
              </a:bodyPr>
              <a:lstStyle/>
              <a:p>
                <a:pPr algn="r"/>
                <a:r>
                  <a:rPr lang="zh-CN" altLang="zh-CN" sz="1200" kern="100" dirty="0">
                    <a:ea typeface="微软雅黑" panose="020B0503020204020204" pitchFamily="34" charset="-122"/>
                    <a:cs typeface="宋体" panose="02010600030101010101" pitchFamily="2" charset="-122"/>
                  </a:rPr>
                  <a:t>向现有的手牌中加入一个牌组，输入为一个列表</a:t>
                </a:r>
                <a14:m>
                  <m:oMath xmlns:m="http://schemas.openxmlformats.org/officeDocument/2006/math">
                    <m:r>
                      <m:rPr>
                        <m:sty m:val="p"/>
                      </m:rPr>
                      <a:rPr lang="en-US" altLang="zh-CN" sz="1200" kern="100">
                        <a:latin typeface="Cambria Math" panose="02040503050406030204" pitchFamily="18" charset="0"/>
                        <a:ea typeface="微软雅黑" panose="020B0503020204020204" pitchFamily="34" charset="-122"/>
                        <a:cs typeface="宋体" panose="02010600030101010101" pitchFamily="2" charset="-122"/>
                      </a:rPr>
                      <m:t>CardList</m:t>
                    </m:r>
                  </m:oMath>
                </a14:m>
                <a:r>
                  <a:rPr lang="zh-CN" altLang="zh-CN" sz="1200" kern="100" dirty="0">
                    <a:ea typeface="微软雅黑" panose="020B0503020204020204" pitchFamily="34" charset="-122"/>
                    <a:cs typeface="宋体" panose="02010600030101010101" pitchFamily="2" charset="-122"/>
                  </a:rPr>
                  <a:t>，其中包含我们加入的手牌字符，无输出。</a:t>
                </a:r>
                <a:r>
                  <a:rPr lang="zh-CN" altLang="zh-CN" sz="1200" dirty="0">
                    <a:effectLst/>
                  </a:rPr>
                  <a:t> </a:t>
                </a:r>
                <a:endParaRPr lang="zh-CN" altLang="en-US" sz="1200" dirty="0"/>
              </a:p>
            </p:txBody>
          </p:sp>
        </mc:Choice>
        <mc:Fallback xmlns="">
          <p:sp>
            <p:nvSpPr>
              <p:cNvPr id="47" name="矩形 46">
                <a:extLst>
                  <a:ext uri="{FF2B5EF4-FFF2-40B4-BE49-F238E27FC236}">
                    <a16:creationId xmlns:a16="http://schemas.microsoft.com/office/drawing/2014/main" id="{1928C8DA-4817-8E40-A4A4-F63BB508E0A2}"/>
                  </a:ext>
                </a:extLst>
              </p:cNvPr>
              <p:cNvSpPr>
                <a:spLocks noRot="1" noChangeAspect="1" noMove="1" noResize="1" noEditPoints="1" noAdjustHandles="1" noChangeArrowheads="1" noChangeShapeType="1" noTextEdit="1"/>
              </p:cNvSpPr>
              <p:nvPr/>
            </p:nvSpPr>
            <p:spPr>
              <a:xfrm>
                <a:off x="60736" y="3425450"/>
                <a:ext cx="3279436" cy="646331"/>
              </a:xfrm>
              <a:prstGeom prst="rect">
                <a:avLst/>
              </a:prstGeom>
              <a:blipFill>
                <a:blip r:embed="rId6"/>
                <a:stretch>
                  <a:fillRect b="-3846"/>
                </a:stretch>
              </a:blipFill>
            </p:spPr>
            <p:txBody>
              <a:bodyPr/>
              <a:lstStyle/>
              <a:p>
                <a:r>
                  <a:rPr lang="zh-CN" altLang="en-US">
                    <a:noFill/>
                  </a:rPr>
                  <a:t> </a:t>
                </a:r>
              </a:p>
            </p:txBody>
          </p:sp>
        </mc:Fallback>
      </mc:AlternateContent>
      <p:pic>
        <p:nvPicPr>
          <p:cNvPr id="48" name="图片 47">
            <a:extLst>
              <a:ext uri="{FF2B5EF4-FFF2-40B4-BE49-F238E27FC236}">
                <a16:creationId xmlns:a16="http://schemas.microsoft.com/office/drawing/2014/main" id="{BC68F6EF-70E8-7240-BB2B-AFC6F12552EC}"/>
              </a:ext>
            </a:extLst>
          </p:cNvPr>
          <p:cNvPicPr/>
          <p:nvPr/>
        </p:nvPicPr>
        <p:blipFill>
          <a:blip r:embed="rId7">
            <a:extLst>
              <a:ext uri="{28A0092B-C50C-407E-A947-70E740481C1C}">
                <a14:useLocalDpi xmlns:a14="http://schemas.microsoft.com/office/drawing/2010/main" val="0"/>
              </a:ext>
            </a:extLst>
          </a:blip>
          <a:stretch>
            <a:fillRect/>
          </a:stretch>
        </p:blipFill>
        <p:spPr>
          <a:xfrm>
            <a:off x="1333878" y="4508466"/>
            <a:ext cx="1771650" cy="209550"/>
          </a:xfrm>
          <a:prstGeom prst="rect">
            <a:avLst/>
          </a:prstGeom>
        </p:spPr>
      </p:pic>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735C1CE7-7C93-8A46-84AE-722DEF1FFA2A}"/>
                  </a:ext>
                </a:extLst>
              </p:cNvPr>
              <p:cNvSpPr/>
              <p:nvPr/>
            </p:nvSpPr>
            <p:spPr>
              <a:xfrm>
                <a:off x="122628" y="4782199"/>
                <a:ext cx="2926300" cy="646331"/>
              </a:xfrm>
              <a:prstGeom prst="rect">
                <a:avLst/>
              </a:prstGeom>
            </p:spPr>
            <p:txBody>
              <a:bodyPr wrap="square">
                <a:spAutoFit/>
              </a:bodyPr>
              <a:lstStyle/>
              <a:p>
                <a:pPr algn="r"/>
                <a:r>
                  <a:rPr lang="zh-CN" altLang="zh-CN" sz="1200" kern="100" dirty="0">
                    <a:ea typeface="微软雅黑" panose="020B0503020204020204" pitchFamily="34" charset="-122"/>
                    <a:cs typeface="宋体" panose="02010600030101010101" pitchFamily="2" charset="-122"/>
                  </a:rPr>
                  <a:t>将现有的手牌移除部分牌组，输入为一个列表</a:t>
                </a:r>
                <a14:m>
                  <m:oMath xmlns:m="http://schemas.openxmlformats.org/officeDocument/2006/math">
                    <m:r>
                      <a:rPr lang="en-US" altLang="zh-CN" sz="1200" i="1" kern="100">
                        <a:latin typeface="Cambria Math" panose="02040503050406030204" pitchFamily="18" charset="0"/>
                        <a:ea typeface="微软雅黑" panose="020B0503020204020204" pitchFamily="34" charset="-122"/>
                        <a:cs typeface="宋体" panose="02010600030101010101" pitchFamily="2" charset="-122"/>
                      </a:rPr>
                      <m:t>𝐶𝑎𝑟𝑑𝐿𝑖𝑠𝑡</m:t>
                    </m:r>
                  </m:oMath>
                </a14:m>
                <a:r>
                  <a:rPr lang="zh-CN" altLang="zh-CN" sz="1200" kern="100" dirty="0">
                    <a:ea typeface="微软雅黑" panose="020B0503020204020204" pitchFamily="34" charset="-122"/>
                    <a:cs typeface="宋体" panose="02010600030101010101" pitchFamily="2" charset="-122"/>
                  </a:rPr>
                  <a:t>，其中包含我们减少的手牌字符，无输出。</a:t>
                </a:r>
                <a:r>
                  <a:rPr lang="zh-CN" altLang="zh-CN" sz="1200" dirty="0">
                    <a:effectLst/>
                  </a:rPr>
                  <a:t> </a:t>
                </a:r>
                <a:endParaRPr lang="zh-CN" altLang="en-US" sz="1200" dirty="0"/>
              </a:p>
            </p:txBody>
          </p:sp>
        </mc:Choice>
        <mc:Fallback xmlns="">
          <p:sp>
            <p:nvSpPr>
              <p:cNvPr id="49" name="矩形 48">
                <a:extLst>
                  <a:ext uri="{FF2B5EF4-FFF2-40B4-BE49-F238E27FC236}">
                    <a16:creationId xmlns:a16="http://schemas.microsoft.com/office/drawing/2014/main" id="{735C1CE7-7C93-8A46-84AE-722DEF1FFA2A}"/>
                  </a:ext>
                </a:extLst>
              </p:cNvPr>
              <p:cNvSpPr>
                <a:spLocks noRot="1" noChangeAspect="1" noMove="1" noResize="1" noEditPoints="1" noAdjustHandles="1" noChangeArrowheads="1" noChangeShapeType="1" noTextEdit="1"/>
              </p:cNvSpPr>
              <p:nvPr/>
            </p:nvSpPr>
            <p:spPr>
              <a:xfrm>
                <a:off x="122628" y="4782199"/>
                <a:ext cx="2926300" cy="646331"/>
              </a:xfrm>
              <a:prstGeom prst="rect">
                <a:avLst/>
              </a:prstGeom>
              <a:blipFill>
                <a:blip r:embed="rId8"/>
                <a:stretch>
                  <a:fillRect b="-5882"/>
                </a:stretch>
              </a:blipFill>
            </p:spPr>
            <p:txBody>
              <a:bodyPr/>
              <a:lstStyle/>
              <a:p>
                <a:r>
                  <a:rPr lang="zh-CN" altLang="en-US">
                    <a:noFill/>
                  </a:rPr>
                  <a:t> </a:t>
                </a:r>
              </a:p>
            </p:txBody>
          </p:sp>
        </mc:Fallback>
      </mc:AlternateContent>
      <p:sp>
        <p:nvSpPr>
          <p:cNvPr id="50" name="íŝlîďé">
            <a:extLst>
              <a:ext uri="{FF2B5EF4-FFF2-40B4-BE49-F238E27FC236}">
                <a16:creationId xmlns:a16="http://schemas.microsoft.com/office/drawing/2014/main" id="{26F9832E-F188-1D40-A5E8-6700DD86804F}"/>
              </a:ext>
            </a:extLst>
          </p:cNvPr>
          <p:cNvSpPr>
            <a:spLocks/>
          </p:cNvSpPr>
          <p:nvPr/>
        </p:nvSpPr>
        <p:spPr bwMode="auto">
          <a:xfrm>
            <a:off x="4762530" y="2873535"/>
            <a:ext cx="625625" cy="625625"/>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1" name="iSḷîdé">
            <a:extLst>
              <a:ext uri="{FF2B5EF4-FFF2-40B4-BE49-F238E27FC236}">
                <a16:creationId xmlns:a16="http://schemas.microsoft.com/office/drawing/2014/main" id="{7232A62D-936A-E84E-AAEB-953BA2BB6F71}"/>
              </a:ext>
            </a:extLst>
          </p:cNvPr>
          <p:cNvSpPr>
            <a:spLocks/>
          </p:cNvSpPr>
          <p:nvPr/>
        </p:nvSpPr>
        <p:spPr bwMode="auto">
          <a:xfrm>
            <a:off x="6958413" y="2828084"/>
            <a:ext cx="625625" cy="62562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52" name="图片 51">
            <a:extLst>
              <a:ext uri="{FF2B5EF4-FFF2-40B4-BE49-F238E27FC236}">
                <a16:creationId xmlns:a16="http://schemas.microsoft.com/office/drawing/2014/main" id="{043C6415-3D74-584C-9CE6-1423053A1D01}"/>
              </a:ext>
            </a:extLst>
          </p:cNvPr>
          <p:cNvPicPr/>
          <p:nvPr/>
        </p:nvPicPr>
        <p:blipFill>
          <a:blip r:embed="rId9">
            <a:extLst>
              <a:ext uri="{28A0092B-C50C-407E-A947-70E740481C1C}">
                <a14:useLocalDpi xmlns:a14="http://schemas.microsoft.com/office/drawing/2010/main" val="0"/>
              </a:ext>
            </a:extLst>
          </a:blip>
          <a:stretch>
            <a:fillRect/>
          </a:stretch>
        </p:blipFill>
        <p:spPr>
          <a:xfrm>
            <a:off x="8991741" y="1779028"/>
            <a:ext cx="1295400" cy="161925"/>
          </a:xfrm>
          <a:prstGeom prst="rect">
            <a:avLst/>
          </a:prstGeom>
        </p:spPr>
      </p:pic>
      <p:sp>
        <p:nvSpPr>
          <p:cNvPr id="53" name="矩形 52">
            <a:extLst>
              <a:ext uri="{FF2B5EF4-FFF2-40B4-BE49-F238E27FC236}">
                <a16:creationId xmlns:a16="http://schemas.microsoft.com/office/drawing/2014/main" id="{B7A2AAB3-EA08-7E4A-BE19-8C901E99E284}"/>
              </a:ext>
            </a:extLst>
          </p:cNvPr>
          <p:cNvSpPr/>
          <p:nvPr/>
        </p:nvSpPr>
        <p:spPr>
          <a:xfrm>
            <a:off x="8991741" y="2002497"/>
            <a:ext cx="2220480" cy="276999"/>
          </a:xfrm>
          <a:prstGeom prst="rect">
            <a:avLst/>
          </a:prstGeom>
        </p:spPr>
        <p:txBody>
          <a:bodyPr wrap="none">
            <a:spAutoFit/>
          </a:bodyPr>
          <a:lstStyle/>
          <a:p>
            <a:r>
              <a:rPr lang="zh-CN" altLang="zh-CN" sz="1200" kern="100" dirty="0">
                <a:ea typeface="微软雅黑" panose="020B0503020204020204" pitchFamily="34" charset="-122"/>
                <a:cs typeface="宋体" panose="02010600030101010101" pitchFamily="2" charset="-122"/>
              </a:rPr>
              <a:t>将目前的手牌以列表形式输出</a:t>
            </a:r>
            <a:r>
              <a:rPr lang="zh-CN" altLang="zh-CN" sz="1200" dirty="0"/>
              <a:t> </a:t>
            </a:r>
            <a:endParaRPr lang="zh-CN" altLang="en-US" sz="1200" dirty="0"/>
          </a:p>
        </p:txBody>
      </p:sp>
      <p:pic>
        <p:nvPicPr>
          <p:cNvPr id="54" name="图片 53">
            <a:extLst>
              <a:ext uri="{FF2B5EF4-FFF2-40B4-BE49-F238E27FC236}">
                <a16:creationId xmlns:a16="http://schemas.microsoft.com/office/drawing/2014/main" id="{3A4226DA-8948-A24C-BD4F-365845C29CF7}"/>
              </a:ext>
            </a:extLst>
          </p:cNvPr>
          <p:cNvPicPr/>
          <p:nvPr/>
        </p:nvPicPr>
        <p:blipFill>
          <a:blip r:embed="rId10">
            <a:extLst>
              <a:ext uri="{28A0092B-C50C-407E-A947-70E740481C1C}">
                <a14:useLocalDpi xmlns:a14="http://schemas.microsoft.com/office/drawing/2010/main" val="0"/>
              </a:ext>
            </a:extLst>
          </a:blip>
          <a:stretch>
            <a:fillRect/>
          </a:stretch>
        </p:blipFill>
        <p:spPr>
          <a:xfrm>
            <a:off x="8991741" y="3054904"/>
            <a:ext cx="1581150" cy="209550"/>
          </a:xfrm>
          <a:prstGeom prst="rect">
            <a:avLst/>
          </a:prstGeom>
        </p:spPr>
      </p:pic>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C5A7E4D9-5FFB-BD44-A00F-3F9A96EBD1F0}"/>
                  </a:ext>
                </a:extLst>
              </p:cNvPr>
              <p:cNvSpPr/>
              <p:nvPr/>
            </p:nvSpPr>
            <p:spPr>
              <a:xfrm>
                <a:off x="8991741" y="3377254"/>
                <a:ext cx="3307720" cy="1569660"/>
              </a:xfrm>
              <a:prstGeom prst="rect">
                <a:avLst/>
              </a:prstGeom>
            </p:spPr>
            <p:txBody>
              <a:bodyPr wrap="square">
                <a:spAutoFit/>
              </a:bodyPr>
              <a:lstStyle/>
              <a:p>
                <a:pPr>
                  <a:spcAft>
                    <a:spcPts val="0"/>
                  </a:spcAft>
                </a:pPr>
                <a14:m>
                  <m:oMath xmlns:m="http://schemas.openxmlformats.org/officeDocument/2006/math">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𝑜𝑝𝑝</m:t>
                    </m:r>
                  </m:oMath>
                </a14:m>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为对方所出的牌组，输出针对对方的牌组我方所能进行回应的牌组的集合</a:t>
                </a:r>
                <a:r>
                  <a:rPr lang="zh-CN" altLang="en-US" sz="1200" kern="100" dirty="0">
                    <a:latin typeface="DengXian" panose="02010600030101010101" pitchFamily="2" charset="-122"/>
                    <a:ea typeface="微软雅黑" panose="020B0503020204020204" pitchFamily="34" charset="-122"/>
                    <a:cs typeface="宋体" panose="02010600030101010101" pitchFamily="2" charset="-122"/>
                  </a:rPr>
                  <a:t>。</a:t>
                </a: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例：我方现有手牌 </a:t>
                </a:r>
                <a14:m>
                  <m:oMath xmlns:m="http://schemas.openxmlformats.org/officeDocument/2006/math">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5</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10</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,′2′],</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𝑜𝑝𝑝</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9</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𝑜𝑢𝑡𝑅𝑎𝑛𝑔𝑒</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=[[′10′],[′2′],</m:t>
                    </m:r>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 特别说明：对于对方所处的三带一、三带二、三连（带牌）情况，会对回应牌组中所带的牌进行一定的计算，尽可能减少拆散的顺、对、连牌型。</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55" name="矩形 54">
                <a:extLst>
                  <a:ext uri="{FF2B5EF4-FFF2-40B4-BE49-F238E27FC236}">
                    <a16:creationId xmlns:a16="http://schemas.microsoft.com/office/drawing/2014/main" id="{C5A7E4D9-5FFB-BD44-A00F-3F9A96EBD1F0}"/>
                  </a:ext>
                </a:extLst>
              </p:cNvPr>
              <p:cNvSpPr>
                <a:spLocks noRot="1" noChangeAspect="1" noMove="1" noResize="1" noEditPoints="1" noAdjustHandles="1" noChangeArrowheads="1" noChangeShapeType="1" noTextEdit="1"/>
              </p:cNvSpPr>
              <p:nvPr/>
            </p:nvSpPr>
            <p:spPr>
              <a:xfrm>
                <a:off x="8991741" y="3377254"/>
                <a:ext cx="3307720" cy="1569660"/>
              </a:xfrm>
              <a:prstGeom prst="rect">
                <a:avLst/>
              </a:prstGeom>
              <a:blipFill>
                <a:blip r:embed="rId11"/>
                <a:stretch>
                  <a:fillRect r="-4615" b="-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291414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667656"/>
            <a:ext cx="12221029" cy="5515428"/>
          </a:xfrm>
          <a:custGeom>
            <a:avLst/>
            <a:gdLst>
              <a:gd name="connsiteX0" fmla="*/ 0 w 12221029"/>
              <a:gd name="connsiteY0" fmla="*/ 0 h 5515428"/>
              <a:gd name="connsiteX1" fmla="*/ 0 w 12221029"/>
              <a:gd name="connsiteY1" fmla="*/ 5515428 h 5515428"/>
              <a:gd name="connsiteX2" fmla="*/ 12192000 w 12221029"/>
              <a:gd name="connsiteY2" fmla="*/ 1741714 h 5515428"/>
              <a:gd name="connsiteX3" fmla="*/ 12221029 w 12221029"/>
              <a:gd name="connsiteY3" fmla="*/ 0 h 5515428"/>
              <a:gd name="connsiteX4" fmla="*/ 0 w 12221029"/>
              <a:gd name="connsiteY4" fmla="*/ 0 h 551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1029" h="5515428">
                <a:moveTo>
                  <a:pt x="0" y="0"/>
                </a:moveTo>
                <a:lnTo>
                  <a:pt x="0" y="5515428"/>
                </a:lnTo>
                <a:lnTo>
                  <a:pt x="12192000" y="1741714"/>
                </a:lnTo>
                <a:lnTo>
                  <a:pt x="1222102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4"/>
          <p:cNvGrpSpPr/>
          <p:nvPr/>
        </p:nvGrpSpPr>
        <p:grpSpPr>
          <a:xfrm rot="1341225" flipH="1" flipV="1">
            <a:off x="1513909" y="1627995"/>
            <a:ext cx="4334509" cy="4349934"/>
            <a:chOff x="4689566" y="1058089"/>
            <a:chExt cx="3670664" cy="3984172"/>
          </a:xfrm>
        </p:grpSpPr>
        <p:sp>
          <p:nvSpPr>
            <p:cNvPr id="6" name="六边形 5"/>
            <p:cNvSpPr/>
            <p:nvPr/>
          </p:nvSpPr>
          <p:spPr>
            <a:xfrm rot="16200000">
              <a:off x="4539345" y="1221376"/>
              <a:ext cx="3984171" cy="3657598"/>
            </a:xfrm>
            <a:prstGeom prst="hexagon">
              <a:avLst>
                <a:gd name="adj" fmla="val 28953"/>
                <a:gd name="vf" fmla="val 115470"/>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等腰三角形 6"/>
            <p:cNvSpPr/>
            <p:nvPr/>
          </p:nvSpPr>
          <p:spPr>
            <a:xfrm>
              <a:off x="5512524" y="1058090"/>
              <a:ext cx="2037807" cy="1340022"/>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等腰三角形 7"/>
            <p:cNvSpPr/>
            <p:nvPr/>
          </p:nvSpPr>
          <p:spPr>
            <a:xfrm flipH="1" flipV="1">
              <a:off x="5537668" y="2398113"/>
              <a:ext cx="2035456" cy="1703625"/>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8"/>
            <p:cNvSpPr/>
            <p:nvPr/>
          </p:nvSpPr>
          <p:spPr>
            <a:xfrm>
              <a:off x="4689566" y="2194716"/>
              <a:ext cx="3661600" cy="1914315"/>
            </a:xfrm>
            <a:custGeom>
              <a:avLst/>
              <a:gdLst>
                <a:gd name="connsiteX0" fmla="*/ 0 w 3683725"/>
                <a:gd name="connsiteY0" fmla="*/ 0 h 1881051"/>
                <a:gd name="connsiteX1" fmla="*/ 822960 w 3683725"/>
                <a:gd name="connsiteY1" fmla="*/ 352697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99953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47702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959429"/>
                <a:gd name="connsiteX1" fmla="*/ 836023 w 3683725"/>
                <a:gd name="connsiteY1" fmla="*/ 222068 h 1959429"/>
                <a:gd name="connsiteX2" fmla="*/ 13063 w 3683725"/>
                <a:gd name="connsiteY2" fmla="*/ 1854926 h 1959429"/>
                <a:gd name="connsiteX3" fmla="*/ 1881050 w 3683725"/>
                <a:gd name="connsiteY3" fmla="*/ 1959429 h 1959429"/>
                <a:gd name="connsiteX4" fmla="*/ 3683725 w 3683725"/>
                <a:gd name="connsiteY4" fmla="*/ 1881051 h 1959429"/>
                <a:gd name="connsiteX5" fmla="*/ 2847702 w 3683725"/>
                <a:gd name="connsiteY5" fmla="*/ 195943 h 1959429"/>
                <a:gd name="connsiteX6" fmla="*/ 3670663 w 3683725"/>
                <a:gd name="connsiteY6" fmla="*/ 26126 h 1959429"/>
                <a:gd name="connsiteX7" fmla="*/ 3670663 w 3683725"/>
                <a:gd name="connsiteY7" fmla="*/ 26126 h 1959429"/>
                <a:gd name="connsiteX0" fmla="*/ 0 w 3683725"/>
                <a:gd name="connsiteY0" fmla="*/ 0 h 1998617"/>
                <a:gd name="connsiteX1" fmla="*/ 836023 w 3683725"/>
                <a:gd name="connsiteY1" fmla="*/ 222068 h 1998617"/>
                <a:gd name="connsiteX2" fmla="*/ 13063 w 3683725"/>
                <a:gd name="connsiteY2" fmla="*/ 1854926 h 1998617"/>
                <a:gd name="connsiteX3" fmla="*/ 1881050 w 3683725"/>
                <a:gd name="connsiteY3" fmla="*/ 1998617 h 1998617"/>
                <a:gd name="connsiteX4" fmla="*/ 3683725 w 3683725"/>
                <a:gd name="connsiteY4" fmla="*/ 1881051 h 1998617"/>
                <a:gd name="connsiteX5" fmla="*/ 2847702 w 3683725"/>
                <a:gd name="connsiteY5" fmla="*/ 195943 h 1998617"/>
                <a:gd name="connsiteX6" fmla="*/ 3670663 w 3683725"/>
                <a:gd name="connsiteY6" fmla="*/ 26126 h 1998617"/>
                <a:gd name="connsiteX7" fmla="*/ 3670663 w 3683725"/>
                <a:gd name="connsiteY7" fmla="*/ 26126 h 1998617"/>
                <a:gd name="connsiteX0" fmla="*/ 0 w 3683725"/>
                <a:gd name="connsiteY0" fmla="*/ 0 h 2086295"/>
                <a:gd name="connsiteX1" fmla="*/ 836023 w 3683725"/>
                <a:gd name="connsiteY1" fmla="*/ 222068 h 2086295"/>
                <a:gd name="connsiteX2" fmla="*/ 13063 w 3683725"/>
                <a:gd name="connsiteY2" fmla="*/ 1854926 h 2086295"/>
                <a:gd name="connsiteX3" fmla="*/ 1869921 w 3683725"/>
                <a:gd name="connsiteY3" fmla="*/ 2086295 h 2086295"/>
                <a:gd name="connsiteX4" fmla="*/ 3683725 w 3683725"/>
                <a:gd name="connsiteY4" fmla="*/ 1881051 h 2086295"/>
                <a:gd name="connsiteX5" fmla="*/ 2847702 w 3683725"/>
                <a:gd name="connsiteY5" fmla="*/ 195943 h 2086295"/>
                <a:gd name="connsiteX6" fmla="*/ 3670663 w 3683725"/>
                <a:gd name="connsiteY6" fmla="*/ 26126 h 2086295"/>
                <a:gd name="connsiteX7" fmla="*/ 3670663 w 3683725"/>
                <a:gd name="connsiteY7" fmla="*/ 26126 h 208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3725" h="2086295">
                  <a:moveTo>
                    <a:pt x="0" y="0"/>
                  </a:moveTo>
                  <a:lnTo>
                    <a:pt x="836023" y="222068"/>
                  </a:lnTo>
                  <a:lnTo>
                    <a:pt x="13063" y="1854926"/>
                  </a:lnTo>
                  <a:lnTo>
                    <a:pt x="1869921" y="2086295"/>
                  </a:lnTo>
                  <a:lnTo>
                    <a:pt x="3683725" y="1881051"/>
                  </a:lnTo>
                  <a:lnTo>
                    <a:pt x="2847702" y="195943"/>
                  </a:lnTo>
                  <a:lnTo>
                    <a:pt x="3670663" y="26126"/>
                  </a:lnTo>
                  <a:lnTo>
                    <a:pt x="3670663" y="26126"/>
                  </a:lnTo>
                </a:path>
              </a:pathLst>
            </a:cu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10" name="直接连接符 9"/>
            <p:cNvCxnSpPr/>
            <p:nvPr/>
          </p:nvCxnSpPr>
          <p:spPr>
            <a:xfrm flipH="1">
              <a:off x="6557557" y="4114800"/>
              <a:ext cx="0" cy="927461"/>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990809" y="3551596"/>
            <a:ext cx="5625511" cy="923330"/>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sym typeface="FZHei-B01S" panose="02010601030101010101" pitchFamily="2" charset="-122"/>
              </a:rPr>
              <a:t>外置函数说明</a:t>
            </a:r>
          </a:p>
        </p:txBody>
      </p:sp>
      <p:sp>
        <p:nvSpPr>
          <p:cNvPr id="15" name="椭圆 14"/>
          <p:cNvSpPr/>
          <p:nvPr/>
        </p:nvSpPr>
        <p:spPr>
          <a:xfrm>
            <a:off x="10881360"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椭圆 17"/>
          <p:cNvSpPr/>
          <p:nvPr/>
        </p:nvSpPr>
        <p:spPr>
          <a:xfrm>
            <a:off x="10158549"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椭圆 18"/>
          <p:cNvSpPr/>
          <p:nvPr/>
        </p:nvSpPr>
        <p:spPr>
          <a:xfrm>
            <a:off x="9435738"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20" name="直接连接符 19"/>
          <p:cNvCxnSpPr>
            <a:stCxn id="15" idx="7"/>
            <a:endCxn id="15" idx="3"/>
          </p:cNvCxnSpPr>
          <p:nvPr/>
        </p:nvCxnSpPr>
        <p:spPr>
          <a:xfrm flipH="1">
            <a:off x="10960441" y="675618"/>
            <a:ext cx="381838" cy="381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43521" y="5540100"/>
            <a:ext cx="360000" cy="360000"/>
            <a:chOff x="10528663" y="2230843"/>
            <a:chExt cx="360000" cy="360000"/>
          </a:xfrm>
        </p:grpSpPr>
        <p:cxnSp>
          <p:nvCxnSpPr>
            <p:cNvPr id="22" name="直接连接符 21"/>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719977" y="-35708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9977" y="330891"/>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4605" y="92162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2720" y="124387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04606" y="1441267"/>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42605" y="11608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42606" y="635724"/>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2490" y="5675052"/>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2491" y="61946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C566715D-F4FB-8047-B4DD-401E286A9CF8}"/>
              </a:ext>
            </a:extLst>
          </p:cNvPr>
          <p:cNvGrpSpPr/>
          <p:nvPr/>
        </p:nvGrpSpPr>
        <p:grpSpPr>
          <a:xfrm>
            <a:off x="10123715" y="139337"/>
            <a:ext cx="1689462" cy="644434"/>
            <a:chOff x="10123715" y="139337"/>
            <a:chExt cx="1689462" cy="644434"/>
          </a:xfrm>
        </p:grpSpPr>
        <p:sp>
          <p:nvSpPr>
            <p:cNvPr id="34" name="矩形 33">
              <a:extLst>
                <a:ext uri="{FF2B5EF4-FFF2-40B4-BE49-F238E27FC236}">
                  <a16:creationId xmlns:a16="http://schemas.microsoft.com/office/drawing/2014/main" id="{85E78DEE-084E-AD45-B904-33070A45A520}"/>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矩形 34">
              <a:extLst>
                <a:ext uri="{FF2B5EF4-FFF2-40B4-BE49-F238E27FC236}">
                  <a16:creationId xmlns:a16="http://schemas.microsoft.com/office/drawing/2014/main" id="{FF845252-4F1B-ED42-A817-61DF5C241FE6}"/>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6" name="直接连接符 35">
              <a:extLst>
                <a:ext uri="{FF2B5EF4-FFF2-40B4-BE49-F238E27FC236}">
                  <a16:creationId xmlns:a16="http://schemas.microsoft.com/office/drawing/2014/main" id="{93CC34D1-2825-E946-A835-B8FBEE97ADE4}"/>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41">
              <a:extLst>
                <a:ext uri="{FF2B5EF4-FFF2-40B4-BE49-F238E27FC236}">
                  <a16:creationId xmlns:a16="http://schemas.microsoft.com/office/drawing/2014/main" id="{A115A602-C874-DF4B-B936-B0D1D02AD9A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42">
              <a:extLst>
                <a:ext uri="{FF2B5EF4-FFF2-40B4-BE49-F238E27FC236}">
                  <a16:creationId xmlns:a16="http://schemas.microsoft.com/office/drawing/2014/main" id="{855B7168-DC33-2A43-8045-6C610B0380F0}"/>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9" name="图片 38">
            <a:extLst>
              <a:ext uri="{FF2B5EF4-FFF2-40B4-BE49-F238E27FC236}">
                <a16:creationId xmlns:a16="http://schemas.microsoft.com/office/drawing/2014/main" id="{DE010C38-3870-4B49-9C92-DA80F6C35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spTree>
    <p:extLst>
      <p:ext uri="{BB962C8B-B14F-4D97-AF65-F5344CB8AC3E}">
        <p14:creationId xmlns:p14="http://schemas.microsoft.com/office/powerpoint/2010/main" val="1950383741"/>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a:endCxn id="79" idx="3"/>
          </p:cNvCxnSpPr>
          <p:nvPr/>
        </p:nvCxnSpPr>
        <p:spPr>
          <a:xfrm flipV="1">
            <a:off x="3297466" y="2503415"/>
            <a:ext cx="539519" cy="4991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568647" y="3300268"/>
            <a:ext cx="763991" cy="19214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a:endCxn id="82" idx="1"/>
          </p:cNvCxnSpPr>
          <p:nvPr/>
        </p:nvCxnSpPr>
        <p:spPr>
          <a:xfrm>
            <a:off x="3305641" y="4552902"/>
            <a:ext cx="485139" cy="47699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81" idx="2"/>
          </p:cNvCxnSpPr>
          <p:nvPr/>
        </p:nvCxnSpPr>
        <p:spPr>
          <a:xfrm>
            <a:off x="3568644" y="4061530"/>
            <a:ext cx="658344" cy="24707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Arc 53"/>
          <p:cNvSpPr/>
          <p:nvPr/>
        </p:nvSpPr>
        <p:spPr>
          <a:xfrm>
            <a:off x="376196" y="1570545"/>
            <a:ext cx="4333651" cy="4333651"/>
          </a:xfrm>
          <a:prstGeom prst="arc">
            <a:avLst>
              <a:gd name="adj1" fmla="val 16200000"/>
              <a:gd name="adj2" fmla="val 5507395"/>
            </a:avLst>
          </a:prstGeom>
          <a:ln w="5715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3" name="Arc 52"/>
          <p:cNvSpPr/>
          <p:nvPr/>
        </p:nvSpPr>
        <p:spPr>
          <a:xfrm>
            <a:off x="1472216" y="2673292"/>
            <a:ext cx="2128163" cy="2128161"/>
          </a:xfrm>
          <a:prstGeom prst="arc">
            <a:avLst>
              <a:gd name="adj1" fmla="val 16200000"/>
              <a:gd name="adj2" fmla="val 5507395"/>
            </a:avLst>
          </a:prstGeom>
          <a:ln w="5715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5" name="Oval 54"/>
          <p:cNvSpPr/>
          <p:nvPr/>
        </p:nvSpPr>
        <p:spPr>
          <a:xfrm>
            <a:off x="3159392" y="2868287"/>
            <a:ext cx="292496" cy="292496"/>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6" name="Oval 55"/>
          <p:cNvSpPr/>
          <p:nvPr/>
        </p:nvSpPr>
        <p:spPr>
          <a:xfrm>
            <a:off x="3430199" y="3338905"/>
            <a:ext cx="292496" cy="292496"/>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7" name="Oval 56"/>
          <p:cNvSpPr/>
          <p:nvPr/>
        </p:nvSpPr>
        <p:spPr>
          <a:xfrm>
            <a:off x="3415531" y="3909263"/>
            <a:ext cx="292496" cy="292496"/>
          </a:xfrm>
          <a:prstGeom prst="ellipse">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8" name="Oval 57"/>
          <p:cNvSpPr/>
          <p:nvPr/>
        </p:nvSpPr>
        <p:spPr>
          <a:xfrm>
            <a:off x="3135924" y="4382815"/>
            <a:ext cx="292496" cy="292496"/>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0" name="Oval 69"/>
          <p:cNvSpPr/>
          <p:nvPr/>
        </p:nvSpPr>
        <p:spPr>
          <a:xfrm>
            <a:off x="1901360" y="3139929"/>
            <a:ext cx="1283323" cy="1283312"/>
          </a:xfrm>
          <a:prstGeom prst="ellipse">
            <a:avLst/>
          </a:prstGeom>
          <a:solidFill>
            <a:schemeClr val="bg1">
              <a:lumMod val="9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9" name="Oval 78"/>
          <p:cNvSpPr/>
          <p:nvPr/>
        </p:nvSpPr>
        <p:spPr>
          <a:xfrm>
            <a:off x="3714221" y="1787915"/>
            <a:ext cx="838267" cy="838263"/>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0" name="Oval 79"/>
          <p:cNvSpPr/>
          <p:nvPr/>
        </p:nvSpPr>
        <p:spPr>
          <a:xfrm>
            <a:off x="4268297" y="2744479"/>
            <a:ext cx="838267" cy="838263"/>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1" name="Oval 80"/>
          <p:cNvSpPr/>
          <p:nvPr/>
        </p:nvSpPr>
        <p:spPr>
          <a:xfrm>
            <a:off x="4226989" y="3889469"/>
            <a:ext cx="838267" cy="838263"/>
          </a:xfrm>
          <a:prstGeom prst="ellipse">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2" name="Oval 81"/>
          <p:cNvSpPr/>
          <p:nvPr/>
        </p:nvSpPr>
        <p:spPr>
          <a:xfrm>
            <a:off x="3668017" y="4907133"/>
            <a:ext cx="838267" cy="838263"/>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Inhaltsplatzhalter 4"/>
          <p:cNvSpPr txBox="1">
            <a:spLocks/>
          </p:cNvSpPr>
          <p:nvPr/>
        </p:nvSpPr>
        <p:spPr>
          <a:xfrm>
            <a:off x="4563923" y="1422954"/>
            <a:ext cx="885243"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40%</a:t>
            </a:r>
            <a:endParaRPr lang="en-US" sz="2800"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Inhaltsplatzhalter 4"/>
          <p:cNvSpPr txBox="1">
            <a:spLocks/>
          </p:cNvSpPr>
          <p:nvPr/>
        </p:nvSpPr>
        <p:spPr>
          <a:xfrm>
            <a:off x="5146056" y="2826674"/>
            <a:ext cx="885243"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50%</a:t>
            </a:r>
            <a:endParaRPr lang="en-US" sz="2800"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Inhaltsplatzhalter 4"/>
          <p:cNvSpPr txBox="1">
            <a:spLocks/>
          </p:cNvSpPr>
          <p:nvPr/>
        </p:nvSpPr>
        <p:spPr>
          <a:xfrm>
            <a:off x="5089536" y="4066151"/>
            <a:ext cx="885243"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solidFill>
                  <a:schemeClr val="accent3"/>
                </a:solidFill>
                <a:latin typeface="微软雅黑" panose="020B0503020204020204" pitchFamily="34" charset="-122"/>
                <a:ea typeface="微软雅黑" panose="020B0503020204020204" pitchFamily="34" charset="-122"/>
                <a:sym typeface="FZHei-B01S" panose="02010601030101010101" pitchFamily="2" charset="-122"/>
              </a:rPr>
              <a:t>70%</a:t>
            </a:r>
            <a:endParaRPr lang="en-US" sz="2800" dirty="0">
              <a:solidFill>
                <a:schemeClr val="accent3"/>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Inhaltsplatzhalter 4"/>
          <p:cNvSpPr txBox="1">
            <a:spLocks/>
          </p:cNvSpPr>
          <p:nvPr/>
        </p:nvSpPr>
        <p:spPr>
          <a:xfrm>
            <a:off x="4486494" y="5485771"/>
            <a:ext cx="885243"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3600" b="1" dirty="0">
                <a:solidFill>
                  <a:schemeClr val="accent4"/>
                </a:solidFill>
                <a:latin typeface="微软雅黑" panose="020B0503020204020204" pitchFamily="34" charset="-122"/>
                <a:ea typeface="微软雅黑" panose="020B0503020204020204" pitchFamily="34" charset="-122"/>
                <a:sym typeface="FZHei-B01S" panose="02010601030101010101" pitchFamily="2" charset="-122"/>
              </a:rPr>
              <a:t>10</a:t>
            </a:r>
            <a:r>
              <a:rPr lang="en-US" sz="3600" b="1" dirty="0">
                <a:solidFill>
                  <a:schemeClr val="accent4"/>
                </a:solidFill>
                <a:latin typeface="微软雅黑" panose="020B0503020204020204" pitchFamily="34" charset="-122"/>
                <a:ea typeface="微软雅黑" panose="020B0503020204020204" pitchFamily="34" charset="-122"/>
                <a:sym typeface="FZHei-B01S" panose="02010601030101010101" pitchFamily="2" charset="-122"/>
              </a:rPr>
              <a:t>0%</a:t>
            </a:r>
            <a:endParaRPr lang="en-US" sz="2800" dirty="0">
              <a:solidFill>
                <a:schemeClr val="accent4"/>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9" name="Freeform 25"/>
          <p:cNvSpPr>
            <a:spLocks noEditPoints="1"/>
          </p:cNvSpPr>
          <p:nvPr/>
        </p:nvSpPr>
        <p:spPr bwMode="auto">
          <a:xfrm>
            <a:off x="2186098" y="3428735"/>
            <a:ext cx="698500" cy="698500"/>
          </a:xfrm>
          <a:custGeom>
            <a:avLst/>
            <a:gdLst/>
            <a:ahLst/>
            <a:cxnLst>
              <a:cxn ang="0">
                <a:pos x="114" y="98"/>
              </a:cxn>
              <a:cxn ang="0">
                <a:pos x="94" y="78"/>
              </a:cxn>
              <a:cxn ang="0">
                <a:pos x="102" y="50"/>
              </a:cxn>
              <a:cxn ang="0">
                <a:pos x="51" y="0"/>
              </a:cxn>
              <a:cxn ang="0">
                <a:pos x="0" y="50"/>
              </a:cxn>
              <a:cxn ang="0">
                <a:pos x="51" y="101"/>
              </a:cxn>
              <a:cxn ang="0">
                <a:pos x="78" y="93"/>
              </a:cxn>
              <a:cxn ang="0">
                <a:pos x="98" y="113"/>
              </a:cxn>
              <a:cxn ang="0">
                <a:pos x="104" y="113"/>
              </a:cxn>
              <a:cxn ang="0">
                <a:pos x="114" y="103"/>
              </a:cxn>
              <a:cxn ang="0">
                <a:pos x="114" y="98"/>
              </a:cxn>
              <a:cxn ang="0">
                <a:pos x="51" y="87"/>
              </a:cxn>
              <a:cxn ang="0">
                <a:pos x="15" y="50"/>
              </a:cxn>
              <a:cxn ang="0">
                <a:pos x="51" y="14"/>
              </a:cxn>
              <a:cxn ang="0">
                <a:pos x="87" y="50"/>
              </a:cxn>
              <a:cxn ang="0">
                <a:pos x="51" y="87"/>
              </a:cxn>
            </a:cxnLst>
            <a:rect l="0" t="0" r="r" b="b"/>
            <a:pathLst>
              <a:path w="115" h="115">
                <a:moveTo>
                  <a:pt x="114" y="98"/>
                </a:moveTo>
                <a:cubicBezTo>
                  <a:pt x="94" y="78"/>
                  <a:pt x="94" y="78"/>
                  <a:pt x="94" y="78"/>
                </a:cubicBezTo>
                <a:cubicBezTo>
                  <a:pt x="99" y="70"/>
                  <a:pt x="102" y="60"/>
                  <a:pt x="102" y="50"/>
                </a:cubicBezTo>
                <a:cubicBezTo>
                  <a:pt x="102" y="22"/>
                  <a:pt x="79" y="0"/>
                  <a:pt x="51" y="0"/>
                </a:cubicBezTo>
                <a:cubicBezTo>
                  <a:pt x="23" y="0"/>
                  <a:pt x="0" y="22"/>
                  <a:pt x="0" y="50"/>
                </a:cubicBezTo>
                <a:cubicBezTo>
                  <a:pt x="0" y="78"/>
                  <a:pt x="23" y="101"/>
                  <a:pt x="51" y="101"/>
                </a:cubicBezTo>
                <a:cubicBezTo>
                  <a:pt x="61" y="101"/>
                  <a:pt x="71" y="98"/>
                  <a:pt x="78" y="93"/>
                </a:cubicBezTo>
                <a:cubicBezTo>
                  <a:pt x="98" y="113"/>
                  <a:pt x="98" y="113"/>
                  <a:pt x="98" y="113"/>
                </a:cubicBezTo>
                <a:cubicBezTo>
                  <a:pt x="100" y="115"/>
                  <a:pt x="102" y="115"/>
                  <a:pt x="104" y="113"/>
                </a:cubicBezTo>
                <a:cubicBezTo>
                  <a:pt x="114" y="103"/>
                  <a:pt x="114" y="103"/>
                  <a:pt x="114" y="103"/>
                </a:cubicBezTo>
                <a:cubicBezTo>
                  <a:pt x="115" y="101"/>
                  <a:pt x="115" y="99"/>
                  <a:pt x="114" y="98"/>
                </a:cubicBezTo>
                <a:close/>
                <a:moveTo>
                  <a:pt x="51" y="87"/>
                </a:moveTo>
                <a:cubicBezTo>
                  <a:pt x="31" y="87"/>
                  <a:pt x="15" y="70"/>
                  <a:pt x="15" y="50"/>
                </a:cubicBezTo>
                <a:cubicBezTo>
                  <a:pt x="15" y="30"/>
                  <a:pt x="31" y="14"/>
                  <a:pt x="51" y="14"/>
                </a:cubicBezTo>
                <a:cubicBezTo>
                  <a:pt x="71" y="14"/>
                  <a:pt x="87" y="30"/>
                  <a:pt x="87" y="50"/>
                </a:cubicBezTo>
                <a:cubicBezTo>
                  <a:pt x="87" y="70"/>
                  <a:pt x="71" y="87"/>
                  <a:pt x="51" y="87"/>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Freeform 158"/>
          <p:cNvSpPr>
            <a:spLocks noEditPoints="1"/>
          </p:cNvSpPr>
          <p:nvPr/>
        </p:nvSpPr>
        <p:spPr bwMode="auto">
          <a:xfrm>
            <a:off x="3898233" y="5101015"/>
            <a:ext cx="377839" cy="450496"/>
          </a:xfrm>
          <a:custGeom>
            <a:avLst/>
            <a:gdLst/>
            <a:ahLst/>
            <a:cxnLst>
              <a:cxn ang="0">
                <a:pos x="172" y="184"/>
              </a:cxn>
              <a:cxn ang="0">
                <a:pos x="12" y="184"/>
              </a:cxn>
              <a:cxn ang="0">
                <a:pos x="0" y="172"/>
              </a:cxn>
              <a:cxn ang="0">
                <a:pos x="12" y="160"/>
              </a:cxn>
              <a:cxn ang="0">
                <a:pos x="24" y="148"/>
              </a:cxn>
              <a:cxn ang="0">
                <a:pos x="24" y="68"/>
              </a:cxn>
              <a:cxn ang="0">
                <a:pos x="80" y="12"/>
              </a:cxn>
              <a:cxn ang="0">
                <a:pos x="92" y="0"/>
              </a:cxn>
              <a:cxn ang="0">
                <a:pos x="104" y="12"/>
              </a:cxn>
              <a:cxn ang="0">
                <a:pos x="160" y="68"/>
              </a:cxn>
              <a:cxn ang="0">
                <a:pos x="160" y="148"/>
              </a:cxn>
              <a:cxn ang="0">
                <a:pos x="172" y="160"/>
              </a:cxn>
              <a:cxn ang="0">
                <a:pos x="184" y="172"/>
              </a:cxn>
              <a:cxn ang="0">
                <a:pos x="172" y="184"/>
              </a:cxn>
              <a:cxn ang="0">
                <a:pos x="92" y="220"/>
              </a:cxn>
              <a:cxn ang="0">
                <a:pos x="68" y="196"/>
              </a:cxn>
              <a:cxn ang="0">
                <a:pos x="116" y="196"/>
              </a:cxn>
              <a:cxn ang="0">
                <a:pos x="92" y="220"/>
              </a:cxn>
            </a:cxnLst>
            <a:rect l="0" t="0" r="r" b="b"/>
            <a:pathLst>
              <a:path w="184" h="220">
                <a:moveTo>
                  <a:pt x="172" y="184"/>
                </a:moveTo>
                <a:cubicBezTo>
                  <a:pt x="12" y="184"/>
                  <a:pt x="12" y="184"/>
                  <a:pt x="12" y="184"/>
                </a:cubicBezTo>
                <a:cubicBezTo>
                  <a:pt x="5" y="184"/>
                  <a:pt x="0" y="179"/>
                  <a:pt x="0" y="172"/>
                </a:cubicBezTo>
                <a:cubicBezTo>
                  <a:pt x="0" y="165"/>
                  <a:pt x="5" y="160"/>
                  <a:pt x="12" y="160"/>
                </a:cubicBezTo>
                <a:cubicBezTo>
                  <a:pt x="19" y="160"/>
                  <a:pt x="24" y="155"/>
                  <a:pt x="24" y="148"/>
                </a:cubicBezTo>
                <a:cubicBezTo>
                  <a:pt x="24" y="68"/>
                  <a:pt x="24" y="68"/>
                  <a:pt x="24" y="68"/>
                </a:cubicBezTo>
                <a:cubicBezTo>
                  <a:pt x="24" y="37"/>
                  <a:pt x="49" y="12"/>
                  <a:pt x="80" y="12"/>
                </a:cubicBezTo>
                <a:cubicBezTo>
                  <a:pt x="80" y="5"/>
                  <a:pt x="85" y="0"/>
                  <a:pt x="92" y="0"/>
                </a:cubicBezTo>
                <a:cubicBezTo>
                  <a:pt x="99" y="0"/>
                  <a:pt x="104" y="5"/>
                  <a:pt x="104" y="12"/>
                </a:cubicBezTo>
                <a:cubicBezTo>
                  <a:pt x="135" y="12"/>
                  <a:pt x="160" y="37"/>
                  <a:pt x="160" y="68"/>
                </a:cubicBezTo>
                <a:cubicBezTo>
                  <a:pt x="160" y="148"/>
                  <a:pt x="160" y="148"/>
                  <a:pt x="160" y="148"/>
                </a:cubicBezTo>
                <a:cubicBezTo>
                  <a:pt x="160" y="155"/>
                  <a:pt x="165" y="160"/>
                  <a:pt x="172" y="160"/>
                </a:cubicBezTo>
                <a:cubicBezTo>
                  <a:pt x="179" y="160"/>
                  <a:pt x="184" y="165"/>
                  <a:pt x="184" y="172"/>
                </a:cubicBezTo>
                <a:cubicBezTo>
                  <a:pt x="184" y="179"/>
                  <a:pt x="179" y="184"/>
                  <a:pt x="172" y="184"/>
                </a:cubicBezTo>
                <a:moveTo>
                  <a:pt x="92" y="220"/>
                </a:moveTo>
                <a:cubicBezTo>
                  <a:pt x="79" y="220"/>
                  <a:pt x="68" y="209"/>
                  <a:pt x="68" y="196"/>
                </a:cubicBezTo>
                <a:cubicBezTo>
                  <a:pt x="116" y="196"/>
                  <a:pt x="116" y="196"/>
                  <a:pt x="116" y="196"/>
                </a:cubicBezTo>
                <a:cubicBezTo>
                  <a:pt x="116" y="209"/>
                  <a:pt x="105" y="220"/>
                  <a:pt x="92" y="2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1" name="Freeform 179"/>
          <p:cNvSpPr>
            <a:spLocks noEditPoints="1"/>
          </p:cNvSpPr>
          <p:nvPr/>
        </p:nvSpPr>
        <p:spPr bwMode="auto">
          <a:xfrm>
            <a:off x="3904173" y="1976952"/>
            <a:ext cx="458367" cy="460184"/>
          </a:xfrm>
          <a:custGeom>
            <a:avLst/>
            <a:gdLst/>
            <a:ahLst/>
            <a:cxnLst>
              <a:cxn ang="0">
                <a:pos x="140" y="116"/>
              </a:cxn>
              <a:cxn ang="0">
                <a:pos x="140" y="0"/>
              </a:cxn>
              <a:cxn ang="0">
                <a:pos x="256" y="116"/>
              </a:cxn>
              <a:cxn ang="0">
                <a:pos x="140" y="116"/>
              </a:cxn>
              <a:cxn ang="0">
                <a:pos x="116" y="256"/>
              </a:cxn>
              <a:cxn ang="0">
                <a:pos x="0" y="140"/>
              </a:cxn>
              <a:cxn ang="0">
                <a:pos x="116" y="24"/>
              </a:cxn>
              <a:cxn ang="0">
                <a:pos x="116" y="140"/>
              </a:cxn>
              <a:cxn ang="0">
                <a:pos x="232" y="140"/>
              </a:cxn>
              <a:cxn ang="0">
                <a:pos x="116" y="256"/>
              </a:cxn>
            </a:cxnLst>
            <a:rect l="0" t="0" r="r" b="b"/>
            <a:pathLst>
              <a:path w="256" h="256">
                <a:moveTo>
                  <a:pt x="140" y="116"/>
                </a:moveTo>
                <a:cubicBezTo>
                  <a:pt x="140" y="0"/>
                  <a:pt x="140" y="0"/>
                  <a:pt x="140" y="0"/>
                </a:cubicBezTo>
                <a:cubicBezTo>
                  <a:pt x="204" y="0"/>
                  <a:pt x="256" y="52"/>
                  <a:pt x="256" y="116"/>
                </a:cubicBezTo>
                <a:lnTo>
                  <a:pt x="140" y="116"/>
                </a:lnTo>
                <a:close/>
                <a:moveTo>
                  <a:pt x="116" y="256"/>
                </a:moveTo>
                <a:cubicBezTo>
                  <a:pt x="52" y="256"/>
                  <a:pt x="0" y="204"/>
                  <a:pt x="0" y="140"/>
                </a:cubicBezTo>
                <a:cubicBezTo>
                  <a:pt x="0" y="76"/>
                  <a:pt x="52" y="24"/>
                  <a:pt x="116" y="24"/>
                </a:cubicBezTo>
                <a:cubicBezTo>
                  <a:pt x="116" y="140"/>
                  <a:pt x="116" y="140"/>
                  <a:pt x="116" y="140"/>
                </a:cubicBezTo>
                <a:cubicBezTo>
                  <a:pt x="232" y="140"/>
                  <a:pt x="232" y="140"/>
                  <a:pt x="232" y="140"/>
                </a:cubicBezTo>
                <a:cubicBezTo>
                  <a:pt x="232" y="204"/>
                  <a:pt x="180" y="256"/>
                  <a:pt x="116" y="25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Freeform 197"/>
          <p:cNvSpPr>
            <a:spLocks noEditPoints="1"/>
          </p:cNvSpPr>
          <p:nvPr/>
        </p:nvSpPr>
        <p:spPr bwMode="auto">
          <a:xfrm>
            <a:off x="4499314" y="2981844"/>
            <a:ext cx="376239" cy="363537"/>
          </a:xfrm>
          <a:custGeom>
            <a:avLst/>
            <a:gdLst/>
            <a:ahLst/>
            <a:cxnLst>
              <a:cxn ang="0">
                <a:pos x="240" y="220"/>
              </a:cxn>
              <a:cxn ang="0">
                <a:pos x="228" y="232"/>
              </a:cxn>
              <a:cxn ang="0">
                <a:pos x="221" y="230"/>
              </a:cxn>
              <a:cxn ang="0">
                <a:pos x="221" y="230"/>
              </a:cxn>
              <a:cxn ang="0">
                <a:pos x="163" y="186"/>
              </a:cxn>
              <a:cxn ang="0">
                <a:pos x="82" y="230"/>
              </a:cxn>
              <a:cxn ang="0">
                <a:pos x="82" y="230"/>
              </a:cxn>
              <a:cxn ang="0">
                <a:pos x="76" y="232"/>
              </a:cxn>
              <a:cxn ang="0">
                <a:pos x="69" y="230"/>
              </a:cxn>
              <a:cxn ang="0">
                <a:pos x="5" y="182"/>
              </a:cxn>
              <a:cxn ang="0">
                <a:pos x="0" y="172"/>
              </a:cxn>
              <a:cxn ang="0">
                <a:pos x="0" y="12"/>
              </a:cxn>
              <a:cxn ang="0">
                <a:pos x="12" y="0"/>
              </a:cxn>
              <a:cxn ang="0">
                <a:pos x="19" y="3"/>
              </a:cxn>
              <a:cxn ang="0">
                <a:pos x="19" y="3"/>
              </a:cxn>
              <a:cxn ang="0">
                <a:pos x="77" y="46"/>
              </a:cxn>
              <a:cxn ang="0">
                <a:pos x="159" y="1"/>
              </a:cxn>
              <a:cxn ang="0">
                <a:pos x="159" y="1"/>
              </a:cxn>
              <a:cxn ang="0">
                <a:pos x="164" y="0"/>
              </a:cxn>
              <a:cxn ang="0">
                <a:pos x="171" y="3"/>
              </a:cxn>
              <a:cxn ang="0">
                <a:pos x="171" y="3"/>
              </a:cxn>
              <a:cxn ang="0">
                <a:pos x="234" y="50"/>
              </a:cxn>
              <a:cxn ang="0">
                <a:pos x="235" y="51"/>
              </a:cxn>
              <a:cxn ang="0">
                <a:pos x="235" y="51"/>
              </a:cxn>
              <a:cxn ang="0">
                <a:pos x="235" y="51"/>
              </a:cxn>
              <a:cxn ang="0">
                <a:pos x="240" y="60"/>
              </a:cxn>
              <a:cxn ang="0">
                <a:pos x="240" y="220"/>
              </a:cxn>
              <a:cxn ang="0">
                <a:pos x="64" y="196"/>
              </a:cxn>
              <a:cxn ang="0">
                <a:pos x="64" y="66"/>
              </a:cxn>
              <a:cxn ang="0">
                <a:pos x="24" y="36"/>
              </a:cxn>
              <a:cxn ang="0">
                <a:pos x="24" y="166"/>
              </a:cxn>
              <a:cxn ang="0">
                <a:pos x="64" y="196"/>
              </a:cxn>
              <a:cxn ang="0">
                <a:pos x="152" y="32"/>
              </a:cxn>
              <a:cxn ang="0">
                <a:pos x="88" y="67"/>
              </a:cxn>
              <a:cxn ang="0">
                <a:pos x="88" y="200"/>
              </a:cxn>
              <a:cxn ang="0">
                <a:pos x="152" y="165"/>
              </a:cxn>
              <a:cxn ang="0">
                <a:pos x="152" y="32"/>
              </a:cxn>
              <a:cxn ang="0">
                <a:pos x="216" y="66"/>
              </a:cxn>
              <a:cxn ang="0">
                <a:pos x="176" y="36"/>
              </a:cxn>
              <a:cxn ang="0">
                <a:pos x="176" y="166"/>
              </a:cxn>
              <a:cxn ang="0">
                <a:pos x="216" y="196"/>
              </a:cxn>
              <a:cxn ang="0">
                <a:pos x="216" y="66"/>
              </a:cxn>
            </a:cxnLst>
            <a:rect l="0" t="0" r="r" b="b"/>
            <a:pathLst>
              <a:path w="240" h="232">
                <a:moveTo>
                  <a:pt x="240" y="220"/>
                </a:moveTo>
                <a:cubicBezTo>
                  <a:pt x="240" y="227"/>
                  <a:pt x="235" y="232"/>
                  <a:pt x="228" y="232"/>
                </a:cubicBezTo>
                <a:cubicBezTo>
                  <a:pt x="225" y="232"/>
                  <a:pt x="223" y="231"/>
                  <a:pt x="221" y="230"/>
                </a:cubicBezTo>
                <a:cubicBezTo>
                  <a:pt x="221" y="230"/>
                  <a:pt x="221" y="230"/>
                  <a:pt x="221" y="230"/>
                </a:cubicBezTo>
                <a:cubicBezTo>
                  <a:pt x="163" y="186"/>
                  <a:pt x="163" y="186"/>
                  <a:pt x="163" y="186"/>
                </a:cubicBezTo>
                <a:cubicBezTo>
                  <a:pt x="82" y="230"/>
                  <a:pt x="82" y="230"/>
                  <a:pt x="82" y="230"/>
                </a:cubicBezTo>
                <a:cubicBezTo>
                  <a:pt x="82" y="230"/>
                  <a:pt x="82" y="230"/>
                  <a:pt x="82" y="230"/>
                </a:cubicBezTo>
                <a:cubicBezTo>
                  <a:pt x="80" y="231"/>
                  <a:pt x="78" y="232"/>
                  <a:pt x="76" y="232"/>
                </a:cubicBezTo>
                <a:cubicBezTo>
                  <a:pt x="73" y="232"/>
                  <a:pt x="71" y="231"/>
                  <a:pt x="69" y="230"/>
                </a:cubicBezTo>
                <a:cubicBezTo>
                  <a:pt x="5" y="182"/>
                  <a:pt x="5" y="182"/>
                  <a:pt x="5" y="182"/>
                </a:cubicBezTo>
                <a:cubicBezTo>
                  <a:pt x="2" y="180"/>
                  <a:pt x="0" y="176"/>
                  <a:pt x="0" y="172"/>
                </a:cubicBezTo>
                <a:cubicBezTo>
                  <a:pt x="0" y="12"/>
                  <a:pt x="0" y="12"/>
                  <a:pt x="0" y="12"/>
                </a:cubicBezTo>
                <a:cubicBezTo>
                  <a:pt x="0" y="5"/>
                  <a:pt x="5" y="0"/>
                  <a:pt x="12" y="0"/>
                </a:cubicBezTo>
                <a:cubicBezTo>
                  <a:pt x="15" y="0"/>
                  <a:pt x="17" y="1"/>
                  <a:pt x="19" y="3"/>
                </a:cubicBezTo>
                <a:cubicBezTo>
                  <a:pt x="19" y="3"/>
                  <a:pt x="19" y="3"/>
                  <a:pt x="19" y="3"/>
                </a:cubicBezTo>
                <a:cubicBezTo>
                  <a:pt x="77" y="46"/>
                  <a:pt x="77" y="46"/>
                  <a:pt x="77" y="46"/>
                </a:cubicBezTo>
                <a:cubicBezTo>
                  <a:pt x="159" y="1"/>
                  <a:pt x="159" y="1"/>
                  <a:pt x="159" y="1"/>
                </a:cubicBezTo>
                <a:cubicBezTo>
                  <a:pt x="159" y="1"/>
                  <a:pt x="159" y="1"/>
                  <a:pt x="159" y="1"/>
                </a:cubicBezTo>
                <a:cubicBezTo>
                  <a:pt x="160" y="1"/>
                  <a:pt x="162" y="0"/>
                  <a:pt x="164" y="0"/>
                </a:cubicBezTo>
                <a:cubicBezTo>
                  <a:pt x="167" y="0"/>
                  <a:pt x="169" y="1"/>
                  <a:pt x="171" y="3"/>
                </a:cubicBezTo>
                <a:cubicBezTo>
                  <a:pt x="171" y="3"/>
                  <a:pt x="171" y="3"/>
                  <a:pt x="171" y="3"/>
                </a:cubicBezTo>
                <a:cubicBezTo>
                  <a:pt x="234" y="50"/>
                  <a:pt x="234" y="50"/>
                  <a:pt x="234" y="50"/>
                </a:cubicBezTo>
                <a:cubicBezTo>
                  <a:pt x="235" y="50"/>
                  <a:pt x="235" y="50"/>
                  <a:pt x="235" y="51"/>
                </a:cubicBezTo>
                <a:cubicBezTo>
                  <a:pt x="235" y="51"/>
                  <a:pt x="235" y="51"/>
                  <a:pt x="235" y="51"/>
                </a:cubicBezTo>
                <a:cubicBezTo>
                  <a:pt x="235" y="51"/>
                  <a:pt x="235" y="51"/>
                  <a:pt x="235" y="51"/>
                </a:cubicBezTo>
                <a:cubicBezTo>
                  <a:pt x="238" y="53"/>
                  <a:pt x="240" y="56"/>
                  <a:pt x="240" y="60"/>
                </a:cubicBezTo>
                <a:lnTo>
                  <a:pt x="240" y="220"/>
                </a:lnTo>
                <a:close/>
                <a:moveTo>
                  <a:pt x="64" y="196"/>
                </a:moveTo>
                <a:cubicBezTo>
                  <a:pt x="64" y="66"/>
                  <a:pt x="64" y="66"/>
                  <a:pt x="64" y="66"/>
                </a:cubicBezTo>
                <a:cubicBezTo>
                  <a:pt x="24" y="36"/>
                  <a:pt x="24" y="36"/>
                  <a:pt x="24" y="36"/>
                </a:cubicBezTo>
                <a:cubicBezTo>
                  <a:pt x="24" y="166"/>
                  <a:pt x="24" y="166"/>
                  <a:pt x="24" y="166"/>
                </a:cubicBezTo>
                <a:lnTo>
                  <a:pt x="64" y="196"/>
                </a:lnTo>
                <a:close/>
                <a:moveTo>
                  <a:pt x="152" y="32"/>
                </a:moveTo>
                <a:cubicBezTo>
                  <a:pt x="88" y="67"/>
                  <a:pt x="88" y="67"/>
                  <a:pt x="88" y="67"/>
                </a:cubicBezTo>
                <a:cubicBezTo>
                  <a:pt x="88" y="200"/>
                  <a:pt x="88" y="200"/>
                  <a:pt x="88" y="200"/>
                </a:cubicBezTo>
                <a:cubicBezTo>
                  <a:pt x="152" y="165"/>
                  <a:pt x="152" y="165"/>
                  <a:pt x="152" y="165"/>
                </a:cubicBezTo>
                <a:lnTo>
                  <a:pt x="152" y="32"/>
                </a:lnTo>
                <a:close/>
                <a:moveTo>
                  <a:pt x="216" y="66"/>
                </a:moveTo>
                <a:cubicBezTo>
                  <a:pt x="176" y="36"/>
                  <a:pt x="176" y="36"/>
                  <a:pt x="176" y="36"/>
                </a:cubicBezTo>
                <a:cubicBezTo>
                  <a:pt x="176" y="166"/>
                  <a:pt x="176" y="166"/>
                  <a:pt x="176" y="166"/>
                </a:cubicBezTo>
                <a:cubicBezTo>
                  <a:pt x="216" y="196"/>
                  <a:pt x="216" y="196"/>
                  <a:pt x="216" y="196"/>
                </a:cubicBezTo>
                <a:lnTo>
                  <a:pt x="216" y="6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Freeform 216"/>
          <p:cNvSpPr>
            <a:spLocks noEditPoints="1"/>
          </p:cNvSpPr>
          <p:nvPr/>
        </p:nvSpPr>
        <p:spPr bwMode="auto">
          <a:xfrm>
            <a:off x="4410559" y="4073037"/>
            <a:ext cx="471127" cy="471127"/>
          </a:xfrm>
          <a:custGeom>
            <a:avLst/>
            <a:gdLst/>
            <a:ahLst/>
            <a:cxnLst>
              <a:cxn ang="0">
                <a:pos x="229" y="140"/>
              </a:cxn>
              <a:cxn ang="0">
                <a:pos x="59" y="53"/>
              </a:cxn>
              <a:cxn ang="0">
                <a:pos x="84" y="39"/>
              </a:cxn>
              <a:cxn ang="0">
                <a:pos x="86" y="43"/>
              </a:cxn>
              <a:cxn ang="0">
                <a:pos x="85" y="47"/>
              </a:cxn>
              <a:cxn ang="0">
                <a:pos x="88" y="51"/>
              </a:cxn>
              <a:cxn ang="0">
                <a:pos x="77" y="59"/>
              </a:cxn>
              <a:cxn ang="0">
                <a:pos x="73" y="67"/>
              </a:cxn>
              <a:cxn ang="0">
                <a:pos x="69" y="74"/>
              </a:cxn>
              <a:cxn ang="0">
                <a:pos x="61" y="71"/>
              </a:cxn>
              <a:cxn ang="0">
                <a:pos x="58" y="67"/>
              </a:cxn>
              <a:cxn ang="0">
                <a:pos x="58" y="60"/>
              </a:cxn>
              <a:cxn ang="0">
                <a:pos x="58" y="56"/>
              </a:cxn>
              <a:cxn ang="0">
                <a:pos x="47" y="66"/>
              </a:cxn>
              <a:cxn ang="0">
                <a:pos x="40" y="74"/>
              </a:cxn>
              <a:cxn ang="0">
                <a:pos x="53" y="94"/>
              </a:cxn>
              <a:cxn ang="0">
                <a:pos x="48" y="103"/>
              </a:cxn>
              <a:cxn ang="0">
                <a:pos x="42" y="103"/>
              </a:cxn>
              <a:cxn ang="0">
                <a:pos x="34" y="113"/>
              </a:cxn>
              <a:cxn ang="0">
                <a:pos x="32" y="113"/>
              </a:cxn>
              <a:cxn ang="0">
                <a:pos x="32" y="116"/>
              </a:cxn>
              <a:cxn ang="0">
                <a:pos x="29" y="134"/>
              </a:cxn>
              <a:cxn ang="0">
                <a:pos x="44" y="154"/>
              </a:cxn>
              <a:cxn ang="0">
                <a:pos x="69" y="187"/>
              </a:cxn>
              <a:cxn ang="0">
                <a:pos x="222" y="132"/>
              </a:cxn>
              <a:cxn ang="0">
                <a:pos x="204" y="140"/>
              </a:cxn>
              <a:cxn ang="0">
                <a:pos x="168" y="115"/>
              </a:cxn>
              <a:cxn ang="0">
                <a:pos x="166" y="135"/>
              </a:cxn>
              <a:cxn ang="0">
                <a:pos x="143" y="104"/>
              </a:cxn>
              <a:cxn ang="0">
                <a:pos x="156" y="93"/>
              </a:cxn>
              <a:cxn ang="0">
                <a:pos x="143" y="101"/>
              </a:cxn>
              <a:cxn ang="0">
                <a:pos x="139" y="105"/>
              </a:cxn>
              <a:cxn ang="0">
                <a:pos x="129" y="98"/>
              </a:cxn>
              <a:cxn ang="0">
                <a:pos x="111" y="105"/>
              </a:cxn>
              <a:cxn ang="0">
                <a:pos x="110" y="91"/>
              </a:cxn>
              <a:cxn ang="0">
                <a:pos x="120" y="81"/>
              </a:cxn>
              <a:cxn ang="0">
                <a:pos x="132" y="79"/>
              </a:cxn>
              <a:cxn ang="0">
                <a:pos x="141" y="70"/>
              </a:cxn>
              <a:cxn ang="0">
                <a:pos x="134" y="71"/>
              </a:cxn>
              <a:cxn ang="0">
                <a:pos x="124" y="72"/>
              </a:cxn>
              <a:cxn ang="0">
                <a:pos x="119" y="67"/>
              </a:cxn>
              <a:cxn ang="0">
                <a:pos x="136" y="53"/>
              </a:cxn>
              <a:cxn ang="0">
                <a:pos x="161" y="59"/>
              </a:cxn>
              <a:cxn ang="0">
                <a:pos x="181" y="41"/>
              </a:cxn>
              <a:cxn ang="0">
                <a:pos x="173" y="91"/>
              </a:cxn>
              <a:cxn ang="0">
                <a:pos x="175" y="100"/>
              </a:cxn>
              <a:cxn ang="0">
                <a:pos x="138" y="28"/>
              </a:cxn>
              <a:cxn ang="0">
                <a:pos x="133" y="30"/>
              </a:cxn>
              <a:cxn ang="0">
                <a:pos x="106" y="76"/>
              </a:cxn>
              <a:cxn ang="0">
                <a:pos x="100" y="84"/>
              </a:cxn>
              <a:cxn ang="0">
                <a:pos x="121" y="106"/>
              </a:cxn>
              <a:cxn ang="0">
                <a:pos x="159" y="133"/>
              </a:cxn>
              <a:cxn ang="0">
                <a:pos x="156" y="171"/>
              </a:cxn>
              <a:cxn ang="0">
                <a:pos x="127" y="166"/>
              </a:cxn>
              <a:cxn ang="0">
                <a:pos x="100" y="143"/>
              </a:cxn>
              <a:cxn ang="0">
                <a:pos x="84" y="62"/>
              </a:cxn>
              <a:cxn ang="0">
                <a:pos x="165" y="169"/>
              </a:cxn>
              <a:cxn ang="0">
                <a:pos x="140" y="107"/>
              </a:cxn>
              <a:cxn ang="0">
                <a:pos x="123" y="99"/>
              </a:cxn>
              <a:cxn ang="0">
                <a:pos x="85" y="48"/>
              </a:cxn>
              <a:cxn ang="0">
                <a:pos x="57" y="96"/>
              </a:cxn>
              <a:cxn ang="0">
                <a:pos x="41" y="137"/>
              </a:cxn>
              <a:cxn ang="0">
                <a:pos x="206"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00" y="53"/>
                </a:moveTo>
                <a:cubicBezTo>
                  <a:pt x="199" y="53"/>
                  <a:pt x="199" y="53"/>
                  <a:pt x="198" y="53"/>
                </a:cubicBezTo>
                <a:cubicBezTo>
                  <a:pt x="198" y="53"/>
                  <a:pt x="198" y="52"/>
                  <a:pt x="198" y="52"/>
                </a:cubicBezTo>
                <a:cubicBezTo>
                  <a:pt x="198" y="52"/>
                  <a:pt x="198" y="52"/>
                  <a:pt x="198" y="51"/>
                </a:cubicBezTo>
                <a:cubicBezTo>
                  <a:pt x="198" y="51"/>
                  <a:pt x="197" y="51"/>
                  <a:pt x="197" y="50"/>
                </a:cubicBezTo>
                <a:cubicBezTo>
                  <a:pt x="197" y="50"/>
                  <a:pt x="197" y="50"/>
                  <a:pt x="197" y="50"/>
                </a:cubicBezTo>
                <a:cubicBezTo>
                  <a:pt x="197" y="51"/>
                  <a:pt x="197" y="51"/>
                  <a:pt x="197" y="51"/>
                </a:cubicBezTo>
                <a:cubicBezTo>
                  <a:pt x="197" y="51"/>
                  <a:pt x="197" y="51"/>
                  <a:pt x="197" y="52"/>
                </a:cubicBezTo>
                <a:cubicBezTo>
                  <a:pt x="197" y="52"/>
                  <a:pt x="197" y="53"/>
                  <a:pt x="197" y="53"/>
                </a:cubicBezTo>
                <a:cubicBezTo>
                  <a:pt x="197" y="54"/>
                  <a:pt x="197" y="54"/>
                  <a:pt x="198" y="54"/>
                </a:cubicBezTo>
                <a:cubicBezTo>
                  <a:pt x="198" y="55"/>
                  <a:pt x="198" y="55"/>
                  <a:pt x="197" y="55"/>
                </a:cubicBezTo>
                <a:cubicBezTo>
                  <a:pt x="197" y="55"/>
                  <a:pt x="197" y="56"/>
                  <a:pt x="197" y="56"/>
                </a:cubicBezTo>
                <a:cubicBezTo>
                  <a:pt x="197" y="56"/>
                  <a:pt x="197" y="57"/>
                  <a:pt x="196" y="57"/>
                </a:cubicBezTo>
                <a:cubicBezTo>
                  <a:pt x="196" y="57"/>
                  <a:pt x="196" y="57"/>
                  <a:pt x="195" y="57"/>
                </a:cubicBezTo>
                <a:cubicBezTo>
                  <a:pt x="196" y="58"/>
                  <a:pt x="196" y="58"/>
                  <a:pt x="196" y="58"/>
                </a:cubicBezTo>
                <a:cubicBezTo>
                  <a:pt x="195" y="58"/>
                  <a:pt x="195" y="58"/>
                  <a:pt x="195" y="58"/>
                </a:cubicBezTo>
                <a:cubicBezTo>
                  <a:pt x="195" y="58"/>
                  <a:pt x="194" y="58"/>
                  <a:pt x="194" y="58"/>
                </a:cubicBezTo>
                <a:cubicBezTo>
                  <a:pt x="194" y="58"/>
                  <a:pt x="193" y="58"/>
                  <a:pt x="193" y="58"/>
                </a:cubicBezTo>
                <a:cubicBezTo>
                  <a:pt x="193" y="59"/>
                  <a:pt x="194" y="59"/>
                  <a:pt x="195" y="59"/>
                </a:cubicBezTo>
                <a:cubicBezTo>
                  <a:pt x="195" y="59"/>
                  <a:pt x="195" y="59"/>
                  <a:pt x="195" y="59"/>
                </a:cubicBezTo>
                <a:cubicBezTo>
                  <a:pt x="196" y="59"/>
                  <a:pt x="196" y="59"/>
                  <a:pt x="196" y="59"/>
                </a:cubicBezTo>
                <a:cubicBezTo>
                  <a:pt x="197" y="58"/>
                  <a:pt x="197" y="58"/>
                  <a:pt x="198" y="58"/>
                </a:cubicBezTo>
                <a:cubicBezTo>
                  <a:pt x="198" y="57"/>
                  <a:pt x="198" y="57"/>
                  <a:pt x="198" y="57"/>
                </a:cubicBezTo>
                <a:cubicBezTo>
                  <a:pt x="199" y="57"/>
                  <a:pt x="199" y="57"/>
                  <a:pt x="199" y="57"/>
                </a:cubicBezTo>
                <a:cubicBezTo>
                  <a:pt x="199" y="56"/>
                  <a:pt x="199" y="56"/>
                  <a:pt x="199" y="56"/>
                </a:cubicBezTo>
                <a:cubicBezTo>
                  <a:pt x="199" y="55"/>
                  <a:pt x="199" y="55"/>
                  <a:pt x="199" y="55"/>
                </a:cubicBezTo>
                <a:cubicBezTo>
                  <a:pt x="199" y="54"/>
                  <a:pt x="200" y="54"/>
                  <a:pt x="201" y="54"/>
                </a:cubicBezTo>
                <a:cubicBezTo>
                  <a:pt x="201" y="54"/>
                  <a:pt x="200" y="53"/>
                  <a:pt x="200" y="53"/>
                </a:cubicBezTo>
                <a:cubicBezTo>
                  <a:pt x="200" y="53"/>
                  <a:pt x="200" y="53"/>
                  <a:pt x="200" y="53"/>
                </a:cubicBezTo>
                <a:moveTo>
                  <a:pt x="203" y="56"/>
                </a:moveTo>
                <a:cubicBezTo>
                  <a:pt x="203" y="56"/>
                  <a:pt x="203" y="56"/>
                  <a:pt x="202" y="56"/>
                </a:cubicBezTo>
                <a:cubicBezTo>
                  <a:pt x="202" y="56"/>
                  <a:pt x="202" y="56"/>
                  <a:pt x="202" y="56"/>
                </a:cubicBezTo>
                <a:cubicBezTo>
                  <a:pt x="202" y="56"/>
                  <a:pt x="203" y="56"/>
                  <a:pt x="203" y="56"/>
                </a:cubicBezTo>
                <a:cubicBezTo>
                  <a:pt x="202" y="55"/>
                  <a:pt x="202" y="55"/>
                  <a:pt x="202" y="55"/>
                </a:cubicBezTo>
                <a:cubicBezTo>
                  <a:pt x="202" y="55"/>
                  <a:pt x="202" y="56"/>
                  <a:pt x="202" y="56"/>
                </a:cubicBezTo>
                <a:cubicBezTo>
                  <a:pt x="202" y="57"/>
                  <a:pt x="203" y="57"/>
                  <a:pt x="203" y="56"/>
                </a:cubicBezTo>
                <a:cubicBezTo>
                  <a:pt x="203" y="56"/>
                  <a:pt x="203" y="56"/>
                  <a:pt x="203" y="56"/>
                </a:cubicBezTo>
                <a:moveTo>
                  <a:pt x="231" y="143"/>
                </a:moveTo>
                <a:cubicBezTo>
                  <a:pt x="231" y="141"/>
                  <a:pt x="231" y="138"/>
                  <a:pt x="232" y="136"/>
                </a:cubicBezTo>
                <a:cubicBezTo>
                  <a:pt x="232" y="136"/>
                  <a:pt x="232" y="136"/>
                  <a:pt x="232" y="136"/>
                </a:cubicBezTo>
                <a:cubicBezTo>
                  <a:pt x="231" y="136"/>
                  <a:pt x="231" y="136"/>
                  <a:pt x="231" y="136"/>
                </a:cubicBezTo>
                <a:cubicBezTo>
                  <a:pt x="231" y="135"/>
                  <a:pt x="231" y="136"/>
                  <a:pt x="230" y="136"/>
                </a:cubicBezTo>
                <a:cubicBezTo>
                  <a:pt x="230" y="136"/>
                  <a:pt x="230" y="136"/>
                  <a:pt x="230" y="136"/>
                </a:cubicBezTo>
                <a:cubicBezTo>
                  <a:pt x="230" y="135"/>
                  <a:pt x="230" y="135"/>
                  <a:pt x="230" y="135"/>
                </a:cubicBezTo>
                <a:cubicBezTo>
                  <a:pt x="229" y="135"/>
                  <a:pt x="229" y="135"/>
                  <a:pt x="229" y="135"/>
                </a:cubicBezTo>
                <a:cubicBezTo>
                  <a:pt x="229" y="135"/>
                  <a:pt x="229" y="135"/>
                  <a:pt x="229" y="136"/>
                </a:cubicBezTo>
                <a:cubicBezTo>
                  <a:pt x="229" y="136"/>
                  <a:pt x="229" y="136"/>
                  <a:pt x="229" y="136"/>
                </a:cubicBezTo>
                <a:cubicBezTo>
                  <a:pt x="228" y="137"/>
                  <a:pt x="227" y="139"/>
                  <a:pt x="228" y="140"/>
                </a:cubicBezTo>
                <a:cubicBezTo>
                  <a:pt x="228" y="140"/>
                  <a:pt x="228" y="140"/>
                  <a:pt x="229" y="140"/>
                </a:cubicBezTo>
                <a:cubicBezTo>
                  <a:pt x="229" y="140"/>
                  <a:pt x="229" y="140"/>
                  <a:pt x="229" y="141"/>
                </a:cubicBezTo>
                <a:cubicBezTo>
                  <a:pt x="229" y="140"/>
                  <a:pt x="229" y="140"/>
                  <a:pt x="229" y="140"/>
                </a:cubicBezTo>
                <a:cubicBezTo>
                  <a:pt x="229" y="142"/>
                  <a:pt x="229" y="143"/>
                  <a:pt x="231" y="142"/>
                </a:cubicBezTo>
                <a:cubicBezTo>
                  <a:pt x="231" y="143"/>
                  <a:pt x="231" y="143"/>
                  <a:pt x="231" y="143"/>
                </a:cubicBezTo>
                <a:moveTo>
                  <a:pt x="28" y="153"/>
                </a:moveTo>
                <a:cubicBezTo>
                  <a:pt x="28" y="152"/>
                  <a:pt x="27" y="152"/>
                  <a:pt x="28" y="151"/>
                </a:cubicBezTo>
                <a:cubicBezTo>
                  <a:pt x="28" y="151"/>
                  <a:pt x="29" y="151"/>
                  <a:pt x="29" y="151"/>
                </a:cubicBezTo>
                <a:cubicBezTo>
                  <a:pt x="29" y="151"/>
                  <a:pt x="29" y="151"/>
                  <a:pt x="29" y="152"/>
                </a:cubicBezTo>
                <a:cubicBezTo>
                  <a:pt x="29" y="152"/>
                  <a:pt x="29" y="151"/>
                  <a:pt x="29" y="151"/>
                </a:cubicBezTo>
                <a:cubicBezTo>
                  <a:pt x="29" y="151"/>
                  <a:pt x="29" y="151"/>
                  <a:pt x="29" y="151"/>
                </a:cubicBezTo>
                <a:cubicBezTo>
                  <a:pt x="30" y="151"/>
                  <a:pt x="31" y="151"/>
                  <a:pt x="31" y="151"/>
                </a:cubicBezTo>
                <a:cubicBezTo>
                  <a:pt x="31" y="150"/>
                  <a:pt x="30" y="150"/>
                  <a:pt x="30" y="150"/>
                </a:cubicBezTo>
                <a:cubicBezTo>
                  <a:pt x="30" y="149"/>
                  <a:pt x="31" y="150"/>
                  <a:pt x="31" y="150"/>
                </a:cubicBezTo>
                <a:cubicBezTo>
                  <a:pt x="31" y="150"/>
                  <a:pt x="31" y="150"/>
                  <a:pt x="31" y="150"/>
                </a:cubicBezTo>
                <a:cubicBezTo>
                  <a:pt x="31" y="149"/>
                  <a:pt x="31" y="149"/>
                  <a:pt x="31" y="149"/>
                </a:cubicBezTo>
                <a:cubicBezTo>
                  <a:pt x="31" y="149"/>
                  <a:pt x="30" y="149"/>
                  <a:pt x="30" y="149"/>
                </a:cubicBezTo>
                <a:cubicBezTo>
                  <a:pt x="30" y="149"/>
                  <a:pt x="30" y="149"/>
                  <a:pt x="29" y="149"/>
                </a:cubicBezTo>
                <a:cubicBezTo>
                  <a:pt x="29" y="149"/>
                  <a:pt x="29" y="149"/>
                  <a:pt x="29" y="149"/>
                </a:cubicBezTo>
                <a:cubicBezTo>
                  <a:pt x="28" y="149"/>
                  <a:pt x="28" y="149"/>
                  <a:pt x="28" y="150"/>
                </a:cubicBezTo>
                <a:cubicBezTo>
                  <a:pt x="28" y="150"/>
                  <a:pt x="28" y="150"/>
                  <a:pt x="28" y="150"/>
                </a:cubicBezTo>
                <a:cubicBezTo>
                  <a:pt x="28" y="150"/>
                  <a:pt x="28" y="151"/>
                  <a:pt x="27" y="151"/>
                </a:cubicBezTo>
                <a:cubicBezTo>
                  <a:pt x="27" y="151"/>
                  <a:pt x="27" y="151"/>
                  <a:pt x="27" y="151"/>
                </a:cubicBezTo>
                <a:cubicBezTo>
                  <a:pt x="27" y="150"/>
                  <a:pt x="27" y="150"/>
                  <a:pt x="27" y="150"/>
                </a:cubicBezTo>
                <a:cubicBezTo>
                  <a:pt x="27" y="150"/>
                  <a:pt x="27" y="150"/>
                  <a:pt x="27" y="150"/>
                </a:cubicBezTo>
                <a:cubicBezTo>
                  <a:pt x="27" y="150"/>
                  <a:pt x="27" y="150"/>
                  <a:pt x="27" y="150"/>
                </a:cubicBezTo>
                <a:cubicBezTo>
                  <a:pt x="27" y="150"/>
                  <a:pt x="27" y="150"/>
                  <a:pt x="26" y="150"/>
                </a:cubicBezTo>
                <a:cubicBezTo>
                  <a:pt x="26" y="150"/>
                  <a:pt x="26" y="150"/>
                  <a:pt x="26" y="150"/>
                </a:cubicBezTo>
                <a:cubicBezTo>
                  <a:pt x="27" y="151"/>
                  <a:pt x="27" y="152"/>
                  <a:pt x="27" y="153"/>
                </a:cubicBezTo>
                <a:cubicBezTo>
                  <a:pt x="27" y="153"/>
                  <a:pt x="27" y="153"/>
                  <a:pt x="28" y="153"/>
                </a:cubicBezTo>
                <a:moveTo>
                  <a:pt x="32" y="112"/>
                </a:moveTo>
                <a:cubicBezTo>
                  <a:pt x="32" y="112"/>
                  <a:pt x="32" y="112"/>
                  <a:pt x="32" y="112"/>
                </a:cubicBezTo>
                <a:cubicBezTo>
                  <a:pt x="32" y="112"/>
                  <a:pt x="32" y="112"/>
                  <a:pt x="32" y="112"/>
                </a:cubicBezTo>
                <a:cubicBezTo>
                  <a:pt x="32" y="112"/>
                  <a:pt x="32" y="112"/>
                  <a:pt x="32" y="112"/>
                </a:cubicBezTo>
                <a:moveTo>
                  <a:pt x="30" y="94"/>
                </a:moveTo>
                <a:cubicBezTo>
                  <a:pt x="30" y="94"/>
                  <a:pt x="30" y="94"/>
                  <a:pt x="30" y="94"/>
                </a:cubicBezTo>
                <a:cubicBezTo>
                  <a:pt x="30" y="94"/>
                  <a:pt x="30" y="93"/>
                  <a:pt x="30" y="93"/>
                </a:cubicBezTo>
                <a:cubicBezTo>
                  <a:pt x="30" y="93"/>
                  <a:pt x="30" y="94"/>
                  <a:pt x="30" y="94"/>
                </a:cubicBezTo>
                <a:moveTo>
                  <a:pt x="59" y="53"/>
                </a:moveTo>
                <a:cubicBezTo>
                  <a:pt x="59" y="53"/>
                  <a:pt x="59" y="53"/>
                  <a:pt x="59" y="53"/>
                </a:cubicBezTo>
                <a:cubicBezTo>
                  <a:pt x="58" y="53"/>
                  <a:pt x="58" y="53"/>
                  <a:pt x="58" y="53"/>
                </a:cubicBezTo>
                <a:cubicBezTo>
                  <a:pt x="58" y="53"/>
                  <a:pt x="58" y="53"/>
                  <a:pt x="58" y="53"/>
                </a:cubicBezTo>
                <a:cubicBezTo>
                  <a:pt x="58" y="53"/>
                  <a:pt x="58" y="53"/>
                  <a:pt x="58" y="53"/>
                </a:cubicBezTo>
                <a:cubicBezTo>
                  <a:pt x="58" y="53"/>
                  <a:pt x="58" y="53"/>
                  <a:pt x="59" y="53"/>
                </a:cubicBezTo>
                <a:cubicBezTo>
                  <a:pt x="59" y="53"/>
                  <a:pt x="59" y="53"/>
                  <a:pt x="59" y="53"/>
                </a:cubicBezTo>
                <a:cubicBezTo>
                  <a:pt x="59" y="53"/>
                  <a:pt x="58" y="53"/>
                  <a:pt x="58" y="53"/>
                </a:cubicBezTo>
                <a:cubicBezTo>
                  <a:pt x="58" y="53"/>
                  <a:pt x="58" y="53"/>
                  <a:pt x="59" y="52"/>
                </a:cubicBezTo>
                <a:cubicBezTo>
                  <a:pt x="58" y="52"/>
                  <a:pt x="57" y="52"/>
                  <a:pt x="57" y="52"/>
                </a:cubicBezTo>
                <a:cubicBezTo>
                  <a:pt x="57" y="52"/>
                  <a:pt x="57" y="52"/>
                  <a:pt x="57" y="52"/>
                </a:cubicBezTo>
                <a:cubicBezTo>
                  <a:pt x="57" y="52"/>
                  <a:pt x="57" y="52"/>
                  <a:pt x="57" y="52"/>
                </a:cubicBezTo>
                <a:cubicBezTo>
                  <a:pt x="58" y="52"/>
                  <a:pt x="58" y="52"/>
                  <a:pt x="58" y="52"/>
                </a:cubicBezTo>
                <a:cubicBezTo>
                  <a:pt x="58" y="52"/>
                  <a:pt x="58" y="52"/>
                  <a:pt x="58" y="52"/>
                </a:cubicBezTo>
                <a:cubicBezTo>
                  <a:pt x="58" y="52"/>
                  <a:pt x="58" y="52"/>
                  <a:pt x="58" y="52"/>
                </a:cubicBezTo>
                <a:cubicBezTo>
                  <a:pt x="58" y="52"/>
                  <a:pt x="58" y="52"/>
                  <a:pt x="58" y="52"/>
                </a:cubicBezTo>
                <a:cubicBezTo>
                  <a:pt x="57" y="52"/>
                  <a:pt x="57" y="52"/>
                  <a:pt x="56" y="53"/>
                </a:cubicBezTo>
                <a:cubicBezTo>
                  <a:pt x="57" y="53"/>
                  <a:pt x="57" y="53"/>
                  <a:pt x="57" y="53"/>
                </a:cubicBezTo>
                <a:cubicBezTo>
                  <a:pt x="57" y="53"/>
                  <a:pt x="58" y="53"/>
                  <a:pt x="58" y="53"/>
                </a:cubicBezTo>
                <a:cubicBezTo>
                  <a:pt x="58" y="53"/>
                  <a:pt x="59" y="53"/>
                  <a:pt x="59" y="53"/>
                </a:cubicBezTo>
                <a:cubicBezTo>
                  <a:pt x="59" y="53"/>
                  <a:pt x="59" y="53"/>
                  <a:pt x="59" y="53"/>
                </a:cubicBezTo>
                <a:cubicBezTo>
                  <a:pt x="59" y="53"/>
                  <a:pt x="59" y="53"/>
                  <a:pt x="59" y="53"/>
                </a:cubicBezTo>
                <a:moveTo>
                  <a:pt x="54" y="55"/>
                </a:moveTo>
                <a:cubicBezTo>
                  <a:pt x="54" y="55"/>
                  <a:pt x="54" y="55"/>
                  <a:pt x="54" y="55"/>
                </a:cubicBezTo>
                <a:cubicBezTo>
                  <a:pt x="54" y="55"/>
                  <a:pt x="54" y="55"/>
                  <a:pt x="54" y="55"/>
                </a:cubicBezTo>
                <a:cubicBezTo>
                  <a:pt x="54" y="55"/>
                  <a:pt x="54" y="55"/>
                  <a:pt x="54" y="55"/>
                </a:cubicBezTo>
                <a:moveTo>
                  <a:pt x="83" y="34"/>
                </a:moveTo>
                <a:cubicBezTo>
                  <a:pt x="83" y="34"/>
                  <a:pt x="83" y="34"/>
                  <a:pt x="83" y="34"/>
                </a:cubicBezTo>
                <a:cubicBezTo>
                  <a:pt x="83" y="35"/>
                  <a:pt x="84" y="35"/>
                  <a:pt x="84" y="35"/>
                </a:cubicBezTo>
                <a:cubicBezTo>
                  <a:pt x="84" y="35"/>
                  <a:pt x="83" y="35"/>
                  <a:pt x="83" y="35"/>
                </a:cubicBezTo>
                <a:cubicBezTo>
                  <a:pt x="83" y="35"/>
                  <a:pt x="83" y="35"/>
                  <a:pt x="83" y="35"/>
                </a:cubicBezTo>
                <a:cubicBezTo>
                  <a:pt x="83" y="35"/>
                  <a:pt x="83" y="35"/>
                  <a:pt x="83" y="35"/>
                </a:cubicBezTo>
                <a:cubicBezTo>
                  <a:pt x="83" y="35"/>
                  <a:pt x="83" y="34"/>
                  <a:pt x="83" y="34"/>
                </a:cubicBezTo>
                <a:cubicBezTo>
                  <a:pt x="83" y="35"/>
                  <a:pt x="82" y="35"/>
                  <a:pt x="82" y="35"/>
                </a:cubicBezTo>
                <a:cubicBezTo>
                  <a:pt x="82" y="35"/>
                  <a:pt x="82" y="35"/>
                  <a:pt x="82" y="35"/>
                </a:cubicBezTo>
                <a:cubicBezTo>
                  <a:pt x="82" y="35"/>
                  <a:pt x="82" y="35"/>
                  <a:pt x="82" y="35"/>
                </a:cubicBezTo>
                <a:cubicBezTo>
                  <a:pt x="82" y="35"/>
                  <a:pt x="82" y="35"/>
                  <a:pt x="82" y="35"/>
                </a:cubicBezTo>
                <a:cubicBezTo>
                  <a:pt x="82" y="35"/>
                  <a:pt x="82" y="36"/>
                  <a:pt x="81" y="36"/>
                </a:cubicBezTo>
                <a:cubicBezTo>
                  <a:pt x="81" y="36"/>
                  <a:pt x="81" y="36"/>
                  <a:pt x="81" y="36"/>
                </a:cubicBezTo>
                <a:cubicBezTo>
                  <a:pt x="81" y="36"/>
                  <a:pt x="82" y="36"/>
                  <a:pt x="82" y="36"/>
                </a:cubicBezTo>
                <a:cubicBezTo>
                  <a:pt x="82" y="36"/>
                  <a:pt x="82" y="35"/>
                  <a:pt x="82" y="35"/>
                </a:cubicBezTo>
                <a:cubicBezTo>
                  <a:pt x="82" y="35"/>
                  <a:pt x="82" y="35"/>
                  <a:pt x="82" y="35"/>
                </a:cubicBezTo>
                <a:cubicBezTo>
                  <a:pt x="83" y="35"/>
                  <a:pt x="83" y="35"/>
                  <a:pt x="83" y="35"/>
                </a:cubicBezTo>
                <a:cubicBezTo>
                  <a:pt x="83" y="35"/>
                  <a:pt x="83" y="36"/>
                  <a:pt x="83" y="36"/>
                </a:cubicBezTo>
                <a:cubicBezTo>
                  <a:pt x="84" y="36"/>
                  <a:pt x="84" y="36"/>
                  <a:pt x="84" y="36"/>
                </a:cubicBezTo>
                <a:cubicBezTo>
                  <a:pt x="84" y="36"/>
                  <a:pt x="84" y="37"/>
                  <a:pt x="84" y="37"/>
                </a:cubicBezTo>
                <a:cubicBezTo>
                  <a:pt x="84" y="37"/>
                  <a:pt x="84" y="36"/>
                  <a:pt x="84" y="36"/>
                </a:cubicBezTo>
                <a:cubicBezTo>
                  <a:pt x="83" y="36"/>
                  <a:pt x="83" y="37"/>
                  <a:pt x="83" y="37"/>
                </a:cubicBezTo>
                <a:cubicBezTo>
                  <a:pt x="83" y="37"/>
                  <a:pt x="83" y="37"/>
                  <a:pt x="82" y="36"/>
                </a:cubicBezTo>
                <a:cubicBezTo>
                  <a:pt x="82" y="36"/>
                  <a:pt x="82" y="36"/>
                  <a:pt x="82" y="36"/>
                </a:cubicBezTo>
                <a:cubicBezTo>
                  <a:pt x="82" y="36"/>
                  <a:pt x="82" y="36"/>
                  <a:pt x="82" y="36"/>
                </a:cubicBezTo>
                <a:cubicBezTo>
                  <a:pt x="82" y="37"/>
                  <a:pt x="82" y="37"/>
                  <a:pt x="82" y="37"/>
                </a:cubicBezTo>
                <a:cubicBezTo>
                  <a:pt x="82" y="37"/>
                  <a:pt x="82" y="37"/>
                  <a:pt x="82" y="37"/>
                </a:cubicBezTo>
                <a:cubicBezTo>
                  <a:pt x="82" y="37"/>
                  <a:pt x="82"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2" y="37"/>
                  <a:pt x="82" y="37"/>
                </a:cubicBezTo>
                <a:cubicBezTo>
                  <a:pt x="82" y="37"/>
                  <a:pt x="83" y="38"/>
                  <a:pt x="83" y="38"/>
                </a:cubicBezTo>
                <a:cubicBezTo>
                  <a:pt x="83" y="37"/>
                  <a:pt x="83" y="37"/>
                  <a:pt x="84" y="37"/>
                </a:cubicBezTo>
                <a:cubicBezTo>
                  <a:pt x="84" y="37"/>
                  <a:pt x="84" y="37"/>
                  <a:pt x="84" y="37"/>
                </a:cubicBezTo>
                <a:cubicBezTo>
                  <a:pt x="84" y="38"/>
                  <a:pt x="84" y="38"/>
                  <a:pt x="84" y="38"/>
                </a:cubicBezTo>
                <a:cubicBezTo>
                  <a:pt x="84" y="38"/>
                  <a:pt x="84" y="38"/>
                  <a:pt x="84" y="38"/>
                </a:cubicBezTo>
                <a:cubicBezTo>
                  <a:pt x="85" y="38"/>
                  <a:pt x="85" y="37"/>
                  <a:pt x="85" y="37"/>
                </a:cubicBezTo>
                <a:cubicBezTo>
                  <a:pt x="85" y="37"/>
                  <a:pt x="86" y="37"/>
                  <a:pt x="86" y="38"/>
                </a:cubicBezTo>
                <a:cubicBezTo>
                  <a:pt x="86" y="38"/>
                  <a:pt x="86" y="38"/>
                  <a:pt x="85" y="38"/>
                </a:cubicBezTo>
                <a:cubicBezTo>
                  <a:pt x="85" y="38"/>
                  <a:pt x="85" y="38"/>
                  <a:pt x="85" y="38"/>
                </a:cubicBezTo>
                <a:cubicBezTo>
                  <a:pt x="85" y="38"/>
                  <a:pt x="85" y="38"/>
                  <a:pt x="85" y="38"/>
                </a:cubicBezTo>
                <a:cubicBezTo>
                  <a:pt x="84" y="38"/>
                  <a:pt x="84" y="38"/>
                  <a:pt x="84" y="38"/>
                </a:cubicBezTo>
                <a:cubicBezTo>
                  <a:pt x="84" y="38"/>
                  <a:pt x="83" y="38"/>
                  <a:pt x="83" y="38"/>
                </a:cubicBezTo>
                <a:cubicBezTo>
                  <a:pt x="83" y="38"/>
                  <a:pt x="83" y="38"/>
                  <a:pt x="83" y="38"/>
                </a:cubicBezTo>
                <a:cubicBezTo>
                  <a:pt x="83" y="38"/>
                  <a:pt x="84" y="39"/>
                  <a:pt x="84" y="39"/>
                </a:cubicBezTo>
                <a:cubicBezTo>
                  <a:pt x="84" y="39"/>
                  <a:pt x="83" y="39"/>
                  <a:pt x="83"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5" y="39"/>
                  <a:pt x="85" y="39"/>
                </a:cubicBezTo>
                <a:cubicBezTo>
                  <a:pt x="86" y="39"/>
                  <a:pt x="86" y="39"/>
                  <a:pt x="86" y="39"/>
                </a:cubicBezTo>
                <a:cubicBezTo>
                  <a:pt x="86" y="39"/>
                  <a:pt x="87" y="40"/>
                  <a:pt x="86" y="40"/>
                </a:cubicBezTo>
                <a:cubicBezTo>
                  <a:pt x="86" y="40"/>
                  <a:pt x="86" y="40"/>
                  <a:pt x="86" y="40"/>
                </a:cubicBezTo>
                <a:cubicBezTo>
                  <a:pt x="86" y="40"/>
                  <a:pt x="86" y="40"/>
                  <a:pt x="86" y="40"/>
                </a:cubicBezTo>
                <a:cubicBezTo>
                  <a:pt x="85" y="40"/>
                  <a:pt x="85" y="41"/>
                  <a:pt x="85" y="41"/>
                </a:cubicBezTo>
                <a:cubicBezTo>
                  <a:pt x="85" y="41"/>
                  <a:pt x="85" y="41"/>
                  <a:pt x="85" y="41"/>
                </a:cubicBezTo>
                <a:cubicBezTo>
                  <a:pt x="84" y="41"/>
                  <a:pt x="84" y="41"/>
                  <a:pt x="84" y="41"/>
                </a:cubicBezTo>
                <a:cubicBezTo>
                  <a:pt x="84" y="41"/>
                  <a:pt x="83" y="41"/>
                  <a:pt x="83" y="41"/>
                </a:cubicBezTo>
                <a:cubicBezTo>
                  <a:pt x="83" y="41"/>
                  <a:pt x="83" y="41"/>
                  <a:pt x="83" y="41"/>
                </a:cubicBezTo>
                <a:cubicBezTo>
                  <a:pt x="83" y="41"/>
                  <a:pt x="84" y="41"/>
                  <a:pt x="84" y="41"/>
                </a:cubicBezTo>
                <a:cubicBezTo>
                  <a:pt x="84" y="40"/>
                  <a:pt x="84" y="40"/>
                  <a:pt x="84" y="40"/>
                </a:cubicBezTo>
                <a:cubicBezTo>
                  <a:pt x="84" y="40"/>
                  <a:pt x="84" y="40"/>
                  <a:pt x="84" y="40"/>
                </a:cubicBezTo>
                <a:cubicBezTo>
                  <a:pt x="84" y="40"/>
                  <a:pt x="84" y="40"/>
                  <a:pt x="84" y="40"/>
                </a:cubicBezTo>
                <a:cubicBezTo>
                  <a:pt x="84" y="40"/>
                  <a:pt x="84" y="40"/>
                  <a:pt x="84" y="40"/>
                </a:cubicBezTo>
                <a:cubicBezTo>
                  <a:pt x="83" y="40"/>
                  <a:pt x="83" y="41"/>
                  <a:pt x="83" y="41"/>
                </a:cubicBezTo>
                <a:cubicBezTo>
                  <a:pt x="83" y="41"/>
                  <a:pt x="83" y="41"/>
                  <a:pt x="83" y="41"/>
                </a:cubicBezTo>
                <a:cubicBezTo>
                  <a:pt x="83" y="41"/>
                  <a:pt x="82" y="41"/>
                  <a:pt x="82" y="41"/>
                </a:cubicBezTo>
                <a:cubicBezTo>
                  <a:pt x="82" y="41"/>
                  <a:pt x="83" y="41"/>
                  <a:pt x="83" y="41"/>
                </a:cubicBezTo>
                <a:cubicBezTo>
                  <a:pt x="83" y="41"/>
                  <a:pt x="83" y="41"/>
                  <a:pt x="83" y="41"/>
                </a:cubicBezTo>
                <a:cubicBezTo>
                  <a:pt x="83" y="41"/>
                  <a:pt x="82" y="41"/>
                  <a:pt x="82" y="42"/>
                </a:cubicBezTo>
                <a:cubicBezTo>
                  <a:pt x="82" y="42"/>
                  <a:pt x="82" y="42"/>
                  <a:pt x="82" y="42"/>
                </a:cubicBezTo>
                <a:cubicBezTo>
                  <a:pt x="82" y="42"/>
                  <a:pt x="82" y="42"/>
                  <a:pt x="82" y="42"/>
                </a:cubicBezTo>
                <a:cubicBezTo>
                  <a:pt x="82" y="42"/>
                  <a:pt x="81" y="42"/>
                  <a:pt x="81" y="42"/>
                </a:cubicBezTo>
                <a:cubicBezTo>
                  <a:pt x="81" y="42"/>
                  <a:pt x="81" y="42"/>
                  <a:pt x="81" y="42"/>
                </a:cubicBezTo>
                <a:cubicBezTo>
                  <a:pt x="81" y="42"/>
                  <a:pt x="81" y="42"/>
                  <a:pt x="81" y="42"/>
                </a:cubicBezTo>
                <a:cubicBezTo>
                  <a:pt x="81" y="42"/>
                  <a:pt x="81" y="42"/>
                  <a:pt x="81" y="42"/>
                </a:cubicBezTo>
                <a:cubicBezTo>
                  <a:pt x="81" y="43"/>
                  <a:pt x="80" y="43"/>
                  <a:pt x="81" y="43"/>
                </a:cubicBezTo>
                <a:cubicBezTo>
                  <a:pt x="81" y="43"/>
                  <a:pt x="81" y="43"/>
                  <a:pt x="81" y="43"/>
                </a:cubicBezTo>
                <a:cubicBezTo>
                  <a:pt x="81" y="43"/>
                  <a:pt x="81" y="43"/>
                  <a:pt x="82" y="43"/>
                </a:cubicBezTo>
                <a:cubicBezTo>
                  <a:pt x="82" y="42"/>
                  <a:pt x="82" y="42"/>
                  <a:pt x="82" y="42"/>
                </a:cubicBezTo>
                <a:cubicBezTo>
                  <a:pt x="82" y="42"/>
                  <a:pt x="82" y="42"/>
                  <a:pt x="82" y="42"/>
                </a:cubicBezTo>
                <a:cubicBezTo>
                  <a:pt x="82" y="42"/>
                  <a:pt x="83" y="42"/>
                  <a:pt x="83" y="42"/>
                </a:cubicBezTo>
                <a:cubicBezTo>
                  <a:pt x="83" y="42"/>
                  <a:pt x="83" y="42"/>
                  <a:pt x="83" y="42"/>
                </a:cubicBezTo>
                <a:cubicBezTo>
                  <a:pt x="83" y="43"/>
                  <a:pt x="83" y="43"/>
                  <a:pt x="82" y="43"/>
                </a:cubicBezTo>
                <a:cubicBezTo>
                  <a:pt x="82" y="43"/>
                  <a:pt x="82" y="43"/>
                  <a:pt x="82" y="43"/>
                </a:cubicBezTo>
                <a:cubicBezTo>
                  <a:pt x="82" y="43"/>
                  <a:pt x="82" y="43"/>
                  <a:pt x="82" y="43"/>
                </a:cubicBezTo>
                <a:cubicBezTo>
                  <a:pt x="82" y="43"/>
                  <a:pt x="82" y="43"/>
                  <a:pt x="83" y="43"/>
                </a:cubicBezTo>
                <a:cubicBezTo>
                  <a:pt x="83" y="43"/>
                  <a:pt x="83" y="43"/>
                  <a:pt x="83" y="43"/>
                </a:cubicBezTo>
                <a:cubicBezTo>
                  <a:pt x="83" y="43"/>
                  <a:pt x="83" y="43"/>
                  <a:pt x="83" y="43"/>
                </a:cubicBezTo>
                <a:cubicBezTo>
                  <a:pt x="83" y="43"/>
                  <a:pt x="83" y="43"/>
                  <a:pt x="83" y="43"/>
                </a:cubicBezTo>
                <a:cubicBezTo>
                  <a:pt x="83" y="43"/>
                  <a:pt x="83" y="43"/>
                  <a:pt x="83" y="43"/>
                </a:cubicBezTo>
                <a:cubicBezTo>
                  <a:pt x="83" y="43"/>
                  <a:pt x="84" y="43"/>
                  <a:pt x="84" y="43"/>
                </a:cubicBezTo>
                <a:cubicBezTo>
                  <a:pt x="84" y="43"/>
                  <a:pt x="84" y="43"/>
                  <a:pt x="84" y="43"/>
                </a:cubicBezTo>
                <a:cubicBezTo>
                  <a:pt x="84" y="43"/>
                  <a:pt x="84" y="43"/>
                  <a:pt x="84" y="43"/>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3"/>
                  <a:pt x="85" y="43"/>
                </a:cubicBezTo>
                <a:cubicBezTo>
                  <a:pt x="85" y="43"/>
                  <a:pt x="85" y="43"/>
                  <a:pt x="86" y="43"/>
                </a:cubicBezTo>
                <a:cubicBezTo>
                  <a:pt x="86" y="44"/>
                  <a:pt x="86" y="43"/>
                  <a:pt x="87" y="43"/>
                </a:cubicBezTo>
                <a:cubicBezTo>
                  <a:pt x="87" y="43"/>
                  <a:pt x="87" y="44"/>
                  <a:pt x="87" y="43"/>
                </a:cubicBezTo>
                <a:cubicBezTo>
                  <a:pt x="87" y="43"/>
                  <a:pt x="87" y="43"/>
                  <a:pt x="87" y="43"/>
                </a:cubicBezTo>
                <a:cubicBezTo>
                  <a:pt x="87" y="43"/>
                  <a:pt x="87" y="43"/>
                  <a:pt x="87" y="43"/>
                </a:cubicBezTo>
                <a:cubicBezTo>
                  <a:pt x="87" y="43"/>
                  <a:pt x="87" y="43"/>
                  <a:pt x="87" y="43"/>
                </a:cubicBezTo>
                <a:cubicBezTo>
                  <a:pt x="87" y="44"/>
                  <a:pt x="87" y="44"/>
                  <a:pt x="87" y="44"/>
                </a:cubicBezTo>
                <a:cubicBezTo>
                  <a:pt x="88" y="44"/>
                  <a:pt x="88" y="44"/>
                  <a:pt x="88" y="44"/>
                </a:cubicBezTo>
                <a:cubicBezTo>
                  <a:pt x="88" y="44"/>
                  <a:pt x="88" y="44"/>
                  <a:pt x="88" y="44"/>
                </a:cubicBezTo>
                <a:cubicBezTo>
                  <a:pt x="88" y="44"/>
                  <a:pt x="88" y="44"/>
                  <a:pt x="88" y="44"/>
                </a:cubicBezTo>
                <a:cubicBezTo>
                  <a:pt x="88" y="44"/>
                  <a:pt x="88" y="44"/>
                  <a:pt x="88" y="44"/>
                </a:cubicBezTo>
                <a:cubicBezTo>
                  <a:pt x="88" y="44"/>
                  <a:pt x="88" y="44"/>
                  <a:pt x="88" y="44"/>
                </a:cubicBezTo>
                <a:cubicBezTo>
                  <a:pt x="88" y="44"/>
                  <a:pt x="88" y="44"/>
                  <a:pt x="88" y="45"/>
                </a:cubicBezTo>
                <a:cubicBezTo>
                  <a:pt x="88" y="45"/>
                  <a:pt x="88" y="44"/>
                  <a:pt x="88" y="44"/>
                </a:cubicBezTo>
                <a:cubicBezTo>
                  <a:pt x="88" y="44"/>
                  <a:pt x="88" y="44"/>
                  <a:pt x="89" y="44"/>
                </a:cubicBezTo>
                <a:cubicBezTo>
                  <a:pt x="89" y="44"/>
                  <a:pt x="89" y="44"/>
                  <a:pt x="89" y="44"/>
                </a:cubicBezTo>
                <a:cubicBezTo>
                  <a:pt x="89" y="44"/>
                  <a:pt x="89" y="44"/>
                  <a:pt x="89" y="45"/>
                </a:cubicBezTo>
                <a:cubicBezTo>
                  <a:pt x="89" y="45"/>
                  <a:pt x="89" y="45"/>
                  <a:pt x="89" y="45"/>
                </a:cubicBezTo>
                <a:cubicBezTo>
                  <a:pt x="89" y="45"/>
                  <a:pt x="89" y="45"/>
                  <a:pt x="89" y="45"/>
                </a:cubicBezTo>
                <a:cubicBezTo>
                  <a:pt x="89" y="45"/>
                  <a:pt x="89" y="45"/>
                  <a:pt x="89" y="45"/>
                </a:cubicBezTo>
                <a:cubicBezTo>
                  <a:pt x="90" y="45"/>
                  <a:pt x="90" y="45"/>
                  <a:pt x="90" y="45"/>
                </a:cubicBezTo>
                <a:cubicBezTo>
                  <a:pt x="90" y="45"/>
                  <a:pt x="90" y="45"/>
                  <a:pt x="90" y="45"/>
                </a:cubicBezTo>
                <a:cubicBezTo>
                  <a:pt x="90" y="45"/>
                  <a:pt x="90" y="45"/>
                  <a:pt x="90" y="45"/>
                </a:cubicBezTo>
                <a:cubicBezTo>
                  <a:pt x="90" y="45"/>
                  <a:pt x="90" y="45"/>
                  <a:pt x="90" y="45"/>
                </a:cubicBezTo>
                <a:cubicBezTo>
                  <a:pt x="90" y="46"/>
                  <a:pt x="91" y="46"/>
                  <a:pt x="90" y="46"/>
                </a:cubicBezTo>
                <a:cubicBezTo>
                  <a:pt x="90" y="46"/>
                  <a:pt x="90" y="46"/>
                  <a:pt x="90" y="46"/>
                </a:cubicBezTo>
                <a:cubicBezTo>
                  <a:pt x="90" y="46"/>
                  <a:pt x="90" y="46"/>
                  <a:pt x="90" y="46"/>
                </a:cubicBezTo>
                <a:cubicBezTo>
                  <a:pt x="90" y="46"/>
                  <a:pt x="89" y="46"/>
                  <a:pt x="89" y="45"/>
                </a:cubicBezTo>
                <a:cubicBezTo>
                  <a:pt x="89" y="45"/>
                  <a:pt x="89" y="45"/>
                  <a:pt x="89" y="45"/>
                </a:cubicBezTo>
                <a:cubicBezTo>
                  <a:pt x="89" y="46"/>
                  <a:pt x="90" y="46"/>
                  <a:pt x="89" y="46"/>
                </a:cubicBezTo>
                <a:cubicBezTo>
                  <a:pt x="89" y="46"/>
                  <a:pt x="89" y="46"/>
                  <a:pt x="89" y="46"/>
                </a:cubicBezTo>
                <a:cubicBezTo>
                  <a:pt x="89" y="46"/>
                  <a:pt x="89" y="47"/>
                  <a:pt x="88" y="46"/>
                </a:cubicBezTo>
                <a:cubicBezTo>
                  <a:pt x="88" y="46"/>
                  <a:pt x="88" y="46"/>
                  <a:pt x="87" y="46"/>
                </a:cubicBezTo>
                <a:cubicBezTo>
                  <a:pt x="87" y="46"/>
                  <a:pt x="87" y="46"/>
                  <a:pt x="87" y="46"/>
                </a:cubicBezTo>
                <a:cubicBezTo>
                  <a:pt x="87" y="46"/>
                  <a:pt x="87" y="46"/>
                  <a:pt x="87" y="46"/>
                </a:cubicBezTo>
                <a:cubicBezTo>
                  <a:pt x="87" y="46"/>
                  <a:pt x="87" y="46"/>
                  <a:pt x="87" y="46"/>
                </a:cubicBezTo>
                <a:cubicBezTo>
                  <a:pt x="87" y="46"/>
                  <a:pt x="87" y="46"/>
                  <a:pt x="87" y="46"/>
                </a:cubicBezTo>
                <a:cubicBezTo>
                  <a:pt x="86" y="45"/>
                  <a:pt x="86" y="45"/>
                  <a:pt x="86" y="45"/>
                </a:cubicBezTo>
                <a:cubicBezTo>
                  <a:pt x="86" y="45"/>
                  <a:pt x="86" y="45"/>
                  <a:pt x="86" y="45"/>
                </a:cubicBezTo>
                <a:cubicBezTo>
                  <a:pt x="85" y="45"/>
                  <a:pt x="85" y="45"/>
                  <a:pt x="85" y="45"/>
                </a:cubicBezTo>
                <a:cubicBezTo>
                  <a:pt x="84" y="45"/>
                  <a:pt x="84" y="46"/>
                  <a:pt x="84" y="46"/>
                </a:cubicBezTo>
                <a:cubicBezTo>
                  <a:pt x="83" y="45"/>
                  <a:pt x="83" y="45"/>
                  <a:pt x="82" y="45"/>
                </a:cubicBezTo>
                <a:cubicBezTo>
                  <a:pt x="82" y="45"/>
                  <a:pt x="82" y="45"/>
                  <a:pt x="81" y="45"/>
                </a:cubicBezTo>
                <a:cubicBezTo>
                  <a:pt x="81" y="45"/>
                  <a:pt x="81" y="45"/>
                  <a:pt x="81" y="45"/>
                </a:cubicBezTo>
                <a:cubicBezTo>
                  <a:pt x="81" y="45"/>
                  <a:pt x="81" y="45"/>
                  <a:pt x="82" y="45"/>
                </a:cubicBezTo>
                <a:cubicBezTo>
                  <a:pt x="82" y="45"/>
                  <a:pt x="82" y="45"/>
                  <a:pt x="82" y="45"/>
                </a:cubicBezTo>
                <a:cubicBezTo>
                  <a:pt x="82" y="45"/>
                  <a:pt x="83" y="45"/>
                  <a:pt x="83" y="46"/>
                </a:cubicBezTo>
                <a:cubicBezTo>
                  <a:pt x="83" y="46"/>
                  <a:pt x="83" y="46"/>
                  <a:pt x="82" y="46"/>
                </a:cubicBezTo>
                <a:cubicBezTo>
                  <a:pt x="82" y="46"/>
                  <a:pt x="82" y="46"/>
                  <a:pt x="82" y="46"/>
                </a:cubicBezTo>
                <a:cubicBezTo>
                  <a:pt x="82" y="46"/>
                  <a:pt x="82" y="46"/>
                  <a:pt x="82" y="46"/>
                </a:cubicBezTo>
                <a:cubicBezTo>
                  <a:pt x="83" y="46"/>
                  <a:pt x="83" y="46"/>
                  <a:pt x="83" y="46"/>
                </a:cubicBezTo>
                <a:cubicBezTo>
                  <a:pt x="83" y="46"/>
                  <a:pt x="83" y="46"/>
                  <a:pt x="83" y="46"/>
                </a:cubicBezTo>
                <a:cubicBezTo>
                  <a:pt x="84" y="46"/>
                  <a:pt x="84" y="46"/>
                  <a:pt x="84" y="46"/>
                </a:cubicBezTo>
                <a:cubicBezTo>
                  <a:pt x="85" y="46"/>
                  <a:pt x="85" y="45"/>
                  <a:pt x="85" y="45"/>
                </a:cubicBezTo>
                <a:cubicBezTo>
                  <a:pt x="85" y="45"/>
                  <a:pt x="85" y="46"/>
                  <a:pt x="85" y="46"/>
                </a:cubicBezTo>
                <a:cubicBezTo>
                  <a:pt x="85" y="46"/>
                  <a:pt x="85" y="46"/>
                  <a:pt x="85" y="46"/>
                </a:cubicBezTo>
                <a:cubicBezTo>
                  <a:pt x="85" y="46"/>
                  <a:pt x="85" y="47"/>
                  <a:pt x="85" y="47"/>
                </a:cubicBezTo>
                <a:cubicBezTo>
                  <a:pt x="85" y="47"/>
                  <a:pt x="84" y="47"/>
                  <a:pt x="84" y="47"/>
                </a:cubicBezTo>
                <a:cubicBezTo>
                  <a:pt x="84" y="47"/>
                  <a:pt x="84" y="47"/>
                  <a:pt x="84" y="47"/>
                </a:cubicBezTo>
                <a:cubicBezTo>
                  <a:pt x="84" y="47"/>
                  <a:pt x="83" y="47"/>
                  <a:pt x="83" y="47"/>
                </a:cubicBezTo>
                <a:cubicBezTo>
                  <a:pt x="83" y="47"/>
                  <a:pt x="83" y="47"/>
                  <a:pt x="83" y="47"/>
                </a:cubicBezTo>
                <a:cubicBezTo>
                  <a:pt x="84" y="48"/>
                  <a:pt x="83" y="48"/>
                  <a:pt x="83" y="49"/>
                </a:cubicBezTo>
                <a:cubicBezTo>
                  <a:pt x="83" y="49"/>
                  <a:pt x="83" y="49"/>
                  <a:pt x="83" y="49"/>
                </a:cubicBezTo>
                <a:cubicBezTo>
                  <a:pt x="83" y="49"/>
                  <a:pt x="83" y="49"/>
                  <a:pt x="83" y="49"/>
                </a:cubicBezTo>
                <a:cubicBezTo>
                  <a:pt x="83" y="49"/>
                  <a:pt x="83" y="48"/>
                  <a:pt x="84" y="48"/>
                </a:cubicBezTo>
                <a:cubicBezTo>
                  <a:pt x="84" y="48"/>
                  <a:pt x="84" y="48"/>
                  <a:pt x="84" y="48"/>
                </a:cubicBezTo>
                <a:cubicBezTo>
                  <a:pt x="84" y="48"/>
                  <a:pt x="85" y="48"/>
                  <a:pt x="85" y="48"/>
                </a:cubicBezTo>
                <a:cubicBezTo>
                  <a:pt x="85" y="48"/>
                  <a:pt x="85" y="48"/>
                  <a:pt x="85" y="48"/>
                </a:cubicBezTo>
                <a:cubicBezTo>
                  <a:pt x="85" y="48"/>
                  <a:pt x="85" y="48"/>
                  <a:pt x="86" y="48"/>
                </a:cubicBezTo>
                <a:cubicBezTo>
                  <a:pt x="86" y="48"/>
                  <a:pt x="86" y="48"/>
                  <a:pt x="86" y="48"/>
                </a:cubicBezTo>
                <a:cubicBezTo>
                  <a:pt x="86" y="48"/>
                  <a:pt x="85" y="48"/>
                  <a:pt x="85" y="48"/>
                </a:cubicBezTo>
                <a:cubicBezTo>
                  <a:pt x="85" y="48"/>
                  <a:pt x="85" y="49"/>
                  <a:pt x="85" y="49"/>
                </a:cubicBezTo>
                <a:cubicBezTo>
                  <a:pt x="85" y="49"/>
                  <a:pt x="84" y="49"/>
                  <a:pt x="84" y="49"/>
                </a:cubicBezTo>
                <a:cubicBezTo>
                  <a:pt x="84" y="49"/>
                  <a:pt x="84" y="49"/>
                  <a:pt x="84" y="49"/>
                </a:cubicBezTo>
                <a:cubicBezTo>
                  <a:pt x="84" y="49"/>
                  <a:pt x="84" y="49"/>
                  <a:pt x="84" y="49"/>
                </a:cubicBezTo>
                <a:cubicBezTo>
                  <a:pt x="84" y="49"/>
                  <a:pt x="84" y="49"/>
                  <a:pt x="85" y="49"/>
                </a:cubicBezTo>
                <a:cubicBezTo>
                  <a:pt x="85" y="49"/>
                  <a:pt x="85" y="49"/>
                  <a:pt x="85" y="49"/>
                </a:cubicBezTo>
                <a:cubicBezTo>
                  <a:pt x="85" y="49"/>
                  <a:pt x="85" y="49"/>
                  <a:pt x="85" y="49"/>
                </a:cubicBezTo>
                <a:cubicBezTo>
                  <a:pt x="85" y="49"/>
                  <a:pt x="86" y="49"/>
                  <a:pt x="86" y="48"/>
                </a:cubicBezTo>
                <a:cubicBezTo>
                  <a:pt x="86" y="48"/>
                  <a:pt x="86" y="48"/>
                  <a:pt x="86" y="48"/>
                </a:cubicBezTo>
                <a:cubicBezTo>
                  <a:pt x="86" y="48"/>
                  <a:pt x="87" y="48"/>
                  <a:pt x="87" y="47"/>
                </a:cubicBezTo>
                <a:cubicBezTo>
                  <a:pt x="87" y="47"/>
                  <a:pt x="87" y="47"/>
                  <a:pt x="87" y="47"/>
                </a:cubicBezTo>
                <a:cubicBezTo>
                  <a:pt x="87" y="47"/>
                  <a:pt x="87" y="47"/>
                  <a:pt x="87" y="48"/>
                </a:cubicBezTo>
                <a:cubicBezTo>
                  <a:pt x="87" y="48"/>
                  <a:pt x="88" y="47"/>
                  <a:pt x="88" y="47"/>
                </a:cubicBezTo>
                <a:cubicBezTo>
                  <a:pt x="88" y="47"/>
                  <a:pt x="89" y="47"/>
                  <a:pt x="89" y="47"/>
                </a:cubicBezTo>
                <a:cubicBezTo>
                  <a:pt x="89" y="47"/>
                  <a:pt x="89" y="47"/>
                  <a:pt x="90" y="47"/>
                </a:cubicBezTo>
                <a:cubicBezTo>
                  <a:pt x="90" y="47"/>
                  <a:pt x="90" y="47"/>
                  <a:pt x="90" y="47"/>
                </a:cubicBezTo>
                <a:cubicBezTo>
                  <a:pt x="90" y="47"/>
                  <a:pt x="90" y="47"/>
                  <a:pt x="90" y="46"/>
                </a:cubicBezTo>
                <a:cubicBezTo>
                  <a:pt x="91" y="47"/>
                  <a:pt x="91" y="47"/>
                  <a:pt x="91" y="47"/>
                </a:cubicBezTo>
                <a:cubicBezTo>
                  <a:pt x="91" y="47"/>
                  <a:pt x="90" y="47"/>
                  <a:pt x="90" y="47"/>
                </a:cubicBezTo>
                <a:cubicBezTo>
                  <a:pt x="90" y="47"/>
                  <a:pt x="90" y="47"/>
                  <a:pt x="90" y="47"/>
                </a:cubicBezTo>
                <a:cubicBezTo>
                  <a:pt x="90" y="47"/>
                  <a:pt x="90" y="47"/>
                  <a:pt x="90" y="48"/>
                </a:cubicBezTo>
                <a:cubicBezTo>
                  <a:pt x="90" y="48"/>
                  <a:pt x="90" y="48"/>
                  <a:pt x="90" y="48"/>
                </a:cubicBezTo>
                <a:cubicBezTo>
                  <a:pt x="90" y="48"/>
                  <a:pt x="90" y="48"/>
                  <a:pt x="90" y="48"/>
                </a:cubicBezTo>
                <a:cubicBezTo>
                  <a:pt x="90" y="48"/>
                  <a:pt x="90" y="48"/>
                  <a:pt x="90" y="48"/>
                </a:cubicBezTo>
                <a:cubicBezTo>
                  <a:pt x="90" y="48"/>
                  <a:pt x="90" y="48"/>
                  <a:pt x="90" y="48"/>
                </a:cubicBezTo>
                <a:cubicBezTo>
                  <a:pt x="90" y="48"/>
                  <a:pt x="90" y="48"/>
                  <a:pt x="90" y="48"/>
                </a:cubicBezTo>
                <a:cubicBezTo>
                  <a:pt x="90" y="48"/>
                  <a:pt x="89" y="48"/>
                  <a:pt x="89" y="48"/>
                </a:cubicBezTo>
                <a:cubicBezTo>
                  <a:pt x="89" y="49"/>
                  <a:pt x="89" y="49"/>
                  <a:pt x="90" y="49"/>
                </a:cubicBezTo>
                <a:cubicBezTo>
                  <a:pt x="90" y="49"/>
                  <a:pt x="90" y="49"/>
                  <a:pt x="90" y="49"/>
                </a:cubicBezTo>
                <a:cubicBezTo>
                  <a:pt x="89" y="49"/>
                  <a:pt x="89" y="49"/>
                  <a:pt x="89" y="49"/>
                </a:cubicBezTo>
                <a:cubicBezTo>
                  <a:pt x="89" y="49"/>
                  <a:pt x="89" y="49"/>
                  <a:pt x="89" y="49"/>
                </a:cubicBezTo>
                <a:cubicBezTo>
                  <a:pt x="89" y="49"/>
                  <a:pt x="89" y="49"/>
                  <a:pt x="89" y="49"/>
                </a:cubicBezTo>
                <a:cubicBezTo>
                  <a:pt x="89" y="49"/>
                  <a:pt x="89" y="50"/>
                  <a:pt x="89" y="50"/>
                </a:cubicBezTo>
                <a:cubicBezTo>
                  <a:pt x="89" y="50"/>
                  <a:pt x="89" y="50"/>
                  <a:pt x="88" y="50"/>
                </a:cubicBezTo>
                <a:cubicBezTo>
                  <a:pt x="89" y="50"/>
                  <a:pt x="89" y="50"/>
                  <a:pt x="89" y="50"/>
                </a:cubicBezTo>
                <a:cubicBezTo>
                  <a:pt x="89" y="50"/>
                  <a:pt x="89" y="50"/>
                  <a:pt x="89" y="50"/>
                </a:cubicBezTo>
                <a:cubicBezTo>
                  <a:pt x="89" y="50"/>
                  <a:pt x="89" y="51"/>
                  <a:pt x="89" y="51"/>
                </a:cubicBezTo>
                <a:cubicBezTo>
                  <a:pt x="88" y="51"/>
                  <a:pt x="88" y="51"/>
                  <a:pt x="88" y="51"/>
                </a:cubicBezTo>
                <a:cubicBezTo>
                  <a:pt x="88" y="51"/>
                  <a:pt x="88" y="51"/>
                  <a:pt x="88" y="51"/>
                </a:cubicBezTo>
                <a:cubicBezTo>
                  <a:pt x="88" y="51"/>
                  <a:pt x="88" y="51"/>
                  <a:pt x="88" y="51"/>
                </a:cubicBezTo>
                <a:cubicBezTo>
                  <a:pt x="88" y="51"/>
                  <a:pt x="88" y="51"/>
                  <a:pt x="88" y="51"/>
                </a:cubicBezTo>
                <a:cubicBezTo>
                  <a:pt x="88" y="51"/>
                  <a:pt x="88" y="51"/>
                  <a:pt x="88" y="51"/>
                </a:cubicBezTo>
                <a:cubicBezTo>
                  <a:pt x="88" y="51"/>
                  <a:pt x="87" y="52"/>
                  <a:pt x="87" y="52"/>
                </a:cubicBezTo>
                <a:cubicBezTo>
                  <a:pt x="87" y="52"/>
                  <a:pt x="87" y="52"/>
                  <a:pt x="87" y="52"/>
                </a:cubicBezTo>
                <a:cubicBezTo>
                  <a:pt x="87" y="52"/>
                  <a:pt x="87" y="52"/>
                  <a:pt x="87" y="52"/>
                </a:cubicBezTo>
                <a:cubicBezTo>
                  <a:pt x="86" y="52"/>
                  <a:pt x="86" y="52"/>
                  <a:pt x="86" y="52"/>
                </a:cubicBezTo>
                <a:cubicBezTo>
                  <a:pt x="86" y="53"/>
                  <a:pt x="86" y="53"/>
                  <a:pt x="85" y="53"/>
                </a:cubicBezTo>
                <a:cubicBezTo>
                  <a:pt x="85" y="53"/>
                  <a:pt x="85" y="53"/>
                  <a:pt x="85" y="53"/>
                </a:cubicBezTo>
                <a:cubicBezTo>
                  <a:pt x="85" y="53"/>
                  <a:pt x="85" y="53"/>
                  <a:pt x="85" y="53"/>
                </a:cubicBezTo>
                <a:cubicBezTo>
                  <a:pt x="85" y="53"/>
                  <a:pt x="84" y="53"/>
                  <a:pt x="84" y="53"/>
                </a:cubicBezTo>
                <a:cubicBezTo>
                  <a:pt x="84" y="53"/>
                  <a:pt x="85" y="53"/>
                  <a:pt x="85" y="53"/>
                </a:cubicBezTo>
                <a:cubicBezTo>
                  <a:pt x="85" y="54"/>
                  <a:pt x="84" y="54"/>
                  <a:pt x="84" y="54"/>
                </a:cubicBezTo>
                <a:cubicBezTo>
                  <a:pt x="84" y="53"/>
                  <a:pt x="84" y="54"/>
                  <a:pt x="84" y="53"/>
                </a:cubicBezTo>
                <a:cubicBezTo>
                  <a:pt x="84" y="54"/>
                  <a:pt x="84" y="54"/>
                  <a:pt x="84" y="54"/>
                </a:cubicBezTo>
                <a:cubicBezTo>
                  <a:pt x="84" y="54"/>
                  <a:pt x="84" y="54"/>
                  <a:pt x="83" y="54"/>
                </a:cubicBezTo>
                <a:cubicBezTo>
                  <a:pt x="83" y="54"/>
                  <a:pt x="83" y="54"/>
                  <a:pt x="83" y="54"/>
                </a:cubicBezTo>
                <a:cubicBezTo>
                  <a:pt x="83" y="54"/>
                  <a:pt x="83" y="54"/>
                  <a:pt x="82" y="54"/>
                </a:cubicBezTo>
                <a:cubicBezTo>
                  <a:pt x="82" y="54"/>
                  <a:pt x="82" y="54"/>
                  <a:pt x="81" y="53"/>
                </a:cubicBezTo>
                <a:cubicBezTo>
                  <a:pt x="81" y="53"/>
                  <a:pt x="81" y="53"/>
                  <a:pt x="81" y="53"/>
                </a:cubicBezTo>
                <a:cubicBezTo>
                  <a:pt x="81" y="54"/>
                  <a:pt x="81" y="54"/>
                  <a:pt x="81" y="54"/>
                </a:cubicBezTo>
                <a:cubicBezTo>
                  <a:pt x="81" y="54"/>
                  <a:pt x="82" y="54"/>
                  <a:pt x="82" y="54"/>
                </a:cubicBezTo>
                <a:cubicBezTo>
                  <a:pt x="82" y="54"/>
                  <a:pt x="82" y="54"/>
                  <a:pt x="82" y="54"/>
                </a:cubicBezTo>
                <a:cubicBezTo>
                  <a:pt x="82" y="54"/>
                  <a:pt x="82" y="54"/>
                  <a:pt x="82" y="54"/>
                </a:cubicBezTo>
                <a:cubicBezTo>
                  <a:pt x="82" y="54"/>
                  <a:pt x="82" y="54"/>
                  <a:pt x="82" y="54"/>
                </a:cubicBezTo>
                <a:cubicBezTo>
                  <a:pt x="83" y="54"/>
                  <a:pt x="82" y="55"/>
                  <a:pt x="82" y="55"/>
                </a:cubicBezTo>
                <a:cubicBezTo>
                  <a:pt x="82" y="55"/>
                  <a:pt x="82" y="55"/>
                  <a:pt x="82" y="55"/>
                </a:cubicBezTo>
                <a:cubicBezTo>
                  <a:pt x="82" y="55"/>
                  <a:pt x="82" y="55"/>
                  <a:pt x="81" y="55"/>
                </a:cubicBezTo>
                <a:cubicBezTo>
                  <a:pt x="81" y="56"/>
                  <a:pt x="82" y="56"/>
                  <a:pt x="81" y="56"/>
                </a:cubicBezTo>
                <a:cubicBezTo>
                  <a:pt x="81" y="56"/>
                  <a:pt x="81" y="56"/>
                  <a:pt x="81" y="56"/>
                </a:cubicBezTo>
                <a:cubicBezTo>
                  <a:pt x="81" y="56"/>
                  <a:pt x="81" y="57"/>
                  <a:pt x="81" y="57"/>
                </a:cubicBezTo>
                <a:cubicBezTo>
                  <a:pt x="81" y="57"/>
                  <a:pt x="81" y="57"/>
                  <a:pt x="81" y="57"/>
                </a:cubicBezTo>
                <a:cubicBezTo>
                  <a:pt x="81" y="57"/>
                  <a:pt x="81" y="57"/>
                  <a:pt x="81" y="57"/>
                </a:cubicBezTo>
                <a:cubicBezTo>
                  <a:pt x="81" y="57"/>
                  <a:pt x="81" y="57"/>
                  <a:pt x="81" y="57"/>
                </a:cubicBezTo>
                <a:cubicBezTo>
                  <a:pt x="81" y="57"/>
                  <a:pt x="81" y="57"/>
                  <a:pt x="81" y="58"/>
                </a:cubicBezTo>
                <a:cubicBezTo>
                  <a:pt x="81" y="58"/>
                  <a:pt x="81" y="58"/>
                  <a:pt x="81" y="58"/>
                </a:cubicBezTo>
                <a:cubicBezTo>
                  <a:pt x="81" y="58"/>
                  <a:pt x="81" y="58"/>
                  <a:pt x="81" y="59"/>
                </a:cubicBezTo>
                <a:cubicBezTo>
                  <a:pt x="81" y="59"/>
                  <a:pt x="81" y="59"/>
                  <a:pt x="80" y="59"/>
                </a:cubicBezTo>
                <a:cubicBezTo>
                  <a:pt x="80" y="59"/>
                  <a:pt x="80" y="59"/>
                  <a:pt x="80" y="59"/>
                </a:cubicBezTo>
                <a:cubicBezTo>
                  <a:pt x="80" y="59"/>
                  <a:pt x="79" y="59"/>
                  <a:pt x="79" y="59"/>
                </a:cubicBezTo>
                <a:cubicBezTo>
                  <a:pt x="79" y="59"/>
                  <a:pt x="80" y="59"/>
                  <a:pt x="80" y="59"/>
                </a:cubicBezTo>
                <a:cubicBezTo>
                  <a:pt x="80" y="59"/>
                  <a:pt x="79" y="59"/>
                  <a:pt x="79" y="59"/>
                </a:cubicBezTo>
                <a:cubicBezTo>
                  <a:pt x="79" y="60"/>
                  <a:pt x="79" y="60"/>
                  <a:pt x="79" y="60"/>
                </a:cubicBezTo>
                <a:cubicBezTo>
                  <a:pt x="79" y="60"/>
                  <a:pt x="79" y="60"/>
                  <a:pt x="79" y="60"/>
                </a:cubicBezTo>
                <a:cubicBezTo>
                  <a:pt x="79" y="60"/>
                  <a:pt x="79" y="60"/>
                  <a:pt x="79" y="60"/>
                </a:cubicBezTo>
                <a:cubicBezTo>
                  <a:pt x="79" y="60"/>
                  <a:pt x="79" y="60"/>
                  <a:pt x="79" y="60"/>
                </a:cubicBezTo>
                <a:cubicBezTo>
                  <a:pt x="79" y="60"/>
                  <a:pt x="78" y="60"/>
                  <a:pt x="78" y="60"/>
                </a:cubicBezTo>
                <a:cubicBezTo>
                  <a:pt x="78" y="60"/>
                  <a:pt x="78" y="60"/>
                  <a:pt x="78" y="60"/>
                </a:cubicBezTo>
                <a:cubicBezTo>
                  <a:pt x="78" y="60"/>
                  <a:pt x="78" y="60"/>
                  <a:pt x="78" y="60"/>
                </a:cubicBezTo>
                <a:cubicBezTo>
                  <a:pt x="78" y="60"/>
                  <a:pt x="78" y="60"/>
                  <a:pt x="78" y="60"/>
                </a:cubicBezTo>
                <a:cubicBezTo>
                  <a:pt x="78" y="60"/>
                  <a:pt x="78" y="61"/>
                  <a:pt x="77" y="61"/>
                </a:cubicBezTo>
                <a:cubicBezTo>
                  <a:pt x="77" y="61"/>
                  <a:pt x="77" y="61"/>
                  <a:pt x="77" y="61"/>
                </a:cubicBezTo>
                <a:cubicBezTo>
                  <a:pt x="77" y="61"/>
                  <a:pt x="77" y="61"/>
                  <a:pt x="77" y="61"/>
                </a:cubicBezTo>
                <a:cubicBezTo>
                  <a:pt x="77" y="61"/>
                  <a:pt x="77" y="61"/>
                  <a:pt x="77" y="61"/>
                </a:cubicBezTo>
                <a:cubicBezTo>
                  <a:pt x="77" y="61"/>
                  <a:pt x="77" y="61"/>
                  <a:pt x="77" y="61"/>
                </a:cubicBezTo>
                <a:cubicBezTo>
                  <a:pt x="77" y="61"/>
                  <a:pt x="77" y="61"/>
                  <a:pt x="77" y="60"/>
                </a:cubicBezTo>
                <a:cubicBezTo>
                  <a:pt x="77" y="60"/>
                  <a:pt x="77" y="60"/>
                  <a:pt x="77" y="60"/>
                </a:cubicBezTo>
                <a:cubicBezTo>
                  <a:pt x="77" y="60"/>
                  <a:pt x="77" y="60"/>
                  <a:pt x="77" y="59"/>
                </a:cubicBezTo>
                <a:cubicBezTo>
                  <a:pt x="77" y="60"/>
                  <a:pt x="77" y="60"/>
                  <a:pt x="77" y="59"/>
                </a:cubicBezTo>
                <a:cubicBezTo>
                  <a:pt x="77" y="60"/>
                  <a:pt x="77" y="60"/>
                  <a:pt x="77" y="60"/>
                </a:cubicBezTo>
                <a:cubicBezTo>
                  <a:pt x="77" y="60"/>
                  <a:pt x="77" y="60"/>
                  <a:pt x="77" y="60"/>
                </a:cubicBezTo>
                <a:cubicBezTo>
                  <a:pt x="77" y="60"/>
                  <a:pt x="77" y="60"/>
                  <a:pt x="77" y="60"/>
                </a:cubicBezTo>
                <a:cubicBezTo>
                  <a:pt x="77" y="60"/>
                  <a:pt x="76" y="60"/>
                  <a:pt x="76" y="60"/>
                </a:cubicBezTo>
                <a:cubicBezTo>
                  <a:pt x="76" y="60"/>
                  <a:pt x="76" y="60"/>
                  <a:pt x="76" y="61"/>
                </a:cubicBezTo>
                <a:cubicBezTo>
                  <a:pt x="76" y="61"/>
                  <a:pt x="77" y="61"/>
                  <a:pt x="76" y="61"/>
                </a:cubicBezTo>
                <a:cubicBezTo>
                  <a:pt x="76" y="61"/>
                  <a:pt x="76" y="61"/>
                  <a:pt x="76" y="61"/>
                </a:cubicBezTo>
                <a:cubicBezTo>
                  <a:pt x="76" y="61"/>
                  <a:pt x="76" y="61"/>
                  <a:pt x="76" y="62"/>
                </a:cubicBezTo>
                <a:cubicBezTo>
                  <a:pt x="76" y="62"/>
                  <a:pt x="76" y="62"/>
                  <a:pt x="75" y="62"/>
                </a:cubicBezTo>
                <a:cubicBezTo>
                  <a:pt x="75" y="62"/>
                  <a:pt x="75" y="62"/>
                  <a:pt x="75" y="62"/>
                </a:cubicBezTo>
                <a:cubicBezTo>
                  <a:pt x="75" y="62"/>
                  <a:pt x="75" y="62"/>
                  <a:pt x="75" y="61"/>
                </a:cubicBezTo>
                <a:cubicBezTo>
                  <a:pt x="75" y="61"/>
                  <a:pt x="75" y="61"/>
                  <a:pt x="75" y="61"/>
                </a:cubicBezTo>
                <a:cubicBezTo>
                  <a:pt x="75" y="61"/>
                  <a:pt x="75" y="61"/>
                  <a:pt x="75" y="61"/>
                </a:cubicBezTo>
                <a:cubicBezTo>
                  <a:pt x="75" y="61"/>
                  <a:pt x="75" y="62"/>
                  <a:pt x="75" y="62"/>
                </a:cubicBezTo>
                <a:cubicBezTo>
                  <a:pt x="75" y="62"/>
                  <a:pt x="75" y="62"/>
                  <a:pt x="75" y="62"/>
                </a:cubicBezTo>
                <a:cubicBezTo>
                  <a:pt x="75" y="62"/>
                  <a:pt x="75" y="62"/>
                  <a:pt x="75" y="62"/>
                </a:cubicBezTo>
                <a:cubicBezTo>
                  <a:pt x="75" y="62"/>
                  <a:pt x="75" y="62"/>
                  <a:pt x="75" y="62"/>
                </a:cubicBezTo>
                <a:cubicBezTo>
                  <a:pt x="75" y="62"/>
                  <a:pt x="75" y="62"/>
                  <a:pt x="75" y="62"/>
                </a:cubicBezTo>
                <a:cubicBezTo>
                  <a:pt x="75" y="62"/>
                  <a:pt x="75" y="62"/>
                  <a:pt x="75" y="62"/>
                </a:cubicBezTo>
                <a:cubicBezTo>
                  <a:pt x="74" y="62"/>
                  <a:pt x="75" y="62"/>
                  <a:pt x="74" y="62"/>
                </a:cubicBezTo>
                <a:cubicBezTo>
                  <a:pt x="74" y="62"/>
                  <a:pt x="74" y="62"/>
                  <a:pt x="74" y="62"/>
                </a:cubicBezTo>
                <a:cubicBezTo>
                  <a:pt x="74" y="62"/>
                  <a:pt x="74" y="62"/>
                  <a:pt x="74" y="62"/>
                </a:cubicBezTo>
                <a:cubicBezTo>
                  <a:pt x="74" y="62"/>
                  <a:pt x="74" y="62"/>
                  <a:pt x="75" y="62"/>
                </a:cubicBezTo>
                <a:cubicBezTo>
                  <a:pt x="75" y="62"/>
                  <a:pt x="75" y="63"/>
                  <a:pt x="75" y="63"/>
                </a:cubicBezTo>
                <a:cubicBezTo>
                  <a:pt x="74" y="63"/>
                  <a:pt x="74" y="63"/>
                  <a:pt x="74" y="63"/>
                </a:cubicBezTo>
                <a:cubicBezTo>
                  <a:pt x="74" y="63"/>
                  <a:pt x="74" y="63"/>
                  <a:pt x="73" y="63"/>
                </a:cubicBezTo>
                <a:cubicBezTo>
                  <a:pt x="73" y="63"/>
                  <a:pt x="73" y="63"/>
                  <a:pt x="73" y="63"/>
                </a:cubicBezTo>
                <a:cubicBezTo>
                  <a:pt x="73" y="64"/>
                  <a:pt x="74" y="63"/>
                  <a:pt x="74" y="64"/>
                </a:cubicBezTo>
                <a:cubicBezTo>
                  <a:pt x="74" y="64"/>
                  <a:pt x="74" y="64"/>
                  <a:pt x="74" y="64"/>
                </a:cubicBezTo>
                <a:cubicBezTo>
                  <a:pt x="74" y="64"/>
                  <a:pt x="74" y="64"/>
                  <a:pt x="74" y="64"/>
                </a:cubicBezTo>
                <a:cubicBezTo>
                  <a:pt x="74" y="64"/>
                  <a:pt x="74" y="64"/>
                  <a:pt x="74" y="64"/>
                </a:cubicBezTo>
                <a:cubicBezTo>
                  <a:pt x="74" y="64"/>
                  <a:pt x="74" y="64"/>
                  <a:pt x="74" y="64"/>
                </a:cubicBezTo>
                <a:cubicBezTo>
                  <a:pt x="74" y="64"/>
                  <a:pt x="74" y="64"/>
                  <a:pt x="74" y="65"/>
                </a:cubicBezTo>
                <a:cubicBezTo>
                  <a:pt x="74" y="65"/>
                  <a:pt x="74" y="65"/>
                  <a:pt x="74" y="65"/>
                </a:cubicBezTo>
                <a:cubicBezTo>
                  <a:pt x="74" y="65"/>
                  <a:pt x="74" y="65"/>
                  <a:pt x="73" y="65"/>
                </a:cubicBezTo>
                <a:cubicBezTo>
                  <a:pt x="73" y="65"/>
                  <a:pt x="73" y="65"/>
                  <a:pt x="73" y="65"/>
                </a:cubicBezTo>
                <a:cubicBezTo>
                  <a:pt x="73" y="65"/>
                  <a:pt x="73" y="65"/>
                  <a:pt x="74" y="65"/>
                </a:cubicBezTo>
                <a:cubicBezTo>
                  <a:pt x="74" y="65"/>
                  <a:pt x="74" y="65"/>
                  <a:pt x="74" y="65"/>
                </a:cubicBezTo>
                <a:cubicBezTo>
                  <a:pt x="74" y="65"/>
                  <a:pt x="74" y="65"/>
                  <a:pt x="74" y="65"/>
                </a:cubicBezTo>
                <a:cubicBezTo>
                  <a:pt x="74" y="65"/>
                  <a:pt x="74" y="66"/>
                  <a:pt x="74" y="66"/>
                </a:cubicBezTo>
                <a:cubicBezTo>
                  <a:pt x="74" y="66"/>
                  <a:pt x="75" y="66"/>
                  <a:pt x="75" y="66"/>
                </a:cubicBezTo>
                <a:cubicBezTo>
                  <a:pt x="74" y="66"/>
                  <a:pt x="74" y="66"/>
                  <a:pt x="74" y="66"/>
                </a:cubicBezTo>
                <a:cubicBezTo>
                  <a:pt x="74" y="66"/>
                  <a:pt x="74" y="66"/>
                  <a:pt x="74" y="66"/>
                </a:cubicBezTo>
                <a:cubicBezTo>
                  <a:pt x="73" y="66"/>
                  <a:pt x="73" y="66"/>
                  <a:pt x="73" y="66"/>
                </a:cubicBezTo>
                <a:cubicBezTo>
                  <a:pt x="73" y="66"/>
                  <a:pt x="73" y="66"/>
                  <a:pt x="73" y="66"/>
                </a:cubicBezTo>
                <a:cubicBezTo>
                  <a:pt x="73" y="66"/>
                  <a:pt x="73" y="66"/>
                  <a:pt x="73" y="66"/>
                </a:cubicBezTo>
                <a:cubicBezTo>
                  <a:pt x="73" y="66"/>
                  <a:pt x="73" y="66"/>
                  <a:pt x="74" y="66"/>
                </a:cubicBezTo>
                <a:cubicBezTo>
                  <a:pt x="74" y="66"/>
                  <a:pt x="74" y="66"/>
                  <a:pt x="74" y="66"/>
                </a:cubicBezTo>
                <a:cubicBezTo>
                  <a:pt x="74" y="66"/>
                  <a:pt x="74" y="66"/>
                  <a:pt x="74" y="66"/>
                </a:cubicBezTo>
                <a:cubicBezTo>
                  <a:pt x="74" y="66"/>
                  <a:pt x="74" y="66"/>
                  <a:pt x="74" y="67"/>
                </a:cubicBezTo>
                <a:cubicBezTo>
                  <a:pt x="74" y="67"/>
                  <a:pt x="74" y="67"/>
                  <a:pt x="74" y="67"/>
                </a:cubicBezTo>
                <a:cubicBezTo>
                  <a:pt x="74" y="67"/>
                  <a:pt x="74" y="67"/>
                  <a:pt x="73" y="67"/>
                </a:cubicBezTo>
                <a:cubicBezTo>
                  <a:pt x="73" y="67"/>
                  <a:pt x="73" y="67"/>
                  <a:pt x="73" y="67"/>
                </a:cubicBezTo>
                <a:cubicBezTo>
                  <a:pt x="73" y="67"/>
                  <a:pt x="74" y="67"/>
                  <a:pt x="74" y="67"/>
                </a:cubicBezTo>
                <a:cubicBezTo>
                  <a:pt x="74" y="67"/>
                  <a:pt x="74" y="67"/>
                  <a:pt x="74" y="67"/>
                </a:cubicBezTo>
                <a:cubicBezTo>
                  <a:pt x="73" y="67"/>
                  <a:pt x="73" y="67"/>
                  <a:pt x="73" y="67"/>
                </a:cubicBezTo>
                <a:cubicBezTo>
                  <a:pt x="73" y="67"/>
                  <a:pt x="73" y="67"/>
                  <a:pt x="73" y="67"/>
                </a:cubicBezTo>
                <a:cubicBezTo>
                  <a:pt x="73" y="67"/>
                  <a:pt x="73" y="67"/>
                  <a:pt x="74" y="67"/>
                </a:cubicBezTo>
                <a:cubicBezTo>
                  <a:pt x="74" y="67"/>
                  <a:pt x="74" y="67"/>
                  <a:pt x="74" y="67"/>
                </a:cubicBezTo>
                <a:cubicBezTo>
                  <a:pt x="74" y="68"/>
                  <a:pt x="74" y="68"/>
                  <a:pt x="74" y="68"/>
                </a:cubicBezTo>
                <a:cubicBezTo>
                  <a:pt x="73" y="68"/>
                  <a:pt x="73" y="67"/>
                  <a:pt x="73" y="67"/>
                </a:cubicBezTo>
                <a:cubicBezTo>
                  <a:pt x="73" y="67"/>
                  <a:pt x="73" y="67"/>
                  <a:pt x="73" y="67"/>
                </a:cubicBezTo>
                <a:cubicBezTo>
                  <a:pt x="73" y="68"/>
                  <a:pt x="73" y="68"/>
                  <a:pt x="73" y="68"/>
                </a:cubicBezTo>
                <a:cubicBezTo>
                  <a:pt x="73" y="68"/>
                  <a:pt x="73" y="68"/>
                  <a:pt x="73" y="68"/>
                </a:cubicBezTo>
                <a:cubicBezTo>
                  <a:pt x="73" y="68"/>
                  <a:pt x="73" y="68"/>
                  <a:pt x="73" y="68"/>
                </a:cubicBezTo>
                <a:cubicBezTo>
                  <a:pt x="73" y="68"/>
                  <a:pt x="73" y="68"/>
                  <a:pt x="73" y="68"/>
                </a:cubicBezTo>
                <a:cubicBezTo>
                  <a:pt x="72" y="68"/>
                  <a:pt x="72" y="69"/>
                  <a:pt x="72" y="69"/>
                </a:cubicBezTo>
                <a:cubicBezTo>
                  <a:pt x="72" y="69"/>
                  <a:pt x="72" y="69"/>
                  <a:pt x="72" y="69"/>
                </a:cubicBezTo>
                <a:cubicBezTo>
                  <a:pt x="72" y="69"/>
                  <a:pt x="73" y="69"/>
                  <a:pt x="73" y="69"/>
                </a:cubicBezTo>
                <a:cubicBezTo>
                  <a:pt x="73" y="69"/>
                  <a:pt x="73" y="69"/>
                  <a:pt x="73" y="69"/>
                </a:cubicBezTo>
                <a:cubicBezTo>
                  <a:pt x="73" y="69"/>
                  <a:pt x="73" y="69"/>
                  <a:pt x="73" y="69"/>
                </a:cubicBezTo>
                <a:cubicBezTo>
                  <a:pt x="73" y="69"/>
                  <a:pt x="72" y="69"/>
                  <a:pt x="72" y="69"/>
                </a:cubicBezTo>
                <a:cubicBezTo>
                  <a:pt x="72" y="69"/>
                  <a:pt x="72" y="69"/>
                  <a:pt x="73" y="70"/>
                </a:cubicBezTo>
                <a:cubicBezTo>
                  <a:pt x="73" y="70"/>
                  <a:pt x="73" y="70"/>
                  <a:pt x="73" y="70"/>
                </a:cubicBezTo>
                <a:cubicBezTo>
                  <a:pt x="73" y="70"/>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2"/>
                  <a:pt x="73" y="72"/>
                </a:cubicBezTo>
                <a:cubicBezTo>
                  <a:pt x="73" y="72"/>
                  <a:pt x="73" y="72"/>
                  <a:pt x="73" y="72"/>
                </a:cubicBezTo>
                <a:cubicBezTo>
                  <a:pt x="72" y="72"/>
                  <a:pt x="72" y="72"/>
                  <a:pt x="72" y="72"/>
                </a:cubicBezTo>
                <a:cubicBezTo>
                  <a:pt x="72" y="72"/>
                  <a:pt x="72" y="72"/>
                  <a:pt x="72" y="72"/>
                </a:cubicBezTo>
                <a:cubicBezTo>
                  <a:pt x="72" y="72"/>
                  <a:pt x="72" y="72"/>
                  <a:pt x="73" y="72"/>
                </a:cubicBezTo>
                <a:cubicBezTo>
                  <a:pt x="73" y="72"/>
                  <a:pt x="73" y="72"/>
                  <a:pt x="73" y="72"/>
                </a:cubicBezTo>
                <a:cubicBezTo>
                  <a:pt x="72" y="72"/>
                  <a:pt x="73" y="72"/>
                  <a:pt x="72" y="73"/>
                </a:cubicBezTo>
                <a:cubicBezTo>
                  <a:pt x="72" y="73"/>
                  <a:pt x="72" y="73"/>
                  <a:pt x="72" y="73"/>
                </a:cubicBezTo>
                <a:cubicBezTo>
                  <a:pt x="72" y="73"/>
                  <a:pt x="72" y="73"/>
                  <a:pt x="72" y="73"/>
                </a:cubicBezTo>
                <a:cubicBezTo>
                  <a:pt x="72" y="73"/>
                  <a:pt x="72" y="73"/>
                  <a:pt x="72" y="73"/>
                </a:cubicBezTo>
                <a:cubicBezTo>
                  <a:pt x="72" y="73"/>
                  <a:pt x="72" y="73"/>
                  <a:pt x="72" y="73"/>
                </a:cubicBezTo>
                <a:cubicBezTo>
                  <a:pt x="72" y="73"/>
                  <a:pt x="72" y="73"/>
                  <a:pt x="72" y="73"/>
                </a:cubicBezTo>
                <a:cubicBezTo>
                  <a:pt x="72" y="73"/>
                  <a:pt x="72" y="73"/>
                  <a:pt x="73" y="73"/>
                </a:cubicBezTo>
                <a:cubicBezTo>
                  <a:pt x="73" y="73"/>
                  <a:pt x="73" y="73"/>
                  <a:pt x="73" y="73"/>
                </a:cubicBezTo>
                <a:cubicBezTo>
                  <a:pt x="73" y="73"/>
                  <a:pt x="72" y="74"/>
                  <a:pt x="71" y="74"/>
                </a:cubicBezTo>
                <a:cubicBezTo>
                  <a:pt x="71" y="74"/>
                  <a:pt x="72" y="74"/>
                  <a:pt x="72" y="74"/>
                </a:cubicBezTo>
                <a:cubicBezTo>
                  <a:pt x="72" y="74"/>
                  <a:pt x="72" y="74"/>
                  <a:pt x="72" y="74"/>
                </a:cubicBezTo>
                <a:cubicBezTo>
                  <a:pt x="72" y="74"/>
                  <a:pt x="73" y="74"/>
                  <a:pt x="72" y="74"/>
                </a:cubicBezTo>
                <a:cubicBezTo>
                  <a:pt x="72" y="74"/>
                  <a:pt x="72" y="74"/>
                  <a:pt x="72" y="74"/>
                </a:cubicBezTo>
                <a:cubicBezTo>
                  <a:pt x="72" y="74"/>
                  <a:pt x="72" y="74"/>
                  <a:pt x="72" y="74"/>
                </a:cubicBezTo>
                <a:cubicBezTo>
                  <a:pt x="72" y="74"/>
                  <a:pt x="72" y="74"/>
                  <a:pt x="71" y="74"/>
                </a:cubicBezTo>
                <a:cubicBezTo>
                  <a:pt x="71" y="74"/>
                  <a:pt x="71" y="74"/>
                  <a:pt x="71" y="74"/>
                </a:cubicBezTo>
                <a:cubicBezTo>
                  <a:pt x="70" y="74"/>
                  <a:pt x="70" y="75"/>
                  <a:pt x="70" y="75"/>
                </a:cubicBezTo>
                <a:cubicBezTo>
                  <a:pt x="70" y="75"/>
                  <a:pt x="70" y="75"/>
                  <a:pt x="70" y="75"/>
                </a:cubicBezTo>
                <a:cubicBezTo>
                  <a:pt x="70" y="75"/>
                  <a:pt x="70" y="75"/>
                  <a:pt x="70" y="75"/>
                </a:cubicBezTo>
                <a:cubicBezTo>
                  <a:pt x="69" y="75"/>
                  <a:pt x="69" y="75"/>
                  <a:pt x="69" y="75"/>
                </a:cubicBezTo>
                <a:cubicBezTo>
                  <a:pt x="69" y="75"/>
                  <a:pt x="70" y="74"/>
                  <a:pt x="69" y="74"/>
                </a:cubicBezTo>
                <a:cubicBezTo>
                  <a:pt x="69" y="74"/>
                  <a:pt x="69" y="74"/>
                  <a:pt x="69" y="74"/>
                </a:cubicBezTo>
                <a:cubicBezTo>
                  <a:pt x="69" y="74"/>
                  <a:pt x="69" y="74"/>
                  <a:pt x="70" y="74"/>
                </a:cubicBezTo>
                <a:cubicBezTo>
                  <a:pt x="69" y="74"/>
                  <a:pt x="69" y="74"/>
                  <a:pt x="69" y="74"/>
                </a:cubicBezTo>
                <a:cubicBezTo>
                  <a:pt x="69" y="74"/>
                  <a:pt x="69" y="74"/>
                  <a:pt x="69" y="74"/>
                </a:cubicBezTo>
                <a:cubicBezTo>
                  <a:pt x="69" y="74"/>
                  <a:pt x="69" y="74"/>
                  <a:pt x="69" y="74"/>
                </a:cubicBezTo>
                <a:cubicBezTo>
                  <a:pt x="69" y="74"/>
                  <a:pt x="69" y="74"/>
                  <a:pt x="69" y="74"/>
                </a:cubicBezTo>
                <a:cubicBezTo>
                  <a:pt x="68" y="74"/>
                  <a:pt x="69"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3"/>
                  <a:pt x="68" y="73"/>
                </a:cubicBezTo>
                <a:cubicBezTo>
                  <a:pt x="68" y="73"/>
                  <a:pt x="69" y="73"/>
                  <a:pt x="69" y="73"/>
                </a:cubicBezTo>
                <a:cubicBezTo>
                  <a:pt x="69" y="73"/>
                  <a:pt x="68" y="73"/>
                  <a:pt x="68" y="73"/>
                </a:cubicBezTo>
                <a:cubicBezTo>
                  <a:pt x="68" y="73"/>
                  <a:pt x="68" y="73"/>
                  <a:pt x="68" y="73"/>
                </a:cubicBezTo>
                <a:cubicBezTo>
                  <a:pt x="68" y="73"/>
                  <a:pt x="68" y="73"/>
                  <a:pt x="68" y="73"/>
                </a:cubicBezTo>
                <a:cubicBezTo>
                  <a:pt x="68" y="73"/>
                  <a:pt x="68" y="73"/>
                  <a:pt x="68" y="73"/>
                </a:cubicBezTo>
                <a:cubicBezTo>
                  <a:pt x="68" y="73"/>
                  <a:pt x="67" y="73"/>
                  <a:pt x="67" y="73"/>
                </a:cubicBezTo>
                <a:cubicBezTo>
                  <a:pt x="67" y="73"/>
                  <a:pt x="68" y="73"/>
                  <a:pt x="68" y="73"/>
                </a:cubicBezTo>
                <a:cubicBezTo>
                  <a:pt x="68" y="73"/>
                  <a:pt x="68" y="73"/>
                  <a:pt x="68" y="73"/>
                </a:cubicBezTo>
                <a:cubicBezTo>
                  <a:pt x="68" y="73"/>
                  <a:pt x="68" y="72"/>
                  <a:pt x="67" y="72"/>
                </a:cubicBezTo>
                <a:cubicBezTo>
                  <a:pt x="67" y="72"/>
                  <a:pt x="67" y="73"/>
                  <a:pt x="67" y="73"/>
                </a:cubicBezTo>
                <a:cubicBezTo>
                  <a:pt x="67" y="73"/>
                  <a:pt x="67" y="73"/>
                  <a:pt x="67" y="73"/>
                </a:cubicBezTo>
                <a:cubicBezTo>
                  <a:pt x="67" y="73"/>
                  <a:pt x="67"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5" y="73"/>
                </a:cubicBezTo>
                <a:cubicBezTo>
                  <a:pt x="65" y="73"/>
                  <a:pt x="65" y="74"/>
                  <a:pt x="65" y="74"/>
                </a:cubicBezTo>
                <a:cubicBezTo>
                  <a:pt x="65" y="74"/>
                  <a:pt x="65" y="74"/>
                  <a:pt x="65" y="74"/>
                </a:cubicBezTo>
                <a:cubicBezTo>
                  <a:pt x="65" y="74"/>
                  <a:pt x="65" y="74"/>
                  <a:pt x="65" y="74"/>
                </a:cubicBezTo>
                <a:cubicBezTo>
                  <a:pt x="65" y="74"/>
                  <a:pt x="64" y="74"/>
                  <a:pt x="64" y="74"/>
                </a:cubicBezTo>
                <a:cubicBezTo>
                  <a:pt x="64" y="74"/>
                  <a:pt x="65" y="74"/>
                  <a:pt x="65" y="73"/>
                </a:cubicBezTo>
                <a:cubicBezTo>
                  <a:pt x="65" y="73"/>
                  <a:pt x="64" y="73"/>
                  <a:pt x="64" y="73"/>
                </a:cubicBezTo>
                <a:cubicBezTo>
                  <a:pt x="64" y="73"/>
                  <a:pt x="64" y="73"/>
                  <a:pt x="64" y="73"/>
                </a:cubicBezTo>
                <a:cubicBezTo>
                  <a:pt x="64" y="73"/>
                  <a:pt x="64" y="73"/>
                  <a:pt x="64" y="73"/>
                </a:cubicBezTo>
                <a:cubicBezTo>
                  <a:pt x="64" y="73"/>
                  <a:pt x="64" y="73"/>
                  <a:pt x="64" y="73"/>
                </a:cubicBezTo>
                <a:cubicBezTo>
                  <a:pt x="64" y="73"/>
                  <a:pt x="64" y="73"/>
                  <a:pt x="64" y="73"/>
                </a:cubicBezTo>
                <a:cubicBezTo>
                  <a:pt x="64" y="73"/>
                  <a:pt x="63" y="73"/>
                  <a:pt x="63" y="73"/>
                </a:cubicBezTo>
                <a:cubicBezTo>
                  <a:pt x="63" y="73"/>
                  <a:pt x="63" y="72"/>
                  <a:pt x="63" y="72"/>
                </a:cubicBezTo>
                <a:cubicBezTo>
                  <a:pt x="63" y="72"/>
                  <a:pt x="63" y="72"/>
                  <a:pt x="63" y="72"/>
                </a:cubicBezTo>
                <a:cubicBezTo>
                  <a:pt x="63" y="72"/>
                  <a:pt x="63" y="72"/>
                  <a:pt x="63" y="72"/>
                </a:cubicBezTo>
                <a:cubicBezTo>
                  <a:pt x="63" y="73"/>
                  <a:pt x="63" y="72"/>
                  <a:pt x="63" y="72"/>
                </a:cubicBezTo>
                <a:cubicBezTo>
                  <a:pt x="63" y="72"/>
                  <a:pt x="63" y="73"/>
                  <a:pt x="63" y="73"/>
                </a:cubicBezTo>
                <a:cubicBezTo>
                  <a:pt x="62" y="73"/>
                  <a:pt x="62" y="73"/>
                  <a:pt x="62" y="72"/>
                </a:cubicBezTo>
                <a:cubicBezTo>
                  <a:pt x="62" y="72"/>
                  <a:pt x="62" y="72"/>
                  <a:pt x="62" y="72"/>
                </a:cubicBezTo>
                <a:cubicBezTo>
                  <a:pt x="62" y="72"/>
                  <a:pt x="62" y="72"/>
                  <a:pt x="62" y="72"/>
                </a:cubicBezTo>
                <a:cubicBezTo>
                  <a:pt x="62" y="72"/>
                  <a:pt x="63" y="72"/>
                  <a:pt x="62" y="71"/>
                </a:cubicBezTo>
                <a:cubicBezTo>
                  <a:pt x="62" y="72"/>
                  <a:pt x="62" y="72"/>
                  <a:pt x="61" y="72"/>
                </a:cubicBezTo>
                <a:cubicBezTo>
                  <a:pt x="62" y="72"/>
                  <a:pt x="62" y="72"/>
                  <a:pt x="62" y="71"/>
                </a:cubicBezTo>
                <a:cubicBezTo>
                  <a:pt x="62" y="71"/>
                  <a:pt x="62" y="71"/>
                  <a:pt x="62" y="71"/>
                </a:cubicBezTo>
                <a:cubicBezTo>
                  <a:pt x="62" y="71"/>
                  <a:pt x="62" y="71"/>
                  <a:pt x="62" y="71"/>
                </a:cubicBezTo>
                <a:cubicBezTo>
                  <a:pt x="62" y="71"/>
                  <a:pt x="62" y="71"/>
                  <a:pt x="62" y="72"/>
                </a:cubicBezTo>
                <a:cubicBezTo>
                  <a:pt x="61" y="71"/>
                  <a:pt x="61" y="71"/>
                  <a:pt x="61" y="71"/>
                </a:cubicBezTo>
                <a:cubicBezTo>
                  <a:pt x="61" y="71"/>
                  <a:pt x="61" y="71"/>
                  <a:pt x="61" y="71"/>
                </a:cubicBezTo>
                <a:cubicBezTo>
                  <a:pt x="62" y="71"/>
                  <a:pt x="62" y="71"/>
                  <a:pt x="62" y="71"/>
                </a:cubicBezTo>
                <a:cubicBezTo>
                  <a:pt x="62" y="71"/>
                  <a:pt x="62" y="71"/>
                  <a:pt x="62" y="71"/>
                </a:cubicBezTo>
                <a:cubicBezTo>
                  <a:pt x="61" y="71"/>
                  <a:pt x="61" y="71"/>
                  <a:pt x="61" y="71"/>
                </a:cubicBezTo>
                <a:cubicBezTo>
                  <a:pt x="61" y="71"/>
                  <a:pt x="61" y="71"/>
                  <a:pt x="60" y="71"/>
                </a:cubicBezTo>
                <a:cubicBezTo>
                  <a:pt x="60" y="71"/>
                  <a:pt x="60" y="71"/>
                  <a:pt x="60" y="70"/>
                </a:cubicBezTo>
                <a:cubicBezTo>
                  <a:pt x="60" y="70"/>
                  <a:pt x="60" y="70"/>
                  <a:pt x="61" y="70"/>
                </a:cubicBezTo>
                <a:cubicBezTo>
                  <a:pt x="61" y="69"/>
                  <a:pt x="61" y="69"/>
                  <a:pt x="61" y="69"/>
                </a:cubicBezTo>
                <a:cubicBezTo>
                  <a:pt x="61" y="69"/>
                  <a:pt x="61" y="69"/>
                  <a:pt x="61" y="69"/>
                </a:cubicBezTo>
                <a:cubicBezTo>
                  <a:pt x="60" y="69"/>
                  <a:pt x="60" y="70"/>
                  <a:pt x="60" y="70"/>
                </a:cubicBezTo>
                <a:cubicBezTo>
                  <a:pt x="60" y="70"/>
                  <a:pt x="60" y="70"/>
                  <a:pt x="60" y="70"/>
                </a:cubicBezTo>
                <a:cubicBezTo>
                  <a:pt x="60" y="70"/>
                  <a:pt x="60" y="70"/>
                  <a:pt x="60" y="69"/>
                </a:cubicBezTo>
                <a:cubicBezTo>
                  <a:pt x="60" y="69"/>
                  <a:pt x="60" y="69"/>
                  <a:pt x="60" y="69"/>
                </a:cubicBezTo>
                <a:cubicBezTo>
                  <a:pt x="60" y="69"/>
                  <a:pt x="60" y="70"/>
                  <a:pt x="60" y="70"/>
                </a:cubicBezTo>
                <a:cubicBezTo>
                  <a:pt x="59" y="69"/>
                  <a:pt x="60" y="69"/>
                  <a:pt x="60" y="69"/>
                </a:cubicBezTo>
                <a:cubicBezTo>
                  <a:pt x="60" y="69"/>
                  <a:pt x="60" y="69"/>
                  <a:pt x="59" y="69"/>
                </a:cubicBezTo>
                <a:cubicBezTo>
                  <a:pt x="59" y="69"/>
                  <a:pt x="59" y="69"/>
                  <a:pt x="59" y="69"/>
                </a:cubicBezTo>
                <a:cubicBezTo>
                  <a:pt x="59" y="69"/>
                  <a:pt x="59" y="69"/>
                  <a:pt x="59" y="69"/>
                </a:cubicBezTo>
                <a:cubicBezTo>
                  <a:pt x="59" y="68"/>
                  <a:pt x="59" y="68"/>
                  <a:pt x="60" y="68"/>
                </a:cubicBezTo>
                <a:cubicBezTo>
                  <a:pt x="59" y="68"/>
                  <a:pt x="59" y="68"/>
                  <a:pt x="59" y="68"/>
                </a:cubicBezTo>
                <a:cubicBezTo>
                  <a:pt x="59" y="68"/>
                  <a:pt x="59" y="68"/>
                  <a:pt x="58" y="68"/>
                </a:cubicBezTo>
                <a:cubicBezTo>
                  <a:pt x="58" y="68"/>
                  <a:pt x="58" y="68"/>
                  <a:pt x="58" y="68"/>
                </a:cubicBezTo>
                <a:cubicBezTo>
                  <a:pt x="58" y="68"/>
                  <a:pt x="58" y="68"/>
                  <a:pt x="58" y="68"/>
                </a:cubicBezTo>
                <a:cubicBezTo>
                  <a:pt x="58" y="68"/>
                  <a:pt x="58" y="68"/>
                  <a:pt x="58" y="68"/>
                </a:cubicBezTo>
                <a:cubicBezTo>
                  <a:pt x="58" y="68"/>
                  <a:pt x="58" y="68"/>
                  <a:pt x="58" y="68"/>
                </a:cubicBezTo>
                <a:cubicBezTo>
                  <a:pt x="58" y="68"/>
                  <a:pt x="58" y="68"/>
                  <a:pt x="58" y="68"/>
                </a:cubicBezTo>
                <a:cubicBezTo>
                  <a:pt x="58" y="68"/>
                  <a:pt x="58" y="67"/>
                  <a:pt x="58" y="67"/>
                </a:cubicBezTo>
                <a:cubicBezTo>
                  <a:pt x="58" y="67"/>
                  <a:pt x="58" y="67"/>
                  <a:pt x="59" y="67"/>
                </a:cubicBezTo>
                <a:cubicBezTo>
                  <a:pt x="59" y="67"/>
                  <a:pt x="59" y="67"/>
                  <a:pt x="60" y="67"/>
                </a:cubicBezTo>
                <a:cubicBezTo>
                  <a:pt x="60" y="67"/>
                  <a:pt x="60" y="67"/>
                  <a:pt x="60" y="67"/>
                </a:cubicBezTo>
                <a:cubicBezTo>
                  <a:pt x="60" y="67"/>
                  <a:pt x="60" y="67"/>
                  <a:pt x="60" y="66"/>
                </a:cubicBezTo>
                <a:cubicBezTo>
                  <a:pt x="60" y="67"/>
                  <a:pt x="60" y="67"/>
                  <a:pt x="60" y="67"/>
                </a:cubicBezTo>
                <a:cubicBezTo>
                  <a:pt x="59" y="67"/>
                  <a:pt x="59" y="67"/>
                  <a:pt x="59" y="67"/>
                </a:cubicBezTo>
                <a:cubicBezTo>
                  <a:pt x="58" y="67"/>
                  <a:pt x="58" y="67"/>
                  <a:pt x="58" y="67"/>
                </a:cubicBezTo>
                <a:cubicBezTo>
                  <a:pt x="58" y="67"/>
                  <a:pt x="58" y="67"/>
                  <a:pt x="58" y="67"/>
                </a:cubicBezTo>
                <a:cubicBezTo>
                  <a:pt x="58" y="67"/>
                  <a:pt x="59" y="67"/>
                  <a:pt x="59" y="66"/>
                </a:cubicBezTo>
                <a:cubicBezTo>
                  <a:pt x="59" y="66"/>
                  <a:pt x="59" y="66"/>
                  <a:pt x="59" y="66"/>
                </a:cubicBezTo>
                <a:cubicBezTo>
                  <a:pt x="59" y="66"/>
                  <a:pt x="59" y="66"/>
                  <a:pt x="59" y="66"/>
                </a:cubicBezTo>
                <a:cubicBezTo>
                  <a:pt x="59" y="66"/>
                  <a:pt x="59" y="66"/>
                  <a:pt x="59" y="66"/>
                </a:cubicBezTo>
                <a:cubicBezTo>
                  <a:pt x="59" y="66"/>
                  <a:pt x="59" y="66"/>
                  <a:pt x="60" y="66"/>
                </a:cubicBezTo>
                <a:cubicBezTo>
                  <a:pt x="60" y="66"/>
                  <a:pt x="60" y="66"/>
                  <a:pt x="60" y="66"/>
                </a:cubicBezTo>
                <a:cubicBezTo>
                  <a:pt x="60" y="66"/>
                  <a:pt x="61" y="66"/>
                  <a:pt x="61" y="66"/>
                </a:cubicBezTo>
                <a:cubicBezTo>
                  <a:pt x="61" y="66"/>
                  <a:pt x="61" y="66"/>
                  <a:pt x="61" y="66"/>
                </a:cubicBezTo>
                <a:cubicBezTo>
                  <a:pt x="61" y="66"/>
                  <a:pt x="61" y="66"/>
                  <a:pt x="61" y="66"/>
                </a:cubicBezTo>
                <a:cubicBezTo>
                  <a:pt x="61" y="66"/>
                  <a:pt x="60" y="66"/>
                  <a:pt x="60" y="66"/>
                </a:cubicBezTo>
                <a:cubicBezTo>
                  <a:pt x="60" y="66"/>
                  <a:pt x="60" y="66"/>
                  <a:pt x="60" y="65"/>
                </a:cubicBezTo>
                <a:cubicBezTo>
                  <a:pt x="60" y="65"/>
                  <a:pt x="60" y="66"/>
                  <a:pt x="59" y="66"/>
                </a:cubicBezTo>
                <a:cubicBezTo>
                  <a:pt x="59" y="65"/>
                  <a:pt x="59" y="65"/>
                  <a:pt x="59" y="65"/>
                </a:cubicBezTo>
                <a:cubicBezTo>
                  <a:pt x="59" y="65"/>
                  <a:pt x="59" y="65"/>
                  <a:pt x="59" y="65"/>
                </a:cubicBezTo>
                <a:cubicBezTo>
                  <a:pt x="59" y="65"/>
                  <a:pt x="59" y="65"/>
                  <a:pt x="59" y="65"/>
                </a:cubicBezTo>
                <a:cubicBezTo>
                  <a:pt x="59" y="65"/>
                  <a:pt x="59" y="65"/>
                  <a:pt x="59" y="65"/>
                </a:cubicBezTo>
                <a:cubicBezTo>
                  <a:pt x="59" y="65"/>
                  <a:pt x="59" y="65"/>
                  <a:pt x="59" y="65"/>
                </a:cubicBezTo>
                <a:cubicBezTo>
                  <a:pt x="59" y="65"/>
                  <a:pt x="59" y="66"/>
                  <a:pt x="59" y="66"/>
                </a:cubicBezTo>
                <a:cubicBezTo>
                  <a:pt x="59" y="66"/>
                  <a:pt x="59" y="66"/>
                  <a:pt x="59" y="66"/>
                </a:cubicBezTo>
                <a:cubicBezTo>
                  <a:pt x="59" y="66"/>
                  <a:pt x="59" y="66"/>
                  <a:pt x="59" y="66"/>
                </a:cubicBezTo>
                <a:cubicBezTo>
                  <a:pt x="59" y="66"/>
                  <a:pt x="59" y="66"/>
                  <a:pt x="58" y="66"/>
                </a:cubicBezTo>
                <a:cubicBezTo>
                  <a:pt x="58" y="66"/>
                  <a:pt x="58" y="66"/>
                  <a:pt x="58" y="66"/>
                </a:cubicBezTo>
                <a:cubicBezTo>
                  <a:pt x="58" y="66"/>
                  <a:pt x="58" y="66"/>
                  <a:pt x="58" y="66"/>
                </a:cubicBezTo>
                <a:cubicBezTo>
                  <a:pt x="58" y="66"/>
                  <a:pt x="58" y="66"/>
                  <a:pt x="58" y="66"/>
                </a:cubicBezTo>
                <a:cubicBezTo>
                  <a:pt x="58" y="66"/>
                  <a:pt x="58" y="67"/>
                  <a:pt x="58" y="67"/>
                </a:cubicBezTo>
                <a:cubicBezTo>
                  <a:pt x="58" y="67"/>
                  <a:pt x="57" y="67"/>
                  <a:pt x="57" y="67"/>
                </a:cubicBezTo>
                <a:cubicBezTo>
                  <a:pt x="57" y="67"/>
                  <a:pt x="57" y="67"/>
                  <a:pt x="57" y="67"/>
                </a:cubicBezTo>
                <a:cubicBezTo>
                  <a:pt x="57" y="67"/>
                  <a:pt x="57" y="67"/>
                  <a:pt x="57" y="66"/>
                </a:cubicBezTo>
                <a:cubicBezTo>
                  <a:pt x="57" y="66"/>
                  <a:pt x="57" y="66"/>
                  <a:pt x="58" y="65"/>
                </a:cubicBezTo>
                <a:cubicBezTo>
                  <a:pt x="58" y="65"/>
                  <a:pt x="58" y="65"/>
                  <a:pt x="58" y="65"/>
                </a:cubicBezTo>
                <a:cubicBezTo>
                  <a:pt x="57" y="65"/>
                  <a:pt x="57" y="65"/>
                  <a:pt x="57" y="65"/>
                </a:cubicBezTo>
                <a:cubicBezTo>
                  <a:pt x="57" y="65"/>
                  <a:pt x="57" y="65"/>
                  <a:pt x="57" y="65"/>
                </a:cubicBezTo>
                <a:cubicBezTo>
                  <a:pt x="57" y="65"/>
                  <a:pt x="57" y="65"/>
                  <a:pt x="57" y="65"/>
                </a:cubicBezTo>
                <a:cubicBezTo>
                  <a:pt x="57" y="65"/>
                  <a:pt x="57" y="65"/>
                  <a:pt x="57" y="65"/>
                </a:cubicBezTo>
                <a:cubicBezTo>
                  <a:pt x="57" y="65"/>
                  <a:pt x="57" y="65"/>
                  <a:pt x="57" y="65"/>
                </a:cubicBezTo>
                <a:cubicBezTo>
                  <a:pt x="57" y="65"/>
                  <a:pt x="57" y="65"/>
                  <a:pt x="57" y="65"/>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6" y="64"/>
                </a:cubicBezTo>
                <a:cubicBezTo>
                  <a:pt x="56" y="64"/>
                  <a:pt x="56" y="64"/>
                  <a:pt x="56" y="64"/>
                </a:cubicBezTo>
                <a:cubicBezTo>
                  <a:pt x="56" y="64"/>
                  <a:pt x="56" y="64"/>
                  <a:pt x="56" y="64"/>
                </a:cubicBezTo>
                <a:cubicBezTo>
                  <a:pt x="56" y="64"/>
                  <a:pt x="56" y="63"/>
                  <a:pt x="56" y="63"/>
                </a:cubicBezTo>
                <a:cubicBezTo>
                  <a:pt x="56" y="63"/>
                  <a:pt x="56" y="63"/>
                  <a:pt x="55" y="63"/>
                </a:cubicBezTo>
                <a:cubicBezTo>
                  <a:pt x="55" y="63"/>
                  <a:pt x="55" y="63"/>
                  <a:pt x="55" y="63"/>
                </a:cubicBezTo>
                <a:cubicBezTo>
                  <a:pt x="55" y="63"/>
                  <a:pt x="56" y="63"/>
                  <a:pt x="56" y="63"/>
                </a:cubicBezTo>
                <a:cubicBezTo>
                  <a:pt x="56" y="63"/>
                  <a:pt x="57" y="62"/>
                  <a:pt x="57" y="62"/>
                </a:cubicBezTo>
                <a:cubicBezTo>
                  <a:pt x="57" y="62"/>
                  <a:pt x="57" y="62"/>
                  <a:pt x="57" y="62"/>
                </a:cubicBezTo>
                <a:cubicBezTo>
                  <a:pt x="57" y="62"/>
                  <a:pt x="58" y="62"/>
                  <a:pt x="58" y="62"/>
                </a:cubicBezTo>
                <a:cubicBezTo>
                  <a:pt x="58" y="62"/>
                  <a:pt x="58" y="62"/>
                  <a:pt x="58" y="62"/>
                </a:cubicBezTo>
                <a:cubicBezTo>
                  <a:pt x="58" y="61"/>
                  <a:pt x="58" y="61"/>
                  <a:pt x="58" y="61"/>
                </a:cubicBezTo>
                <a:cubicBezTo>
                  <a:pt x="59" y="61"/>
                  <a:pt x="59" y="61"/>
                  <a:pt x="60" y="61"/>
                </a:cubicBezTo>
                <a:cubicBezTo>
                  <a:pt x="60" y="61"/>
                  <a:pt x="60" y="61"/>
                  <a:pt x="60" y="61"/>
                </a:cubicBezTo>
                <a:cubicBezTo>
                  <a:pt x="60" y="61"/>
                  <a:pt x="60" y="61"/>
                  <a:pt x="60" y="61"/>
                </a:cubicBezTo>
                <a:cubicBezTo>
                  <a:pt x="59" y="61"/>
                  <a:pt x="59" y="61"/>
                  <a:pt x="59" y="61"/>
                </a:cubicBezTo>
                <a:cubicBezTo>
                  <a:pt x="59" y="61"/>
                  <a:pt x="59" y="61"/>
                  <a:pt x="59" y="61"/>
                </a:cubicBezTo>
                <a:cubicBezTo>
                  <a:pt x="59" y="61"/>
                  <a:pt x="58" y="61"/>
                  <a:pt x="58" y="61"/>
                </a:cubicBezTo>
                <a:cubicBezTo>
                  <a:pt x="58" y="61"/>
                  <a:pt x="58" y="61"/>
                  <a:pt x="58" y="61"/>
                </a:cubicBezTo>
                <a:cubicBezTo>
                  <a:pt x="58" y="61"/>
                  <a:pt x="57" y="62"/>
                  <a:pt x="57" y="62"/>
                </a:cubicBezTo>
                <a:cubicBezTo>
                  <a:pt x="57" y="62"/>
                  <a:pt x="57" y="62"/>
                  <a:pt x="57" y="62"/>
                </a:cubicBezTo>
                <a:cubicBezTo>
                  <a:pt x="57" y="62"/>
                  <a:pt x="56" y="62"/>
                  <a:pt x="56" y="63"/>
                </a:cubicBezTo>
                <a:cubicBezTo>
                  <a:pt x="56" y="63"/>
                  <a:pt x="56" y="63"/>
                  <a:pt x="55" y="63"/>
                </a:cubicBezTo>
                <a:cubicBezTo>
                  <a:pt x="55" y="63"/>
                  <a:pt x="55" y="63"/>
                  <a:pt x="55" y="63"/>
                </a:cubicBezTo>
                <a:cubicBezTo>
                  <a:pt x="55" y="63"/>
                  <a:pt x="55" y="63"/>
                  <a:pt x="55" y="63"/>
                </a:cubicBezTo>
                <a:cubicBezTo>
                  <a:pt x="55" y="63"/>
                  <a:pt x="55" y="63"/>
                  <a:pt x="55" y="62"/>
                </a:cubicBezTo>
                <a:cubicBezTo>
                  <a:pt x="55" y="62"/>
                  <a:pt x="55" y="62"/>
                  <a:pt x="55" y="62"/>
                </a:cubicBezTo>
                <a:cubicBezTo>
                  <a:pt x="55" y="62"/>
                  <a:pt x="56" y="62"/>
                  <a:pt x="56" y="62"/>
                </a:cubicBezTo>
                <a:cubicBezTo>
                  <a:pt x="56" y="62"/>
                  <a:pt x="56" y="62"/>
                  <a:pt x="56" y="62"/>
                </a:cubicBezTo>
                <a:cubicBezTo>
                  <a:pt x="56" y="62"/>
                  <a:pt x="56" y="62"/>
                  <a:pt x="55" y="62"/>
                </a:cubicBezTo>
                <a:cubicBezTo>
                  <a:pt x="55" y="62"/>
                  <a:pt x="55" y="62"/>
                  <a:pt x="55" y="62"/>
                </a:cubicBezTo>
                <a:cubicBezTo>
                  <a:pt x="56" y="61"/>
                  <a:pt x="57" y="62"/>
                  <a:pt x="57" y="61"/>
                </a:cubicBezTo>
                <a:cubicBezTo>
                  <a:pt x="57" y="61"/>
                  <a:pt x="57" y="61"/>
                  <a:pt x="57" y="61"/>
                </a:cubicBezTo>
                <a:cubicBezTo>
                  <a:pt x="57" y="61"/>
                  <a:pt x="56" y="61"/>
                  <a:pt x="56" y="61"/>
                </a:cubicBezTo>
                <a:cubicBezTo>
                  <a:pt x="56" y="61"/>
                  <a:pt x="56" y="61"/>
                  <a:pt x="56" y="61"/>
                </a:cubicBezTo>
                <a:cubicBezTo>
                  <a:pt x="55" y="61"/>
                  <a:pt x="55" y="61"/>
                  <a:pt x="55" y="61"/>
                </a:cubicBezTo>
                <a:cubicBezTo>
                  <a:pt x="55" y="61"/>
                  <a:pt x="55" y="61"/>
                  <a:pt x="55" y="61"/>
                </a:cubicBezTo>
                <a:cubicBezTo>
                  <a:pt x="55" y="61"/>
                  <a:pt x="55" y="61"/>
                  <a:pt x="55" y="61"/>
                </a:cubicBezTo>
                <a:cubicBezTo>
                  <a:pt x="56" y="60"/>
                  <a:pt x="57" y="60"/>
                  <a:pt x="58" y="60"/>
                </a:cubicBezTo>
                <a:cubicBezTo>
                  <a:pt x="58" y="60"/>
                  <a:pt x="58" y="60"/>
                  <a:pt x="58" y="60"/>
                </a:cubicBezTo>
                <a:cubicBezTo>
                  <a:pt x="58" y="60"/>
                  <a:pt x="58" y="60"/>
                  <a:pt x="58" y="60"/>
                </a:cubicBezTo>
                <a:cubicBezTo>
                  <a:pt x="58" y="60"/>
                  <a:pt x="58" y="60"/>
                  <a:pt x="57" y="60"/>
                </a:cubicBezTo>
                <a:cubicBezTo>
                  <a:pt x="57" y="60"/>
                  <a:pt x="57" y="60"/>
                  <a:pt x="57" y="60"/>
                </a:cubicBezTo>
                <a:cubicBezTo>
                  <a:pt x="57" y="60"/>
                  <a:pt x="57" y="60"/>
                  <a:pt x="57" y="60"/>
                </a:cubicBezTo>
                <a:cubicBezTo>
                  <a:pt x="56" y="60"/>
                  <a:pt x="55" y="60"/>
                  <a:pt x="55" y="60"/>
                </a:cubicBezTo>
                <a:cubicBezTo>
                  <a:pt x="55" y="60"/>
                  <a:pt x="55" y="60"/>
                  <a:pt x="55" y="60"/>
                </a:cubicBezTo>
                <a:cubicBezTo>
                  <a:pt x="55" y="60"/>
                  <a:pt x="55" y="60"/>
                  <a:pt x="55" y="60"/>
                </a:cubicBezTo>
                <a:cubicBezTo>
                  <a:pt x="56" y="60"/>
                  <a:pt x="56" y="60"/>
                  <a:pt x="56" y="59"/>
                </a:cubicBezTo>
                <a:cubicBezTo>
                  <a:pt x="56" y="59"/>
                  <a:pt x="56" y="59"/>
                  <a:pt x="57" y="59"/>
                </a:cubicBezTo>
                <a:cubicBezTo>
                  <a:pt x="57" y="59"/>
                  <a:pt x="57" y="59"/>
                  <a:pt x="57" y="59"/>
                </a:cubicBezTo>
                <a:cubicBezTo>
                  <a:pt x="58" y="59"/>
                  <a:pt x="58" y="59"/>
                  <a:pt x="58" y="59"/>
                </a:cubicBezTo>
                <a:cubicBezTo>
                  <a:pt x="58" y="59"/>
                  <a:pt x="58" y="59"/>
                  <a:pt x="58" y="59"/>
                </a:cubicBezTo>
                <a:cubicBezTo>
                  <a:pt x="58" y="59"/>
                  <a:pt x="58" y="59"/>
                  <a:pt x="59" y="59"/>
                </a:cubicBezTo>
                <a:cubicBezTo>
                  <a:pt x="59" y="59"/>
                  <a:pt x="59" y="59"/>
                  <a:pt x="59" y="59"/>
                </a:cubicBezTo>
                <a:cubicBezTo>
                  <a:pt x="58" y="59"/>
                  <a:pt x="58" y="59"/>
                  <a:pt x="58" y="59"/>
                </a:cubicBezTo>
                <a:cubicBezTo>
                  <a:pt x="58" y="59"/>
                  <a:pt x="58" y="59"/>
                  <a:pt x="58" y="59"/>
                </a:cubicBezTo>
                <a:cubicBezTo>
                  <a:pt x="58" y="59"/>
                  <a:pt x="58" y="59"/>
                  <a:pt x="58" y="59"/>
                </a:cubicBezTo>
                <a:cubicBezTo>
                  <a:pt x="58" y="59"/>
                  <a:pt x="58" y="59"/>
                  <a:pt x="57" y="59"/>
                </a:cubicBezTo>
                <a:cubicBezTo>
                  <a:pt x="57" y="59"/>
                  <a:pt x="57" y="59"/>
                  <a:pt x="57" y="59"/>
                </a:cubicBezTo>
                <a:cubicBezTo>
                  <a:pt x="57" y="59"/>
                  <a:pt x="57" y="59"/>
                  <a:pt x="57" y="59"/>
                </a:cubicBezTo>
                <a:cubicBezTo>
                  <a:pt x="57" y="59"/>
                  <a:pt x="56" y="59"/>
                  <a:pt x="56" y="59"/>
                </a:cubicBezTo>
                <a:cubicBezTo>
                  <a:pt x="56" y="59"/>
                  <a:pt x="56" y="59"/>
                  <a:pt x="56" y="59"/>
                </a:cubicBezTo>
                <a:cubicBezTo>
                  <a:pt x="56" y="59"/>
                  <a:pt x="55" y="60"/>
                  <a:pt x="55" y="60"/>
                </a:cubicBezTo>
                <a:cubicBezTo>
                  <a:pt x="55" y="60"/>
                  <a:pt x="55" y="60"/>
                  <a:pt x="55" y="60"/>
                </a:cubicBezTo>
                <a:cubicBezTo>
                  <a:pt x="55" y="60"/>
                  <a:pt x="55" y="59"/>
                  <a:pt x="55" y="59"/>
                </a:cubicBezTo>
                <a:cubicBezTo>
                  <a:pt x="55" y="59"/>
                  <a:pt x="55" y="59"/>
                  <a:pt x="56" y="59"/>
                </a:cubicBezTo>
                <a:cubicBezTo>
                  <a:pt x="56" y="59"/>
                  <a:pt x="57" y="59"/>
                  <a:pt x="57" y="59"/>
                </a:cubicBezTo>
                <a:cubicBezTo>
                  <a:pt x="57" y="59"/>
                  <a:pt x="57" y="59"/>
                  <a:pt x="57" y="59"/>
                </a:cubicBezTo>
                <a:cubicBezTo>
                  <a:pt x="56" y="59"/>
                  <a:pt x="56" y="59"/>
                  <a:pt x="56" y="58"/>
                </a:cubicBezTo>
                <a:cubicBezTo>
                  <a:pt x="56" y="58"/>
                  <a:pt x="56" y="58"/>
                  <a:pt x="56" y="58"/>
                </a:cubicBezTo>
                <a:cubicBezTo>
                  <a:pt x="56" y="58"/>
                  <a:pt x="56" y="58"/>
                  <a:pt x="56" y="58"/>
                </a:cubicBezTo>
                <a:cubicBezTo>
                  <a:pt x="56" y="58"/>
                  <a:pt x="56" y="58"/>
                  <a:pt x="57" y="58"/>
                </a:cubicBezTo>
                <a:cubicBezTo>
                  <a:pt x="57" y="59"/>
                  <a:pt x="57" y="59"/>
                  <a:pt x="57" y="59"/>
                </a:cubicBezTo>
                <a:cubicBezTo>
                  <a:pt x="58" y="59"/>
                  <a:pt x="58" y="59"/>
                  <a:pt x="58" y="58"/>
                </a:cubicBezTo>
                <a:cubicBezTo>
                  <a:pt x="58" y="58"/>
                  <a:pt x="59" y="59"/>
                  <a:pt x="59" y="59"/>
                </a:cubicBezTo>
                <a:cubicBezTo>
                  <a:pt x="59" y="59"/>
                  <a:pt x="59" y="59"/>
                  <a:pt x="59" y="59"/>
                </a:cubicBezTo>
                <a:cubicBezTo>
                  <a:pt x="59"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7" y="58"/>
                  <a:pt x="57" y="58"/>
                  <a:pt x="57" y="58"/>
                </a:cubicBezTo>
                <a:cubicBezTo>
                  <a:pt x="57" y="58"/>
                  <a:pt x="57" y="58"/>
                  <a:pt x="57" y="58"/>
                </a:cubicBezTo>
                <a:cubicBezTo>
                  <a:pt x="56" y="58"/>
                  <a:pt x="56" y="58"/>
                  <a:pt x="56" y="58"/>
                </a:cubicBezTo>
                <a:cubicBezTo>
                  <a:pt x="56" y="58"/>
                  <a:pt x="56" y="58"/>
                  <a:pt x="56" y="58"/>
                </a:cubicBezTo>
                <a:cubicBezTo>
                  <a:pt x="56" y="58"/>
                  <a:pt x="56" y="58"/>
                  <a:pt x="57" y="57"/>
                </a:cubicBezTo>
                <a:cubicBezTo>
                  <a:pt x="57" y="57"/>
                  <a:pt x="57" y="57"/>
                  <a:pt x="57" y="57"/>
                </a:cubicBezTo>
                <a:cubicBezTo>
                  <a:pt x="58" y="57"/>
                  <a:pt x="58" y="57"/>
                  <a:pt x="58" y="57"/>
                </a:cubicBezTo>
                <a:cubicBezTo>
                  <a:pt x="58" y="57"/>
                  <a:pt x="58" y="57"/>
                  <a:pt x="59" y="57"/>
                </a:cubicBezTo>
                <a:cubicBezTo>
                  <a:pt x="59" y="57"/>
                  <a:pt x="59" y="57"/>
                  <a:pt x="59" y="57"/>
                </a:cubicBezTo>
                <a:cubicBezTo>
                  <a:pt x="58" y="57"/>
                  <a:pt x="58" y="57"/>
                  <a:pt x="58" y="57"/>
                </a:cubicBezTo>
                <a:cubicBezTo>
                  <a:pt x="58" y="57"/>
                  <a:pt x="58" y="57"/>
                  <a:pt x="58" y="57"/>
                </a:cubicBezTo>
                <a:cubicBezTo>
                  <a:pt x="58" y="57"/>
                  <a:pt x="58" y="57"/>
                  <a:pt x="58" y="56"/>
                </a:cubicBezTo>
                <a:cubicBezTo>
                  <a:pt x="58" y="56"/>
                  <a:pt x="58" y="56"/>
                  <a:pt x="58" y="56"/>
                </a:cubicBezTo>
                <a:cubicBezTo>
                  <a:pt x="58" y="56"/>
                  <a:pt x="59" y="56"/>
                  <a:pt x="59" y="56"/>
                </a:cubicBezTo>
                <a:cubicBezTo>
                  <a:pt x="59" y="56"/>
                  <a:pt x="59" y="56"/>
                  <a:pt x="59" y="56"/>
                </a:cubicBezTo>
                <a:cubicBezTo>
                  <a:pt x="59" y="56"/>
                  <a:pt x="59" y="56"/>
                  <a:pt x="59" y="56"/>
                </a:cubicBezTo>
                <a:cubicBezTo>
                  <a:pt x="59" y="56"/>
                  <a:pt x="59" y="56"/>
                  <a:pt x="59" y="56"/>
                </a:cubicBezTo>
                <a:cubicBezTo>
                  <a:pt x="59" y="56"/>
                  <a:pt x="59" y="56"/>
                  <a:pt x="59" y="56"/>
                </a:cubicBezTo>
                <a:cubicBezTo>
                  <a:pt x="59" y="56"/>
                  <a:pt x="59" y="56"/>
                  <a:pt x="59" y="56"/>
                </a:cubicBezTo>
                <a:cubicBezTo>
                  <a:pt x="59" y="56"/>
                  <a:pt x="59" y="56"/>
                  <a:pt x="58" y="56"/>
                </a:cubicBezTo>
                <a:cubicBezTo>
                  <a:pt x="58" y="56"/>
                  <a:pt x="58" y="56"/>
                  <a:pt x="58" y="56"/>
                </a:cubicBezTo>
                <a:cubicBezTo>
                  <a:pt x="59" y="56"/>
                  <a:pt x="59" y="56"/>
                  <a:pt x="59" y="56"/>
                </a:cubicBezTo>
                <a:cubicBezTo>
                  <a:pt x="59" y="56"/>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4"/>
                  <a:pt x="59" y="54"/>
                  <a:pt x="59" y="54"/>
                </a:cubicBezTo>
                <a:cubicBezTo>
                  <a:pt x="59" y="54"/>
                  <a:pt x="59" y="54"/>
                  <a:pt x="59" y="54"/>
                </a:cubicBezTo>
                <a:cubicBezTo>
                  <a:pt x="59" y="54"/>
                  <a:pt x="59" y="54"/>
                  <a:pt x="59" y="54"/>
                </a:cubicBezTo>
                <a:cubicBezTo>
                  <a:pt x="59" y="54"/>
                  <a:pt x="59"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7" y="54"/>
                  <a:pt x="57" y="54"/>
                  <a:pt x="57" y="54"/>
                </a:cubicBezTo>
                <a:cubicBezTo>
                  <a:pt x="57" y="54"/>
                  <a:pt x="56" y="54"/>
                  <a:pt x="56" y="54"/>
                </a:cubicBezTo>
                <a:cubicBezTo>
                  <a:pt x="56" y="54"/>
                  <a:pt x="56" y="54"/>
                  <a:pt x="56" y="54"/>
                </a:cubicBezTo>
                <a:cubicBezTo>
                  <a:pt x="56" y="54"/>
                  <a:pt x="56" y="54"/>
                  <a:pt x="56" y="54"/>
                </a:cubicBezTo>
                <a:cubicBezTo>
                  <a:pt x="56" y="54"/>
                  <a:pt x="55" y="54"/>
                  <a:pt x="55" y="54"/>
                </a:cubicBezTo>
                <a:cubicBezTo>
                  <a:pt x="55" y="54"/>
                  <a:pt x="55" y="54"/>
                  <a:pt x="55" y="54"/>
                </a:cubicBezTo>
                <a:cubicBezTo>
                  <a:pt x="56" y="54"/>
                  <a:pt x="56" y="54"/>
                  <a:pt x="56" y="54"/>
                </a:cubicBezTo>
                <a:cubicBezTo>
                  <a:pt x="56" y="54"/>
                  <a:pt x="56" y="54"/>
                  <a:pt x="57" y="55"/>
                </a:cubicBezTo>
                <a:cubicBezTo>
                  <a:pt x="57" y="55"/>
                  <a:pt x="58" y="55"/>
                  <a:pt x="57" y="55"/>
                </a:cubicBezTo>
                <a:cubicBezTo>
                  <a:pt x="57" y="55"/>
                  <a:pt x="57" y="56"/>
                  <a:pt x="56" y="56"/>
                </a:cubicBezTo>
                <a:cubicBezTo>
                  <a:pt x="56" y="56"/>
                  <a:pt x="56" y="56"/>
                  <a:pt x="56" y="56"/>
                </a:cubicBezTo>
                <a:cubicBezTo>
                  <a:pt x="56" y="56"/>
                  <a:pt x="55" y="56"/>
                  <a:pt x="55" y="56"/>
                </a:cubicBezTo>
                <a:cubicBezTo>
                  <a:pt x="55" y="56"/>
                  <a:pt x="55" y="56"/>
                  <a:pt x="55" y="56"/>
                </a:cubicBezTo>
                <a:cubicBezTo>
                  <a:pt x="55" y="56"/>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4" y="55"/>
                  <a:pt x="54" y="55"/>
                  <a:pt x="54" y="55"/>
                </a:cubicBezTo>
                <a:cubicBezTo>
                  <a:pt x="54" y="55"/>
                  <a:pt x="54" y="55"/>
                  <a:pt x="54" y="55"/>
                </a:cubicBezTo>
                <a:cubicBezTo>
                  <a:pt x="51" y="58"/>
                  <a:pt x="48" y="61"/>
                  <a:pt x="46" y="64"/>
                </a:cubicBezTo>
                <a:cubicBezTo>
                  <a:pt x="46" y="64"/>
                  <a:pt x="46" y="64"/>
                  <a:pt x="46"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8" y="66"/>
                  <a:pt x="48" y="66"/>
                </a:cubicBezTo>
                <a:cubicBezTo>
                  <a:pt x="48" y="66"/>
                  <a:pt x="48" y="66"/>
                  <a:pt x="48" y="66"/>
                </a:cubicBezTo>
                <a:cubicBezTo>
                  <a:pt x="49" y="66"/>
                  <a:pt x="49" y="66"/>
                  <a:pt x="49" y="66"/>
                </a:cubicBezTo>
                <a:cubicBezTo>
                  <a:pt x="50" y="66"/>
                  <a:pt x="50" y="67"/>
                  <a:pt x="51" y="67"/>
                </a:cubicBezTo>
                <a:cubicBezTo>
                  <a:pt x="51" y="67"/>
                  <a:pt x="51" y="67"/>
                  <a:pt x="51" y="67"/>
                </a:cubicBezTo>
                <a:cubicBezTo>
                  <a:pt x="50" y="67"/>
                  <a:pt x="50" y="67"/>
                  <a:pt x="50" y="67"/>
                </a:cubicBezTo>
                <a:cubicBezTo>
                  <a:pt x="50" y="68"/>
                  <a:pt x="49" y="67"/>
                  <a:pt x="49" y="67"/>
                </a:cubicBezTo>
                <a:cubicBezTo>
                  <a:pt x="49" y="67"/>
                  <a:pt x="49" y="67"/>
                  <a:pt x="49" y="67"/>
                </a:cubicBezTo>
                <a:cubicBezTo>
                  <a:pt x="49" y="68"/>
                  <a:pt x="50" y="68"/>
                  <a:pt x="50" y="68"/>
                </a:cubicBezTo>
                <a:cubicBezTo>
                  <a:pt x="49" y="68"/>
                  <a:pt x="49" y="68"/>
                  <a:pt x="49" y="69"/>
                </a:cubicBezTo>
                <a:cubicBezTo>
                  <a:pt x="48" y="69"/>
                  <a:pt x="48" y="68"/>
                  <a:pt x="48" y="68"/>
                </a:cubicBezTo>
                <a:cubicBezTo>
                  <a:pt x="48" y="68"/>
                  <a:pt x="48" y="68"/>
                  <a:pt x="48" y="68"/>
                </a:cubicBezTo>
                <a:cubicBezTo>
                  <a:pt x="48" y="69"/>
                  <a:pt x="48" y="69"/>
                  <a:pt x="48" y="69"/>
                </a:cubicBezTo>
                <a:cubicBezTo>
                  <a:pt x="48" y="69"/>
                  <a:pt x="48" y="70"/>
                  <a:pt x="48" y="70"/>
                </a:cubicBezTo>
                <a:cubicBezTo>
                  <a:pt x="48" y="70"/>
                  <a:pt x="48" y="70"/>
                  <a:pt x="48" y="70"/>
                </a:cubicBezTo>
                <a:cubicBezTo>
                  <a:pt x="48" y="70"/>
                  <a:pt x="47" y="70"/>
                  <a:pt x="47" y="70"/>
                </a:cubicBezTo>
                <a:cubicBezTo>
                  <a:pt x="47" y="69"/>
                  <a:pt x="47" y="69"/>
                  <a:pt x="47" y="69"/>
                </a:cubicBezTo>
                <a:cubicBezTo>
                  <a:pt x="47" y="69"/>
                  <a:pt x="46" y="69"/>
                  <a:pt x="46" y="69"/>
                </a:cubicBezTo>
                <a:cubicBezTo>
                  <a:pt x="46" y="69"/>
                  <a:pt x="46" y="69"/>
                  <a:pt x="46" y="69"/>
                </a:cubicBezTo>
                <a:cubicBezTo>
                  <a:pt x="46" y="68"/>
                  <a:pt x="46" y="68"/>
                  <a:pt x="46" y="68"/>
                </a:cubicBezTo>
                <a:cubicBezTo>
                  <a:pt x="46" y="68"/>
                  <a:pt x="46" y="68"/>
                  <a:pt x="45" y="68"/>
                </a:cubicBezTo>
                <a:cubicBezTo>
                  <a:pt x="45" y="68"/>
                  <a:pt x="44" y="67"/>
                  <a:pt x="44" y="67"/>
                </a:cubicBezTo>
                <a:cubicBezTo>
                  <a:pt x="44" y="67"/>
                  <a:pt x="43" y="68"/>
                  <a:pt x="43" y="68"/>
                </a:cubicBezTo>
                <a:cubicBezTo>
                  <a:pt x="43" y="68"/>
                  <a:pt x="43" y="68"/>
                  <a:pt x="44" y="68"/>
                </a:cubicBezTo>
                <a:cubicBezTo>
                  <a:pt x="44" y="68"/>
                  <a:pt x="44" y="68"/>
                  <a:pt x="43" y="68"/>
                </a:cubicBezTo>
                <a:cubicBezTo>
                  <a:pt x="43" y="68"/>
                  <a:pt x="43" y="68"/>
                  <a:pt x="43" y="68"/>
                </a:cubicBezTo>
                <a:cubicBezTo>
                  <a:pt x="43" y="68"/>
                  <a:pt x="43" y="68"/>
                  <a:pt x="43" y="68"/>
                </a:cubicBezTo>
                <a:cubicBezTo>
                  <a:pt x="43" y="68"/>
                  <a:pt x="43" y="68"/>
                  <a:pt x="43" y="69"/>
                </a:cubicBezTo>
                <a:cubicBezTo>
                  <a:pt x="43" y="69"/>
                  <a:pt x="43" y="69"/>
                  <a:pt x="43" y="69"/>
                </a:cubicBezTo>
                <a:cubicBezTo>
                  <a:pt x="43" y="69"/>
                  <a:pt x="43" y="69"/>
                  <a:pt x="43" y="69"/>
                </a:cubicBezTo>
                <a:cubicBezTo>
                  <a:pt x="44" y="69"/>
                  <a:pt x="44" y="70"/>
                  <a:pt x="44" y="70"/>
                </a:cubicBezTo>
                <a:cubicBezTo>
                  <a:pt x="44" y="70"/>
                  <a:pt x="44" y="70"/>
                  <a:pt x="44" y="70"/>
                </a:cubicBezTo>
                <a:cubicBezTo>
                  <a:pt x="44" y="70"/>
                  <a:pt x="44" y="70"/>
                  <a:pt x="45" y="70"/>
                </a:cubicBezTo>
                <a:cubicBezTo>
                  <a:pt x="45" y="70"/>
                  <a:pt x="45" y="71"/>
                  <a:pt x="45" y="71"/>
                </a:cubicBezTo>
                <a:cubicBezTo>
                  <a:pt x="46" y="71"/>
                  <a:pt x="46" y="71"/>
                  <a:pt x="46" y="71"/>
                </a:cubicBezTo>
                <a:cubicBezTo>
                  <a:pt x="46" y="71"/>
                  <a:pt x="46" y="71"/>
                  <a:pt x="46" y="71"/>
                </a:cubicBezTo>
                <a:cubicBezTo>
                  <a:pt x="46" y="71"/>
                  <a:pt x="46" y="71"/>
                  <a:pt x="46" y="71"/>
                </a:cubicBezTo>
                <a:cubicBezTo>
                  <a:pt x="46" y="71"/>
                  <a:pt x="46" y="71"/>
                  <a:pt x="46" y="71"/>
                </a:cubicBezTo>
                <a:cubicBezTo>
                  <a:pt x="46" y="72"/>
                  <a:pt x="47" y="72"/>
                  <a:pt x="47" y="73"/>
                </a:cubicBezTo>
                <a:cubicBezTo>
                  <a:pt x="47" y="73"/>
                  <a:pt x="47" y="73"/>
                  <a:pt x="47" y="73"/>
                </a:cubicBezTo>
                <a:cubicBezTo>
                  <a:pt x="47" y="73"/>
                  <a:pt x="46" y="72"/>
                  <a:pt x="46" y="72"/>
                </a:cubicBezTo>
                <a:cubicBezTo>
                  <a:pt x="46" y="73"/>
                  <a:pt x="46" y="73"/>
                  <a:pt x="46" y="74"/>
                </a:cubicBezTo>
                <a:cubicBezTo>
                  <a:pt x="46" y="74"/>
                  <a:pt x="46" y="74"/>
                  <a:pt x="46" y="74"/>
                </a:cubicBezTo>
                <a:cubicBezTo>
                  <a:pt x="46" y="74"/>
                  <a:pt x="46" y="74"/>
                  <a:pt x="46" y="74"/>
                </a:cubicBezTo>
                <a:cubicBezTo>
                  <a:pt x="46" y="74"/>
                  <a:pt x="46" y="74"/>
                  <a:pt x="46" y="75"/>
                </a:cubicBezTo>
                <a:cubicBezTo>
                  <a:pt x="46" y="74"/>
                  <a:pt x="46" y="74"/>
                  <a:pt x="45" y="74"/>
                </a:cubicBezTo>
                <a:cubicBezTo>
                  <a:pt x="44" y="74"/>
                  <a:pt x="44" y="73"/>
                  <a:pt x="43" y="72"/>
                </a:cubicBezTo>
                <a:cubicBezTo>
                  <a:pt x="43" y="72"/>
                  <a:pt x="43" y="73"/>
                  <a:pt x="43" y="73"/>
                </a:cubicBezTo>
                <a:cubicBezTo>
                  <a:pt x="42" y="73"/>
                  <a:pt x="42" y="72"/>
                  <a:pt x="42" y="72"/>
                </a:cubicBezTo>
                <a:cubicBezTo>
                  <a:pt x="42" y="73"/>
                  <a:pt x="43" y="74"/>
                  <a:pt x="43" y="74"/>
                </a:cubicBezTo>
                <a:cubicBezTo>
                  <a:pt x="44" y="74"/>
                  <a:pt x="45" y="75"/>
                  <a:pt x="45" y="76"/>
                </a:cubicBezTo>
                <a:cubicBezTo>
                  <a:pt x="44" y="76"/>
                  <a:pt x="43" y="75"/>
                  <a:pt x="43" y="75"/>
                </a:cubicBezTo>
                <a:cubicBezTo>
                  <a:pt x="42" y="75"/>
                  <a:pt x="42" y="75"/>
                  <a:pt x="41" y="75"/>
                </a:cubicBezTo>
                <a:cubicBezTo>
                  <a:pt x="41" y="75"/>
                  <a:pt x="41" y="74"/>
                  <a:pt x="41" y="74"/>
                </a:cubicBezTo>
                <a:cubicBezTo>
                  <a:pt x="41" y="74"/>
                  <a:pt x="40" y="74"/>
                  <a:pt x="40" y="74"/>
                </a:cubicBezTo>
                <a:cubicBezTo>
                  <a:pt x="40" y="74"/>
                  <a:pt x="40" y="74"/>
                  <a:pt x="40" y="74"/>
                </a:cubicBezTo>
                <a:cubicBezTo>
                  <a:pt x="40" y="74"/>
                  <a:pt x="39" y="74"/>
                  <a:pt x="39" y="74"/>
                </a:cubicBezTo>
                <a:cubicBezTo>
                  <a:pt x="39" y="74"/>
                  <a:pt x="39" y="74"/>
                  <a:pt x="39" y="74"/>
                </a:cubicBezTo>
                <a:cubicBezTo>
                  <a:pt x="39" y="75"/>
                  <a:pt x="38" y="75"/>
                  <a:pt x="38" y="76"/>
                </a:cubicBezTo>
                <a:cubicBezTo>
                  <a:pt x="38" y="76"/>
                  <a:pt x="38" y="76"/>
                  <a:pt x="38" y="76"/>
                </a:cubicBezTo>
                <a:cubicBezTo>
                  <a:pt x="38" y="77"/>
                  <a:pt x="38" y="77"/>
                  <a:pt x="38" y="77"/>
                </a:cubicBezTo>
                <a:cubicBezTo>
                  <a:pt x="39" y="77"/>
                  <a:pt x="40" y="77"/>
                  <a:pt x="40" y="78"/>
                </a:cubicBezTo>
                <a:cubicBezTo>
                  <a:pt x="41" y="78"/>
                  <a:pt x="41" y="77"/>
                  <a:pt x="41" y="77"/>
                </a:cubicBezTo>
                <a:cubicBezTo>
                  <a:pt x="41" y="77"/>
                  <a:pt x="41" y="78"/>
                  <a:pt x="41" y="78"/>
                </a:cubicBezTo>
                <a:cubicBezTo>
                  <a:pt x="41" y="78"/>
                  <a:pt x="41" y="78"/>
                  <a:pt x="41" y="78"/>
                </a:cubicBezTo>
                <a:cubicBezTo>
                  <a:pt x="40" y="78"/>
                  <a:pt x="41" y="80"/>
                  <a:pt x="41" y="81"/>
                </a:cubicBezTo>
                <a:cubicBezTo>
                  <a:pt x="41" y="81"/>
                  <a:pt x="41" y="81"/>
                  <a:pt x="40" y="81"/>
                </a:cubicBezTo>
                <a:cubicBezTo>
                  <a:pt x="40" y="81"/>
                  <a:pt x="40" y="81"/>
                  <a:pt x="41" y="82"/>
                </a:cubicBezTo>
                <a:cubicBezTo>
                  <a:pt x="41" y="82"/>
                  <a:pt x="41" y="82"/>
                  <a:pt x="41" y="82"/>
                </a:cubicBezTo>
                <a:cubicBezTo>
                  <a:pt x="41" y="81"/>
                  <a:pt x="42" y="81"/>
                  <a:pt x="43" y="82"/>
                </a:cubicBezTo>
                <a:cubicBezTo>
                  <a:pt x="43" y="82"/>
                  <a:pt x="43" y="82"/>
                  <a:pt x="42" y="82"/>
                </a:cubicBezTo>
                <a:cubicBezTo>
                  <a:pt x="43" y="82"/>
                  <a:pt x="43" y="82"/>
                  <a:pt x="43" y="82"/>
                </a:cubicBezTo>
                <a:cubicBezTo>
                  <a:pt x="43" y="82"/>
                  <a:pt x="44" y="82"/>
                  <a:pt x="44" y="82"/>
                </a:cubicBezTo>
                <a:cubicBezTo>
                  <a:pt x="44" y="82"/>
                  <a:pt x="44" y="81"/>
                  <a:pt x="44" y="81"/>
                </a:cubicBezTo>
                <a:cubicBezTo>
                  <a:pt x="45" y="81"/>
                  <a:pt x="45" y="82"/>
                  <a:pt x="45" y="82"/>
                </a:cubicBezTo>
                <a:cubicBezTo>
                  <a:pt x="45" y="82"/>
                  <a:pt x="45" y="82"/>
                  <a:pt x="45" y="82"/>
                </a:cubicBezTo>
                <a:cubicBezTo>
                  <a:pt x="45" y="81"/>
                  <a:pt x="45" y="81"/>
                  <a:pt x="46" y="80"/>
                </a:cubicBezTo>
                <a:cubicBezTo>
                  <a:pt x="45" y="79"/>
                  <a:pt x="46" y="80"/>
                  <a:pt x="46" y="79"/>
                </a:cubicBezTo>
                <a:cubicBezTo>
                  <a:pt x="46" y="79"/>
                  <a:pt x="46" y="79"/>
                  <a:pt x="46" y="79"/>
                </a:cubicBezTo>
                <a:cubicBezTo>
                  <a:pt x="47" y="79"/>
                  <a:pt x="47" y="79"/>
                  <a:pt x="47" y="79"/>
                </a:cubicBezTo>
                <a:cubicBezTo>
                  <a:pt x="47" y="79"/>
                  <a:pt x="48" y="81"/>
                  <a:pt x="49" y="81"/>
                </a:cubicBezTo>
                <a:cubicBezTo>
                  <a:pt x="49" y="82"/>
                  <a:pt x="48" y="82"/>
                  <a:pt x="48" y="82"/>
                </a:cubicBezTo>
                <a:cubicBezTo>
                  <a:pt x="49" y="82"/>
                  <a:pt x="49" y="82"/>
                  <a:pt x="49" y="82"/>
                </a:cubicBezTo>
                <a:cubicBezTo>
                  <a:pt x="49" y="83"/>
                  <a:pt x="50" y="82"/>
                  <a:pt x="50" y="83"/>
                </a:cubicBezTo>
                <a:cubicBezTo>
                  <a:pt x="50" y="83"/>
                  <a:pt x="50" y="83"/>
                  <a:pt x="49" y="83"/>
                </a:cubicBezTo>
                <a:cubicBezTo>
                  <a:pt x="50" y="84"/>
                  <a:pt x="50" y="84"/>
                  <a:pt x="50" y="84"/>
                </a:cubicBezTo>
                <a:cubicBezTo>
                  <a:pt x="50" y="84"/>
                  <a:pt x="50" y="84"/>
                  <a:pt x="50" y="85"/>
                </a:cubicBezTo>
                <a:cubicBezTo>
                  <a:pt x="50" y="85"/>
                  <a:pt x="50" y="84"/>
                  <a:pt x="49" y="85"/>
                </a:cubicBezTo>
                <a:cubicBezTo>
                  <a:pt x="49" y="85"/>
                  <a:pt x="49" y="85"/>
                  <a:pt x="49" y="85"/>
                </a:cubicBezTo>
                <a:cubicBezTo>
                  <a:pt x="49" y="85"/>
                  <a:pt x="50" y="85"/>
                  <a:pt x="50" y="86"/>
                </a:cubicBezTo>
                <a:cubicBezTo>
                  <a:pt x="50" y="86"/>
                  <a:pt x="50" y="86"/>
                  <a:pt x="50" y="86"/>
                </a:cubicBezTo>
                <a:cubicBezTo>
                  <a:pt x="51" y="86"/>
                  <a:pt x="52" y="86"/>
                  <a:pt x="52" y="87"/>
                </a:cubicBezTo>
                <a:cubicBezTo>
                  <a:pt x="51" y="87"/>
                  <a:pt x="51" y="87"/>
                  <a:pt x="51" y="87"/>
                </a:cubicBezTo>
                <a:cubicBezTo>
                  <a:pt x="52" y="87"/>
                  <a:pt x="52" y="87"/>
                  <a:pt x="52" y="87"/>
                </a:cubicBezTo>
                <a:cubicBezTo>
                  <a:pt x="53" y="87"/>
                  <a:pt x="53" y="88"/>
                  <a:pt x="54" y="88"/>
                </a:cubicBezTo>
                <a:cubicBezTo>
                  <a:pt x="54" y="88"/>
                  <a:pt x="54" y="88"/>
                  <a:pt x="55" y="88"/>
                </a:cubicBezTo>
                <a:cubicBezTo>
                  <a:pt x="55" y="89"/>
                  <a:pt x="54" y="89"/>
                  <a:pt x="54" y="89"/>
                </a:cubicBezTo>
                <a:cubicBezTo>
                  <a:pt x="53" y="89"/>
                  <a:pt x="53" y="89"/>
                  <a:pt x="53" y="89"/>
                </a:cubicBezTo>
                <a:cubicBezTo>
                  <a:pt x="52" y="89"/>
                  <a:pt x="52" y="89"/>
                  <a:pt x="52" y="89"/>
                </a:cubicBezTo>
                <a:cubicBezTo>
                  <a:pt x="52" y="90"/>
                  <a:pt x="52" y="90"/>
                  <a:pt x="52" y="90"/>
                </a:cubicBezTo>
                <a:cubicBezTo>
                  <a:pt x="52" y="90"/>
                  <a:pt x="53" y="90"/>
                  <a:pt x="53" y="90"/>
                </a:cubicBezTo>
                <a:cubicBezTo>
                  <a:pt x="54" y="89"/>
                  <a:pt x="54" y="88"/>
                  <a:pt x="55" y="89"/>
                </a:cubicBezTo>
                <a:cubicBezTo>
                  <a:pt x="55" y="89"/>
                  <a:pt x="55" y="90"/>
                  <a:pt x="55" y="90"/>
                </a:cubicBezTo>
                <a:cubicBezTo>
                  <a:pt x="55" y="90"/>
                  <a:pt x="55" y="90"/>
                  <a:pt x="55" y="90"/>
                </a:cubicBezTo>
                <a:cubicBezTo>
                  <a:pt x="55" y="90"/>
                  <a:pt x="56" y="90"/>
                  <a:pt x="56" y="90"/>
                </a:cubicBezTo>
                <a:cubicBezTo>
                  <a:pt x="56" y="90"/>
                  <a:pt x="57" y="90"/>
                  <a:pt x="57" y="90"/>
                </a:cubicBezTo>
                <a:cubicBezTo>
                  <a:pt x="57" y="91"/>
                  <a:pt x="57" y="91"/>
                  <a:pt x="57" y="91"/>
                </a:cubicBezTo>
                <a:cubicBezTo>
                  <a:pt x="57" y="92"/>
                  <a:pt x="57" y="92"/>
                  <a:pt x="57" y="92"/>
                </a:cubicBezTo>
                <a:cubicBezTo>
                  <a:pt x="57" y="92"/>
                  <a:pt x="57" y="92"/>
                  <a:pt x="57" y="92"/>
                </a:cubicBezTo>
                <a:cubicBezTo>
                  <a:pt x="57" y="92"/>
                  <a:pt x="56" y="93"/>
                  <a:pt x="56" y="93"/>
                </a:cubicBezTo>
                <a:cubicBezTo>
                  <a:pt x="55" y="93"/>
                  <a:pt x="54" y="93"/>
                  <a:pt x="54" y="93"/>
                </a:cubicBezTo>
                <a:cubicBezTo>
                  <a:pt x="53" y="94"/>
                  <a:pt x="53" y="94"/>
                  <a:pt x="53" y="94"/>
                </a:cubicBezTo>
                <a:cubicBezTo>
                  <a:pt x="52" y="95"/>
                  <a:pt x="51" y="95"/>
                  <a:pt x="50" y="95"/>
                </a:cubicBezTo>
                <a:cubicBezTo>
                  <a:pt x="50" y="95"/>
                  <a:pt x="49" y="95"/>
                  <a:pt x="48" y="95"/>
                </a:cubicBezTo>
                <a:cubicBezTo>
                  <a:pt x="48" y="95"/>
                  <a:pt x="47" y="95"/>
                  <a:pt x="46" y="95"/>
                </a:cubicBezTo>
                <a:cubicBezTo>
                  <a:pt x="46" y="95"/>
                  <a:pt x="45" y="95"/>
                  <a:pt x="44" y="95"/>
                </a:cubicBezTo>
                <a:cubicBezTo>
                  <a:pt x="44" y="95"/>
                  <a:pt x="44" y="96"/>
                  <a:pt x="43" y="96"/>
                </a:cubicBezTo>
                <a:cubicBezTo>
                  <a:pt x="43" y="96"/>
                  <a:pt x="43" y="96"/>
                  <a:pt x="42" y="97"/>
                </a:cubicBezTo>
                <a:cubicBezTo>
                  <a:pt x="41" y="97"/>
                  <a:pt x="40" y="99"/>
                  <a:pt x="39" y="100"/>
                </a:cubicBezTo>
                <a:cubicBezTo>
                  <a:pt x="40" y="100"/>
                  <a:pt x="40" y="99"/>
                  <a:pt x="41" y="98"/>
                </a:cubicBezTo>
                <a:cubicBezTo>
                  <a:pt x="42" y="98"/>
                  <a:pt x="43" y="97"/>
                  <a:pt x="44" y="97"/>
                </a:cubicBezTo>
                <a:cubicBezTo>
                  <a:pt x="45" y="96"/>
                  <a:pt x="47" y="96"/>
                  <a:pt x="47" y="97"/>
                </a:cubicBezTo>
                <a:cubicBezTo>
                  <a:pt x="47" y="98"/>
                  <a:pt x="46" y="98"/>
                  <a:pt x="46" y="98"/>
                </a:cubicBezTo>
                <a:cubicBezTo>
                  <a:pt x="45" y="98"/>
                  <a:pt x="45" y="98"/>
                  <a:pt x="45" y="98"/>
                </a:cubicBezTo>
                <a:cubicBezTo>
                  <a:pt x="45" y="98"/>
                  <a:pt x="45" y="98"/>
                  <a:pt x="44" y="98"/>
                </a:cubicBezTo>
                <a:cubicBezTo>
                  <a:pt x="44" y="98"/>
                  <a:pt x="44" y="98"/>
                  <a:pt x="44" y="98"/>
                </a:cubicBezTo>
                <a:cubicBezTo>
                  <a:pt x="45" y="98"/>
                  <a:pt x="45" y="98"/>
                  <a:pt x="45" y="99"/>
                </a:cubicBezTo>
                <a:cubicBezTo>
                  <a:pt x="46" y="99"/>
                  <a:pt x="46" y="99"/>
                  <a:pt x="46" y="99"/>
                </a:cubicBezTo>
                <a:cubicBezTo>
                  <a:pt x="46" y="99"/>
                  <a:pt x="46" y="99"/>
                  <a:pt x="46" y="99"/>
                </a:cubicBezTo>
                <a:cubicBezTo>
                  <a:pt x="46" y="99"/>
                  <a:pt x="46" y="99"/>
                  <a:pt x="46" y="99"/>
                </a:cubicBezTo>
                <a:cubicBezTo>
                  <a:pt x="46" y="99"/>
                  <a:pt x="46" y="99"/>
                  <a:pt x="46" y="99"/>
                </a:cubicBezTo>
                <a:cubicBezTo>
                  <a:pt x="46" y="99"/>
                  <a:pt x="46" y="99"/>
                  <a:pt x="46" y="99"/>
                </a:cubicBezTo>
                <a:cubicBezTo>
                  <a:pt x="46" y="99"/>
                  <a:pt x="46" y="99"/>
                  <a:pt x="46" y="100"/>
                </a:cubicBezTo>
                <a:cubicBezTo>
                  <a:pt x="46" y="100"/>
                  <a:pt x="46" y="100"/>
                  <a:pt x="46" y="100"/>
                </a:cubicBezTo>
                <a:cubicBezTo>
                  <a:pt x="46" y="100"/>
                  <a:pt x="46" y="100"/>
                  <a:pt x="46" y="100"/>
                </a:cubicBezTo>
                <a:cubicBezTo>
                  <a:pt x="46" y="100"/>
                  <a:pt x="46" y="100"/>
                  <a:pt x="46" y="100"/>
                </a:cubicBezTo>
                <a:cubicBezTo>
                  <a:pt x="46" y="101"/>
                  <a:pt x="47" y="101"/>
                  <a:pt x="48" y="101"/>
                </a:cubicBezTo>
                <a:cubicBezTo>
                  <a:pt x="48" y="101"/>
                  <a:pt x="48" y="101"/>
                  <a:pt x="47" y="101"/>
                </a:cubicBezTo>
                <a:cubicBezTo>
                  <a:pt x="47" y="101"/>
                  <a:pt x="47" y="101"/>
                  <a:pt x="47" y="101"/>
                </a:cubicBezTo>
                <a:cubicBezTo>
                  <a:pt x="47" y="101"/>
                  <a:pt x="47" y="101"/>
                  <a:pt x="47" y="101"/>
                </a:cubicBezTo>
                <a:cubicBezTo>
                  <a:pt x="47" y="101"/>
                  <a:pt x="47" y="101"/>
                  <a:pt x="47" y="101"/>
                </a:cubicBezTo>
                <a:cubicBezTo>
                  <a:pt x="47" y="101"/>
                  <a:pt x="47" y="101"/>
                  <a:pt x="47" y="101"/>
                </a:cubicBezTo>
                <a:cubicBezTo>
                  <a:pt x="47" y="101"/>
                  <a:pt x="47" y="101"/>
                  <a:pt x="48" y="101"/>
                </a:cubicBezTo>
                <a:cubicBezTo>
                  <a:pt x="48" y="101"/>
                  <a:pt x="48" y="101"/>
                  <a:pt x="48" y="101"/>
                </a:cubicBezTo>
                <a:cubicBezTo>
                  <a:pt x="48" y="101"/>
                  <a:pt x="48" y="102"/>
                  <a:pt x="48" y="102"/>
                </a:cubicBezTo>
                <a:cubicBezTo>
                  <a:pt x="48" y="102"/>
                  <a:pt x="49" y="101"/>
                  <a:pt x="49" y="102"/>
                </a:cubicBezTo>
                <a:cubicBezTo>
                  <a:pt x="49" y="102"/>
                  <a:pt x="49" y="102"/>
                  <a:pt x="49" y="102"/>
                </a:cubicBezTo>
                <a:cubicBezTo>
                  <a:pt x="49" y="102"/>
                  <a:pt x="49" y="102"/>
                  <a:pt x="49" y="102"/>
                </a:cubicBezTo>
                <a:cubicBezTo>
                  <a:pt x="49" y="102"/>
                  <a:pt x="49" y="102"/>
                  <a:pt x="49" y="102"/>
                </a:cubicBezTo>
                <a:cubicBezTo>
                  <a:pt x="49" y="102"/>
                  <a:pt x="49" y="102"/>
                  <a:pt x="49" y="102"/>
                </a:cubicBezTo>
                <a:cubicBezTo>
                  <a:pt x="49" y="102"/>
                  <a:pt x="49" y="101"/>
                  <a:pt x="50" y="101"/>
                </a:cubicBezTo>
                <a:cubicBezTo>
                  <a:pt x="50" y="102"/>
                  <a:pt x="50" y="102"/>
                  <a:pt x="50" y="102"/>
                </a:cubicBezTo>
                <a:cubicBezTo>
                  <a:pt x="50" y="102"/>
                  <a:pt x="50" y="102"/>
                  <a:pt x="50" y="102"/>
                </a:cubicBezTo>
                <a:cubicBezTo>
                  <a:pt x="50" y="102"/>
                  <a:pt x="50" y="102"/>
                  <a:pt x="50" y="102"/>
                </a:cubicBezTo>
                <a:cubicBezTo>
                  <a:pt x="50" y="102"/>
                  <a:pt x="50" y="102"/>
                  <a:pt x="50" y="102"/>
                </a:cubicBezTo>
                <a:cubicBezTo>
                  <a:pt x="50" y="102"/>
                  <a:pt x="50" y="102"/>
                  <a:pt x="50" y="102"/>
                </a:cubicBezTo>
                <a:cubicBezTo>
                  <a:pt x="51" y="102"/>
                  <a:pt x="51" y="102"/>
                  <a:pt x="51" y="102"/>
                </a:cubicBezTo>
                <a:cubicBezTo>
                  <a:pt x="51" y="102"/>
                  <a:pt x="51" y="102"/>
                  <a:pt x="51" y="102"/>
                </a:cubicBezTo>
                <a:cubicBezTo>
                  <a:pt x="50" y="102"/>
                  <a:pt x="51" y="102"/>
                  <a:pt x="50" y="102"/>
                </a:cubicBezTo>
                <a:cubicBezTo>
                  <a:pt x="50" y="102"/>
                  <a:pt x="50" y="102"/>
                  <a:pt x="50" y="102"/>
                </a:cubicBezTo>
                <a:cubicBezTo>
                  <a:pt x="50" y="102"/>
                  <a:pt x="50" y="102"/>
                  <a:pt x="50" y="103"/>
                </a:cubicBezTo>
                <a:cubicBezTo>
                  <a:pt x="50" y="103"/>
                  <a:pt x="50" y="102"/>
                  <a:pt x="50" y="102"/>
                </a:cubicBezTo>
                <a:cubicBezTo>
                  <a:pt x="50" y="103"/>
                  <a:pt x="50" y="103"/>
                  <a:pt x="50" y="103"/>
                </a:cubicBezTo>
                <a:cubicBezTo>
                  <a:pt x="49" y="103"/>
                  <a:pt x="49" y="103"/>
                  <a:pt x="48" y="103"/>
                </a:cubicBezTo>
                <a:cubicBezTo>
                  <a:pt x="48" y="103"/>
                  <a:pt x="48" y="103"/>
                  <a:pt x="48" y="103"/>
                </a:cubicBezTo>
                <a:cubicBezTo>
                  <a:pt x="48" y="103"/>
                  <a:pt x="48" y="103"/>
                  <a:pt x="48" y="103"/>
                </a:cubicBezTo>
                <a:cubicBezTo>
                  <a:pt x="48" y="103"/>
                  <a:pt x="48" y="103"/>
                  <a:pt x="48" y="103"/>
                </a:cubicBezTo>
                <a:cubicBezTo>
                  <a:pt x="48" y="103"/>
                  <a:pt x="48" y="103"/>
                  <a:pt x="48" y="103"/>
                </a:cubicBezTo>
                <a:cubicBezTo>
                  <a:pt x="48" y="103"/>
                  <a:pt x="48" y="103"/>
                  <a:pt x="48" y="103"/>
                </a:cubicBezTo>
                <a:cubicBezTo>
                  <a:pt x="48" y="103"/>
                  <a:pt x="48"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4"/>
                  <a:pt x="47" y="104"/>
                  <a:pt x="47" y="104"/>
                </a:cubicBezTo>
                <a:cubicBezTo>
                  <a:pt x="47" y="104"/>
                  <a:pt x="46" y="104"/>
                  <a:pt x="46" y="104"/>
                </a:cubicBezTo>
                <a:cubicBezTo>
                  <a:pt x="46" y="104"/>
                  <a:pt x="46" y="104"/>
                  <a:pt x="46" y="104"/>
                </a:cubicBezTo>
                <a:cubicBezTo>
                  <a:pt x="46" y="105"/>
                  <a:pt x="46" y="105"/>
                  <a:pt x="46" y="105"/>
                </a:cubicBezTo>
                <a:cubicBezTo>
                  <a:pt x="46" y="105"/>
                  <a:pt x="46" y="105"/>
                  <a:pt x="46" y="105"/>
                </a:cubicBezTo>
                <a:cubicBezTo>
                  <a:pt x="46" y="105"/>
                  <a:pt x="46" y="105"/>
                  <a:pt x="46" y="105"/>
                </a:cubicBezTo>
                <a:cubicBezTo>
                  <a:pt x="45" y="105"/>
                  <a:pt x="45" y="105"/>
                  <a:pt x="45" y="105"/>
                </a:cubicBezTo>
                <a:cubicBezTo>
                  <a:pt x="45" y="104"/>
                  <a:pt x="45" y="104"/>
                  <a:pt x="45" y="104"/>
                </a:cubicBezTo>
                <a:cubicBezTo>
                  <a:pt x="45" y="105"/>
                  <a:pt x="45" y="105"/>
                  <a:pt x="45" y="105"/>
                </a:cubicBezTo>
                <a:cubicBezTo>
                  <a:pt x="45" y="104"/>
                  <a:pt x="45" y="104"/>
                  <a:pt x="45" y="103"/>
                </a:cubicBezTo>
                <a:cubicBezTo>
                  <a:pt x="45" y="103"/>
                  <a:pt x="45" y="103"/>
                  <a:pt x="45" y="103"/>
                </a:cubicBezTo>
                <a:cubicBezTo>
                  <a:pt x="45" y="103"/>
                  <a:pt x="45" y="103"/>
                  <a:pt x="45" y="104"/>
                </a:cubicBezTo>
                <a:cubicBezTo>
                  <a:pt x="45" y="104"/>
                  <a:pt x="45" y="104"/>
                  <a:pt x="45" y="104"/>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7" y="102"/>
                  <a:pt x="47" y="102"/>
                </a:cubicBezTo>
                <a:cubicBezTo>
                  <a:pt x="47" y="102"/>
                  <a:pt x="47" y="102"/>
                  <a:pt x="47" y="103"/>
                </a:cubicBezTo>
                <a:cubicBezTo>
                  <a:pt x="47" y="103"/>
                  <a:pt x="47" y="103"/>
                  <a:pt x="47" y="103"/>
                </a:cubicBezTo>
                <a:cubicBezTo>
                  <a:pt x="47" y="102"/>
                  <a:pt x="47" y="102"/>
                  <a:pt x="47" y="102"/>
                </a:cubicBezTo>
                <a:cubicBezTo>
                  <a:pt x="47" y="102"/>
                  <a:pt x="48" y="102"/>
                  <a:pt x="48" y="102"/>
                </a:cubicBezTo>
                <a:cubicBezTo>
                  <a:pt x="48" y="102"/>
                  <a:pt x="48" y="102"/>
                  <a:pt x="48" y="102"/>
                </a:cubicBezTo>
                <a:cubicBezTo>
                  <a:pt x="47" y="102"/>
                  <a:pt x="47" y="102"/>
                  <a:pt x="46" y="102"/>
                </a:cubicBezTo>
                <a:cubicBezTo>
                  <a:pt x="46" y="102"/>
                  <a:pt x="46" y="102"/>
                  <a:pt x="46" y="102"/>
                </a:cubicBezTo>
                <a:cubicBezTo>
                  <a:pt x="47" y="102"/>
                  <a:pt x="47" y="102"/>
                  <a:pt x="47" y="101"/>
                </a:cubicBezTo>
                <a:cubicBezTo>
                  <a:pt x="47" y="101"/>
                  <a:pt x="47" y="101"/>
                  <a:pt x="47" y="101"/>
                </a:cubicBezTo>
                <a:cubicBezTo>
                  <a:pt x="47" y="102"/>
                  <a:pt x="47" y="102"/>
                  <a:pt x="47" y="102"/>
                </a:cubicBezTo>
                <a:cubicBezTo>
                  <a:pt x="47" y="101"/>
                  <a:pt x="47" y="101"/>
                  <a:pt x="47" y="101"/>
                </a:cubicBezTo>
                <a:cubicBezTo>
                  <a:pt x="47" y="101"/>
                  <a:pt x="47" y="101"/>
                  <a:pt x="47" y="102"/>
                </a:cubicBezTo>
                <a:cubicBezTo>
                  <a:pt x="47" y="102"/>
                  <a:pt x="46" y="102"/>
                  <a:pt x="46" y="102"/>
                </a:cubicBezTo>
                <a:cubicBezTo>
                  <a:pt x="46" y="102"/>
                  <a:pt x="46" y="102"/>
                  <a:pt x="45" y="102"/>
                </a:cubicBezTo>
                <a:cubicBezTo>
                  <a:pt x="45" y="102"/>
                  <a:pt x="45" y="102"/>
                  <a:pt x="45" y="102"/>
                </a:cubicBezTo>
                <a:cubicBezTo>
                  <a:pt x="45" y="102"/>
                  <a:pt x="45" y="102"/>
                  <a:pt x="45" y="102"/>
                </a:cubicBezTo>
                <a:cubicBezTo>
                  <a:pt x="45" y="102"/>
                  <a:pt x="45" y="103"/>
                  <a:pt x="44" y="103"/>
                </a:cubicBezTo>
                <a:cubicBezTo>
                  <a:pt x="44" y="102"/>
                  <a:pt x="44" y="102"/>
                  <a:pt x="44" y="103"/>
                </a:cubicBezTo>
                <a:cubicBezTo>
                  <a:pt x="44" y="103"/>
                  <a:pt x="44" y="102"/>
                  <a:pt x="44" y="102"/>
                </a:cubicBezTo>
                <a:cubicBezTo>
                  <a:pt x="44" y="103"/>
                  <a:pt x="44" y="103"/>
                  <a:pt x="44" y="103"/>
                </a:cubicBezTo>
                <a:cubicBezTo>
                  <a:pt x="44" y="103"/>
                  <a:pt x="44" y="103"/>
                  <a:pt x="44" y="103"/>
                </a:cubicBezTo>
                <a:cubicBezTo>
                  <a:pt x="44" y="103"/>
                  <a:pt x="44" y="103"/>
                  <a:pt x="44" y="103"/>
                </a:cubicBezTo>
                <a:cubicBezTo>
                  <a:pt x="44" y="103"/>
                  <a:pt x="44" y="103"/>
                  <a:pt x="44" y="103"/>
                </a:cubicBezTo>
                <a:cubicBezTo>
                  <a:pt x="44" y="103"/>
                  <a:pt x="43" y="103"/>
                  <a:pt x="43" y="103"/>
                </a:cubicBezTo>
                <a:cubicBezTo>
                  <a:pt x="43" y="103"/>
                  <a:pt x="43" y="103"/>
                  <a:pt x="43" y="103"/>
                </a:cubicBezTo>
                <a:cubicBezTo>
                  <a:pt x="43" y="103"/>
                  <a:pt x="43" y="103"/>
                  <a:pt x="43" y="103"/>
                </a:cubicBezTo>
                <a:cubicBezTo>
                  <a:pt x="43" y="103"/>
                  <a:pt x="43" y="104"/>
                  <a:pt x="43" y="104"/>
                </a:cubicBezTo>
                <a:cubicBezTo>
                  <a:pt x="43" y="104"/>
                  <a:pt x="42" y="103"/>
                  <a:pt x="42" y="103"/>
                </a:cubicBezTo>
                <a:cubicBezTo>
                  <a:pt x="42" y="103"/>
                  <a:pt x="42" y="104"/>
                  <a:pt x="42" y="104"/>
                </a:cubicBezTo>
                <a:cubicBezTo>
                  <a:pt x="42" y="104"/>
                  <a:pt x="42" y="104"/>
                  <a:pt x="42" y="104"/>
                </a:cubicBezTo>
                <a:cubicBezTo>
                  <a:pt x="42" y="104"/>
                  <a:pt x="42" y="104"/>
                  <a:pt x="42" y="104"/>
                </a:cubicBezTo>
                <a:cubicBezTo>
                  <a:pt x="42" y="104"/>
                  <a:pt x="42" y="104"/>
                  <a:pt x="42" y="104"/>
                </a:cubicBezTo>
                <a:cubicBezTo>
                  <a:pt x="42" y="104"/>
                  <a:pt x="42" y="103"/>
                  <a:pt x="42" y="103"/>
                </a:cubicBezTo>
                <a:cubicBezTo>
                  <a:pt x="42" y="103"/>
                  <a:pt x="42" y="103"/>
                  <a:pt x="42" y="103"/>
                </a:cubicBezTo>
                <a:cubicBezTo>
                  <a:pt x="42" y="103"/>
                  <a:pt x="42" y="103"/>
                  <a:pt x="42" y="103"/>
                </a:cubicBezTo>
                <a:cubicBezTo>
                  <a:pt x="42" y="104"/>
                  <a:pt x="41" y="104"/>
                  <a:pt x="41" y="104"/>
                </a:cubicBezTo>
                <a:cubicBezTo>
                  <a:pt x="41" y="104"/>
                  <a:pt x="41" y="104"/>
                  <a:pt x="41" y="104"/>
                </a:cubicBezTo>
                <a:cubicBezTo>
                  <a:pt x="41" y="104"/>
                  <a:pt x="41" y="104"/>
                  <a:pt x="41" y="104"/>
                </a:cubicBezTo>
                <a:cubicBezTo>
                  <a:pt x="41" y="104"/>
                  <a:pt x="41" y="104"/>
                  <a:pt x="41" y="104"/>
                </a:cubicBezTo>
                <a:cubicBezTo>
                  <a:pt x="41" y="104"/>
                  <a:pt x="41" y="104"/>
                  <a:pt x="41" y="104"/>
                </a:cubicBezTo>
                <a:cubicBezTo>
                  <a:pt x="41" y="104"/>
                  <a:pt x="41" y="104"/>
                  <a:pt x="41" y="104"/>
                </a:cubicBezTo>
                <a:cubicBezTo>
                  <a:pt x="41" y="104"/>
                  <a:pt x="41" y="104"/>
                  <a:pt x="40" y="105"/>
                </a:cubicBezTo>
                <a:cubicBezTo>
                  <a:pt x="40" y="105"/>
                  <a:pt x="40" y="105"/>
                  <a:pt x="40" y="105"/>
                </a:cubicBezTo>
                <a:cubicBezTo>
                  <a:pt x="40" y="105"/>
                  <a:pt x="40" y="104"/>
                  <a:pt x="40" y="104"/>
                </a:cubicBezTo>
                <a:cubicBezTo>
                  <a:pt x="40" y="104"/>
                  <a:pt x="40" y="104"/>
                  <a:pt x="40" y="104"/>
                </a:cubicBezTo>
                <a:cubicBezTo>
                  <a:pt x="40" y="104"/>
                  <a:pt x="40" y="104"/>
                  <a:pt x="40" y="104"/>
                </a:cubicBezTo>
                <a:cubicBezTo>
                  <a:pt x="40" y="105"/>
                  <a:pt x="40" y="105"/>
                  <a:pt x="40" y="105"/>
                </a:cubicBezTo>
                <a:cubicBezTo>
                  <a:pt x="40" y="105"/>
                  <a:pt x="39" y="106"/>
                  <a:pt x="39" y="106"/>
                </a:cubicBezTo>
                <a:cubicBezTo>
                  <a:pt x="39" y="106"/>
                  <a:pt x="39" y="106"/>
                  <a:pt x="40" y="106"/>
                </a:cubicBezTo>
                <a:cubicBezTo>
                  <a:pt x="40" y="106"/>
                  <a:pt x="40" y="106"/>
                  <a:pt x="40" y="106"/>
                </a:cubicBezTo>
                <a:cubicBezTo>
                  <a:pt x="39" y="106"/>
                  <a:pt x="39" y="106"/>
                  <a:pt x="39" y="107"/>
                </a:cubicBezTo>
                <a:cubicBezTo>
                  <a:pt x="39" y="107"/>
                  <a:pt x="40" y="107"/>
                  <a:pt x="40" y="107"/>
                </a:cubicBezTo>
                <a:cubicBezTo>
                  <a:pt x="40" y="107"/>
                  <a:pt x="40" y="107"/>
                  <a:pt x="40" y="107"/>
                </a:cubicBezTo>
                <a:cubicBezTo>
                  <a:pt x="40" y="107"/>
                  <a:pt x="40" y="107"/>
                  <a:pt x="40" y="107"/>
                </a:cubicBezTo>
                <a:cubicBezTo>
                  <a:pt x="40" y="107"/>
                  <a:pt x="40" y="107"/>
                  <a:pt x="40" y="107"/>
                </a:cubicBezTo>
                <a:cubicBezTo>
                  <a:pt x="40" y="107"/>
                  <a:pt x="40" y="107"/>
                  <a:pt x="40" y="107"/>
                </a:cubicBezTo>
                <a:cubicBezTo>
                  <a:pt x="40" y="107"/>
                  <a:pt x="40" y="108"/>
                  <a:pt x="40" y="108"/>
                </a:cubicBezTo>
                <a:cubicBezTo>
                  <a:pt x="40" y="107"/>
                  <a:pt x="40" y="107"/>
                  <a:pt x="39" y="107"/>
                </a:cubicBezTo>
                <a:cubicBezTo>
                  <a:pt x="39" y="107"/>
                  <a:pt x="39" y="107"/>
                  <a:pt x="39" y="107"/>
                </a:cubicBezTo>
                <a:cubicBezTo>
                  <a:pt x="39" y="108"/>
                  <a:pt x="39" y="108"/>
                  <a:pt x="39" y="108"/>
                </a:cubicBezTo>
                <a:cubicBezTo>
                  <a:pt x="39" y="108"/>
                  <a:pt x="39" y="108"/>
                  <a:pt x="39" y="108"/>
                </a:cubicBezTo>
                <a:cubicBezTo>
                  <a:pt x="39" y="108"/>
                  <a:pt x="39" y="107"/>
                  <a:pt x="39" y="107"/>
                </a:cubicBezTo>
                <a:cubicBezTo>
                  <a:pt x="39" y="107"/>
                  <a:pt x="39" y="107"/>
                  <a:pt x="39" y="107"/>
                </a:cubicBezTo>
                <a:cubicBezTo>
                  <a:pt x="39" y="108"/>
                  <a:pt x="39" y="108"/>
                  <a:pt x="39" y="108"/>
                </a:cubicBezTo>
                <a:cubicBezTo>
                  <a:pt x="37" y="108"/>
                  <a:pt x="36" y="108"/>
                  <a:pt x="36" y="109"/>
                </a:cubicBezTo>
                <a:cubicBezTo>
                  <a:pt x="36" y="109"/>
                  <a:pt x="36" y="108"/>
                  <a:pt x="36" y="108"/>
                </a:cubicBezTo>
                <a:cubicBezTo>
                  <a:pt x="36" y="108"/>
                  <a:pt x="36" y="109"/>
                  <a:pt x="36" y="109"/>
                </a:cubicBezTo>
                <a:cubicBezTo>
                  <a:pt x="35" y="109"/>
                  <a:pt x="35" y="109"/>
                  <a:pt x="35" y="109"/>
                </a:cubicBezTo>
                <a:cubicBezTo>
                  <a:pt x="35" y="109"/>
                  <a:pt x="35" y="109"/>
                  <a:pt x="35" y="109"/>
                </a:cubicBezTo>
                <a:cubicBezTo>
                  <a:pt x="35" y="109"/>
                  <a:pt x="35" y="109"/>
                  <a:pt x="36" y="109"/>
                </a:cubicBezTo>
                <a:cubicBezTo>
                  <a:pt x="36" y="110"/>
                  <a:pt x="35" y="110"/>
                  <a:pt x="35" y="110"/>
                </a:cubicBezTo>
                <a:cubicBezTo>
                  <a:pt x="35" y="110"/>
                  <a:pt x="35" y="110"/>
                  <a:pt x="35" y="110"/>
                </a:cubicBezTo>
                <a:cubicBezTo>
                  <a:pt x="35" y="111"/>
                  <a:pt x="35" y="111"/>
                  <a:pt x="35" y="111"/>
                </a:cubicBezTo>
                <a:cubicBezTo>
                  <a:pt x="35" y="111"/>
                  <a:pt x="34" y="111"/>
                  <a:pt x="34" y="111"/>
                </a:cubicBezTo>
                <a:cubicBezTo>
                  <a:pt x="34" y="111"/>
                  <a:pt x="34" y="111"/>
                  <a:pt x="34" y="111"/>
                </a:cubicBezTo>
                <a:cubicBezTo>
                  <a:pt x="35" y="111"/>
                  <a:pt x="35" y="111"/>
                  <a:pt x="35" y="111"/>
                </a:cubicBezTo>
                <a:cubicBezTo>
                  <a:pt x="34" y="111"/>
                  <a:pt x="34" y="111"/>
                  <a:pt x="34" y="110"/>
                </a:cubicBezTo>
                <a:cubicBezTo>
                  <a:pt x="34" y="110"/>
                  <a:pt x="34" y="110"/>
                  <a:pt x="34" y="110"/>
                </a:cubicBezTo>
                <a:cubicBezTo>
                  <a:pt x="34" y="110"/>
                  <a:pt x="34" y="110"/>
                  <a:pt x="34" y="110"/>
                </a:cubicBezTo>
                <a:cubicBezTo>
                  <a:pt x="34" y="110"/>
                  <a:pt x="34" y="110"/>
                  <a:pt x="34" y="110"/>
                </a:cubicBezTo>
                <a:cubicBezTo>
                  <a:pt x="34" y="111"/>
                  <a:pt x="34" y="111"/>
                  <a:pt x="34" y="111"/>
                </a:cubicBezTo>
                <a:cubicBezTo>
                  <a:pt x="34" y="112"/>
                  <a:pt x="34" y="112"/>
                  <a:pt x="34" y="112"/>
                </a:cubicBezTo>
                <a:cubicBezTo>
                  <a:pt x="34" y="112"/>
                  <a:pt x="34" y="112"/>
                  <a:pt x="34" y="112"/>
                </a:cubicBezTo>
                <a:cubicBezTo>
                  <a:pt x="34" y="113"/>
                  <a:pt x="34" y="113"/>
                  <a:pt x="34" y="113"/>
                </a:cubicBezTo>
                <a:cubicBezTo>
                  <a:pt x="34" y="113"/>
                  <a:pt x="34" y="113"/>
                  <a:pt x="34" y="113"/>
                </a:cubicBezTo>
                <a:cubicBezTo>
                  <a:pt x="34" y="113"/>
                  <a:pt x="33" y="113"/>
                  <a:pt x="33" y="114"/>
                </a:cubicBezTo>
                <a:cubicBezTo>
                  <a:pt x="33" y="114"/>
                  <a:pt x="33" y="114"/>
                  <a:pt x="33" y="114"/>
                </a:cubicBezTo>
                <a:cubicBezTo>
                  <a:pt x="33" y="114"/>
                  <a:pt x="33" y="114"/>
                  <a:pt x="33" y="113"/>
                </a:cubicBezTo>
                <a:cubicBezTo>
                  <a:pt x="33" y="113"/>
                  <a:pt x="34" y="113"/>
                  <a:pt x="34" y="113"/>
                </a:cubicBezTo>
                <a:cubicBezTo>
                  <a:pt x="34" y="112"/>
                  <a:pt x="34" y="113"/>
                  <a:pt x="33" y="113"/>
                </a:cubicBezTo>
                <a:cubicBezTo>
                  <a:pt x="33" y="113"/>
                  <a:pt x="33" y="113"/>
                  <a:pt x="33" y="113"/>
                </a:cubicBezTo>
                <a:cubicBezTo>
                  <a:pt x="33" y="113"/>
                  <a:pt x="33" y="113"/>
                  <a:pt x="33" y="113"/>
                </a:cubicBezTo>
                <a:cubicBezTo>
                  <a:pt x="33" y="112"/>
                  <a:pt x="34" y="112"/>
                  <a:pt x="34"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1"/>
                  <a:pt x="33" y="111"/>
                  <a:pt x="33" y="112"/>
                </a:cubicBezTo>
                <a:cubicBezTo>
                  <a:pt x="33" y="112"/>
                  <a:pt x="33" y="112"/>
                  <a:pt x="33" y="112"/>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0"/>
                  <a:pt x="33" y="110"/>
                  <a:pt x="33" y="110"/>
                </a:cubicBezTo>
                <a:cubicBezTo>
                  <a:pt x="33" y="110"/>
                  <a:pt x="33" y="110"/>
                  <a:pt x="33" y="110"/>
                </a:cubicBezTo>
                <a:cubicBezTo>
                  <a:pt x="33" y="111"/>
                  <a:pt x="33" y="111"/>
                  <a:pt x="33" y="111"/>
                </a:cubicBezTo>
                <a:cubicBezTo>
                  <a:pt x="33" y="111"/>
                  <a:pt x="33" y="111"/>
                  <a:pt x="33" y="110"/>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2" y="112"/>
                  <a:pt x="32" y="112"/>
                  <a:pt x="32" y="112"/>
                </a:cubicBezTo>
                <a:cubicBezTo>
                  <a:pt x="33" y="112"/>
                  <a:pt x="33" y="112"/>
                  <a:pt x="33" y="112"/>
                </a:cubicBezTo>
                <a:cubicBezTo>
                  <a:pt x="33" y="112"/>
                  <a:pt x="32" y="112"/>
                  <a:pt x="32" y="112"/>
                </a:cubicBezTo>
                <a:cubicBezTo>
                  <a:pt x="32" y="112"/>
                  <a:pt x="32" y="112"/>
                  <a:pt x="32" y="112"/>
                </a:cubicBezTo>
                <a:cubicBezTo>
                  <a:pt x="32" y="112"/>
                  <a:pt x="32" y="112"/>
                  <a:pt x="32" y="112"/>
                </a:cubicBezTo>
                <a:cubicBezTo>
                  <a:pt x="32" y="112"/>
                  <a:pt x="32" y="112"/>
                  <a:pt x="32" y="112"/>
                </a:cubicBezTo>
                <a:cubicBezTo>
                  <a:pt x="32" y="112"/>
                  <a:pt x="33" y="112"/>
                  <a:pt x="33" y="113"/>
                </a:cubicBezTo>
                <a:cubicBezTo>
                  <a:pt x="33" y="113"/>
                  <a:pt x="33" y="113"/>
                  <a:pt x="33" y="113"/>
                </a:cubicBezTo>
                <a:cubicBezTo>
                  <a:pt x="33" y="113"/>
                  <a:pt x="33" y="113"/>
                  <a:pt x="33" y="113"/>
                </a:cubicBezTo>
                <a:cubicBezTo>
                  <a:pt x="33" y="113"/>
                  <a:pt x="32" y="113"/>
                  <a:pt x="32" y="113"/>
                </a:cubicBezTo>
                <a:cubicBezTo>
                  <a:pt x="32"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2" y="113"/>
                </a:cubicBezTo>
                <a:cubicBezTo>
                  <a:pt x="33" y="113"/>
                  <a:pt x="33" y="113"/>
                  <a:pt x="33" y="113"/>
                </a:cubicBezTo>
                <a:cubicBezTo>
                  <a:pt x="33" y="113"/>
                  <a:pt x="33" y="113"/>
                  <a:pt x="33" y="113"/>
                </a:cubicBezTo>
                <a:cubicBezTo>
                  <a:pt x="33" y="113"/>
                  <a:pt x="33" y="114"/>
                  <a:pt x="33" y="114"/>
                </a:cubicBezTo>
                <a:cubicBezTo>
                  <a:pt x="33" y="114"/>
                  <a:pt x="33" y="114"/>
                  <a:pt x="33" y="114"/>
                </a:cubicBezTo>
                <a:cubicBezTo>
                  <a:pt x="33" y="114"/>
                  <a:pt x="33" y="114"/>
                  <a:pt x="33" y="114"/>
                </a:cubicBezTo>
                <a:cubicBezTo>
                  <a:pt x="33" y="114"/>
                  <a:pt x="32" y="114"/>
                  <a:pt x="32" y="113"/>
                </a:cubicBezTo>
                <a:cubicBezTo>
                  <a:pt x="32" y="113"/>
                  <a:pt x="32" y="113"/>
                  <a:pt x="32" y="113"/>
                </a:cubicBezTo>
                <a:cubicBezTo>
                  <a:pt x="32" y="114"/>
                  <a:pt x="32" y="114"/>
                  <a:pt x="32" y="114"/>
                </a:cubicBezTo>
                <a:cubicBezTo>
                  <a:pt x="32" y="114"/>
                  <a:pt x="33" y="114"/>
                  <a:pt x="33" y="114"/>
                </a:cubicBezTo>
                <a:cubicBezTo>
                  <a:pt x="33" y="114"/>
                  <a:pt x="33" y="114"/>
                  <a:pt x="33" y="114"/>
                </a:cubicBezTo>
                <a:cubicBezTo>
                  <a:pt x="33" y="114"/>
                  <a:pt x="33" y="114"/>
                  <a:pt x="33" y="114"/>
                </a:cubicBezTo>
                <a:cubicBezTo>
                  <a:pt x="33" y="114"/>
                  <a:pt x="33" y="114"/>
                  <a:pt x="33" y="115"/>
                </a:cubicBezTo>
                <a:cubicBezTo>
                  <a:pt x="33" y="115"/>
                  <a:pt x="33" y="115"/>
                  <a:pt x="33" y="115"/>
                </a:cubicBezTo>
                <a:cubicBezTo>
                  <a:pt x="33" y="115"/>
                  <a:pt x="33" y="115"/>
                  <a:pt x="34"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2" y="115"/>
                  <a:pt x="32" y="115"/>
                </a:cubicBezTo>
                <a:cubicBezTo>
                  <a:pt x="32" y="115"/>
                  <a:pt x="32" y="115"/>
                  <a:pt x="32" y="115"/>
                </a:cubicBezTo>
                <a:cubicBezTo>
                  <a:pt x="32" y="115"/>
                  <a:pt x="32" y="115"/>
                  <a:pt x="32" y="115"/>
                </a:cubicBezTo>
                <a:cubicBezTo>
                  <a:pt x="32" y="115"/>
                  <a:pt x="32" y="115"/>
                  <a:pt x="32" y="115"/>
                </a:cubicBezTo>
                <a:cubicBezTo>
                  <a:pt x="33" y="115"/>
                  <a:pt x="33" y="115"/>
                  <a:pt x="33" y="115"/>
                </a:cubicBezTo>
                <a:cubicBezTo>
                  <a:pt x="33" y="115"/>
                  <a:pt x="33" y="115"/>
                  <a:pt x="33" y="115"/>
                </a:cubicBezTo>
                <a:cubicBezTo>
                  <a:pt x="33" y="115"/>
                  <a:pt x="33" y="115"/>
                  <a:pt x="33" y="116"/>
                </a:cubicBezTo>
                <a:cubicBezTo>
                  <a:pt x="33" y="116"/>
                  <a:pt x="33" y="116"/>
                  <a:pt x="33" y="116"/>
                </a:cubicBezTo>
                <a:cubicBezTo>
                  <a:pt x="33" y="116"/>
                  <a:pt x="33" y="116"/>
                  <a:pt x="33" y="116"/>
                </a:cubicBezTo>
                <a:cubicBezTo>
                  <a:pt x="33" y="116"/>
                  <a:pt x="33" y="116"/>
                  <a:pt x="33" y="116"/>
                </a:cubicBezTo>
                <a:cubicBezTo>
                  <a:pt x="33" y="115"/>
                  <a:pt x="33" y="115"/>
                  <a:pt x="33" y="115"/>
                </a:cubicBezTo>
                <a:cubicBezTo>
                  <a:pt x="33" y="115"/>
                  <a:pt x="33" y="115"/>
                  <a:pt x="33" y="115"/>
                </a:cubicBezTo>
                <a:cubicBezTo>
                  <a:pt x="34" y="115"/>
                  <a:pt x="34" y="115"/>
                  <a:pt x="34" y="116"/>
                </a:cubicBezTo>
                <a:cubicBezTo>
                  <a:pt x="34" y="116"/>
                  <a:pt x="34" y="116"/>
                  <a:pt x="34" y="116"/>
                </a:cubicBezTo>
                <a:cubicBezTo>
                  <a:pt x="33" y="116"/>
                  <a:pt x="33" y="116"/>
                  <a:pt x="33" y="116"/>
                </a:cubicBezTo>
                <a:cubicBezTo>
                  <a:pt x="33" y="116"/>
                  <a:pt x="33" y="116"/>
                  <a:pt x="33" y="116"/>
                </a:cubicBezTo>
                <a:cubicBezTo>
                  <a:pt x="33" y="116"/>
                  <a:pt x="33" y="116"/>
                  <a:pt x="33" y="116"/>
                </a:cubicBezTo>
                <a:cubicBezTo>
                  <a:pt x="33" y="116"/>
                  <a:pt x="33" y="116"/>
                  <a:pt x="33" y="116"/>
                </a:cubicBezTo>
                <a:cubicBezTo>
                  <a:pt x="33" y="116"/>
                  <a:pt x="33" y="116"/>
                  <a:pt x="33" y="116"/>
                </a:cubicBezTo>
                <a:cubicBezTo>
                  <a:pt x="32" y="116"/>
                  <a:pt x="32" y="116"/>
                  <a:pt x="32" y="116"/>
                </a:cubicBezTo>
                <a:cubicBezTo>
                  <a:pt x="32" y="116"/>
                  <a:pt x="32" y="116"/>
                  <a:pt x="32" y="116"/>
                </a:cubicBezTo>
                <a:cubicBezTo>
                  <a:pt x="32" y="116"/>
                  <a:pt x="33" y="116"/>
                  <a:pt x="33" y="116"/>
                </a:cubicBezTo>
                <a:cubicBezTo>
                  <a:pt x="33" y="116"/>
                  <a:pt x="33" y="116"/>
                  <a:pt x="33" y="116"/>
                </a:cubicBezTo>
                <a:cubicBezTo>
                  <a:pt x="33" y="116"/>
                  <a:pt x="33" y="116"/>
                  <a:pt x="32" y="117"/>
                </a:cubicBezTo>
                <a:cubicBezTo>
                  <a:pt x="32" y="116"/>
                  <a:pt x="32" y="116"/>
                  <a:pt x="32" y="116"/>
                </a:cubicBezTo>
                <a:cubicBezTo>
                  <a:pt x="32" y="116"/>
                  <a:pt x="32" y="116"/>
                  <a:pt x="32" y="117"/>
                </a:cubicBezTo>
                <a:cubicBezTo>
                  <a:pt x="32" y="117"/>
                  <a:pt x="32" y="117"/>
                  <a:pt x="32" y="117"/>
                </a:cubicBezTo>
                <a:cubicBezTo>
                  <a:pt x="32" y="117"/>
                  <a:pt x="33" y="116"/>
                  <a:pt x="33" y="116"/>
                </a:cubicBezTo>
                <a:cubicBezTo>
                  <a:pt x="33" y="117"/>
                  <a:pt x="33" y="117"/>
                  <a:pt x="33" y="117"/>
                </a:cubicBezTo>
                <a:cubicBezTo>
                  <a:pt x="33" y="117"/>
                  <a:pt x="33" y="117"/>
                  <a:pt x="33" y="117"/>
                </a:cubicBezTo>
                <a:cubicBezTo>
                  <a:pt x="33" y="117"/>
                  <a:pt x="33" y="117"/>
                  <a:pt x="33" y="117"/>
                </a:cubicBezTo>
                <a:cubicBezTo>
                  <a:pt x="32" y="117"/>
                  <a:pt x="32" y="117"/>
                  <a:pt x="32" y="117"/>
                </a:cubicBezTo>
                <a:cubicBezTo>
                  <a:pt x="31" y="117"/>
                  <a:pt x="31" y="118"/>
                  <a:pt x="31" y="118"/>
                </a:cubicBezTo>
                <a:cubicBezTo>
                  <a:pt x="31" y="118"/>
                  <a:pt x="30" y="118"/>
                  <a:pt x="30" y="118"/>
                </a:cubicBezTo>
                <a:cubicBezTo>
                  <a:pt x="30" y="118"/>
                  <a:pt x="30" y="119"/>
                  <a:pt x="29" y="119"/>
                </a:cubicBezTo>
                <a:cubicBezTo>
                  <a:pt x="29" y="120"/>
                  <a:pt x="28" y="120"/>
                  <a:pt x="28" y="120"/>
                </a:cubicBezTo>
                <a:cubicBezTo>
                  <a:pt x="28" y="120"/>
                  <a:pt x="27" y="121"/>
                  <a:pt x="27" y="121"/>
                </a:cubicBezTo>
                <a:cubicBezTo>
                  <a:pt x="27" y="121"/>
                  <a:pt x="27" y="122"/>
                  <a:pt x="27" y="122"/>
                </a:cubicBezTo>
                <a:cubicBezTo>
                  <a:pt x="27" y="123"/>
                  <a:pt x="28" y="124"/>
                  <a:pt x="28" y="125"/>
                </a:cubicBezTo>
                <a:cubicBezTo>
                  <a:pt x="28" y="125"/>
                  <a:pt x="28" y="126"/>
                  <a:pt x="28" y="126"/>
                </a:cubicBezTo>
                <a:cubicBezTo>
                  <a:pt x="28" y="126"/>
                  <a:pt x="28" y="127"/>
                  <a:pt x="28" y="127"/>
                </a:cubicBezTo>
                <a:cubicBezTo>
                  <a:pt x="29" y="128"/>
                  <a:pt x="28" y="129"/>
                  <a:pt x="28" y="129"/>
                </a:cubicBezTo>
                <a:cubicBezTo>
                  <a:pt x="28" y="129"/>
                  <a:pt x="28" y="129"/>
                  <a:pt x="28" y="129"/>
                </a:cubicBezTo>
                <a:cubicBezTo>
                  <a:pt x="28" y="129"/>
                  <a:pt x="28" y="129"/>
                  <a:pt x="28" y="129"/>
                </a:cubicBezTo>
                <a:cubicBezTo>
                  <a:pt x="28" y="129"/>
                  <a:pt x="28" y="129"/>
                  <a:pt x="27" y="129"/>
                </a:cubicBezTo>
                <a:cubicBezTo>
                  <a:pt x="27" y="129"/>
                  <a:pt x="27" y="128"/>
                  <a:pt x="27" y="128"/>
                </a:cubicBezTo>
                <a:cubicBezTo>
                  <a:pt x="26" y="128"/>
                  <a:pt x="27" y="128"/>
                  <a:pt x="26" y="128"/>
                </a:cubicBezTo>
                <a:cubicBezTo>
                  <a:pt x="26" y="128"/>
                  <a:pt x="26" y="127"/>
                  <a:pt x="26" y="127"/>
                </a:cubicBezTo>
                <a:cubicBezTo>
                  <a:pt x="26" y="127"/>
                  <a:pt x="26" y="127"/>
                  <a:pt x="26" y="127"/>
                </a:cubicBezTo>
                <a:cubicBezTo>
                  <a:pt x="26" y="127"/>
                  <a:pt x="26" y="127"/>
                  <a:pt x="26" y="127"/>
                </a:cubicBezTo>
                <a:cubicBezTo>
                  <a:pt x="26" y="127"/>
                  <a:pt x="26" y="126"/>
                  <a:pt x="25" y="126"/>
                </a:cubicBezTo>
                <a:cubicBezTo>
                  <a:pt x="26" y="126"/>
                  <a:pt x="26" y="126"/>
                  <a:pt x="26" y="126"/>
                </a:cubicBezTo>
                <a:cubicBezTo>
                  <a:pt x="26" y="126"/>
                  <a:pt x="26" y="126"/>
                  <a:pt x="26" y="126"/>
                </a:cubicBezTo>
                <a:cubicBezTo>
                  <a:pt x="26" y="126"/>
                  <a:pt x="25" y="126"/>
                  <a:pt x="25" y="126"/>
                </a:cubicBezTo>
                <a:cubicBezTo>
                  <a:pt x="25" y="126"/>
                  <a:pt x="25" y="126"/>
                  <a:pt x="25" y="126"/>
                </a:cubicBezTo>
                <a:cubicBezTo>
                  <a:pt x="25" y="125"/>
                  <a:pt x="25" y="125"/>
                  <a:pt x="25" y="124"/>
                </a:cubicBezTo>
                <a:cubicBezTo>
                  <a:pt x="25" y="124"/>
                  <a:pt x="25" y="124"/>
                  <a:pt x="25" y="124"/>
                </a:cubicBezTo>
                <a:cubicBezTo>
                  <a:pt x="25" y="124"/>
                  <a:pt x="25" y="123"/>
                  <a:pt x="24" y="123"/>
                </a:cubicBezTo>
                <a:cubicBezTo>
                  <a:pt x="24" y="125"/>
                  <a:pt x="24" y="126"/>
                  <a:pt x="24" y="128"/>
                </a:cubicBezTo>
                <a:cubicBezTo>
                  <a:pt x="24" y="129"/>
                  <a:pt x="24" y="131"/>
                  <a:pt x="24" y="132"/>
                </a:cubicBezTo>
                <a:cubicBezTo>
                  <a:pt x="24" y="132"/>
                  <a:pt x="25" y="132"/>
                  <a:pt x="25" y="132"/>
                </a:cubicBezTo>
                <a:cubicBezTo>
                  <a:pt x="25" y="132"/>
                  <a:pt x="26" y="132"/>
                  <a:pt x="26" y="132"/>
                </a:cubicBezTo>
                <a:cubicBezTo>
                  <a:pt x="27" y="132"/>
                  <a:pt x="27" y="132"/>
                  <a:pt x="28" y="132"/>
                </a:cubicBezTo>
                <a:cubicBezTo>
                  <a:pt x="28" y="132"/>
                  <a:pt x="28" y="132"/>
                  <a:pt x="28" y="132"/>
                </a:cubicBezTo>
                <a:cubicBezTo>
                  <a:pt x="29" y="132"/>
                  <a:pt x="29" y="132"/>
                  <a:pt x="29" y="133"/>
                </a:cubicBezTo>
                <a:cubicBezTo>
                  <a:pt x="30" y="133"/>
                  <a:pt x="31" y="133"/>
                  <a:pt x="31" y="133"/>
                </a:cubicBezTo>
                <a:cubicBezTo>
                  <a:pt x="31" y="133"/>
                  <a:pt x="31" y="134"/>
                  <a:pt x="32" y="134"/>
                </a:cubicBezTo>
                <a:cubicBezTo>
                  <a:pt x="32" y="134"/>
                  <a:pt x="33" y="134"/>
                  <a:pt x="34" y="134"/>
                </a:cubicBezTo>
                <a:cubicBezTo>
                  <a:pt x="33" y="134"/>
                  <a:pt x="33" y="135"/>
                  <a:pt x="33" y="135"/>
                </a:cubicBezTo>
                <a:cubicBezTo>
                  <a:pt x="33" y="135"/>
                  <a:pt x="33" y="135"/>
                  <a:pt x="33" y="135"/>
                </a:cubicBezTo>
                <a:cubicBezTo>
                  <a:pt x="34" y="135"/>
                  <a:pt x="35" y="135"/>
                  <a:pt x="35" y="135"/>
                </a:cubicBezTo>
                <a:cubicBezTo>
                  <a:pt x="35" y="135"/>
                  <a:pt x="35" y="135"/>
                  <a:pt x="35" y="135"/>
                </a:cubicBezTo>
                <a:cubicBezTo>
                  <a:pt x="35" y="135"/>
                  <a:pt x="34" y="136"/>
                  <a:pt x="34" y="136"/>
                </a:cubicBezTo>
                <a:cubicBezTo>
                  <a:pt x="33" y="136"/>
                  <a:pt x="33" y="136"/>
                  <a:pt x="33" y="135"/>
                </a:cubicBezTo>
                <a:cubicBezTo>
                  <a:pt x="32" y="135"/>
                  <a:pt x="32" y="136"/>
                  <a:pt x="31" y="136"/>
                </a:cubicBezTo>
                <a:cubicBezTo>
                  <a:pt x="31" y="136"/>
                  <a:pt x="31" y="136"/>
                  <a:pt x="31" y="136"/>
                </a:cubicBezTo>
                <a:cubicBezTo>
                  <a:pt x="31" y="136"/>
                  <a:pt x="31" y="135"/>
                  <a:pt x="31" y="135"/>
                </a:cubicBezTo>
                <a:cubicBezTo>
                  <a:pt x="32" y="135"/>
                  <a:pt x="32" y="135"/>
                  <a:pt x="32" y="135"/>
                </a:cubicBezTo>
                <a:cubicBezTo>
                  <a:pt x="31" y="135"/>
                  <a:pt x="31" y="135"/>
                  <a:pt x="30" y="134"/>
                </a:cubicBezTo>
                <a:cubicBezTo>
                  <a:pt x="30" y="134"/>
                  <a:pt x="30" y="134"/>
                  <a:pt x="30" y="134"/>
                </a:cubicBezTo>
                <a:cubicBezTo>
                  <a:pt x="30" y="133"/>
                  <a:pt x="29" y="134"/>
                  <a:pt x="29" y="134"/>
                </a:cubicBezTo>
                <a:cubicBezTo>
                  <a:pt x="28" y="133"/>
                  <a:pt x="28" y="133"/>
                  <a:pt x="28" y="133"/>
                </a:cubicBezTo>
                <a:cubicBezTo>
                  <a:pt x="27" y="133"/>
                  <a:pt x="26" y="133"/>
                  <a:pt x="26" y="133"/>
                </a:cubicBezTo>
                <a:cubicBezTo>
                  <a:pt x="26" y="133"/>
                  <a:pt x="26" y="133"/>
                  <a:pt x="26" y="132"/>
                </a:cubicBezTo>
                <a:cubicBezTo>
                  <a:pt x="26" y="132"/>
                  <a:pt x="26" y="132"/>
                  <a:pt x="26" y="132"/>
                </a:cubicBezTo>
                <a:cubicBezTo>
                  <a:pt x="26" y="132"/>
                  <a:pt x="26" y="132"/>
                  <a:pt x="26" y="132"/>
                </a:cubicBezTo>
                <a:cubicBezTo>
                  <a:pt x="25" y="132"/>
                  <a:pt x="25" y="132"/>
                  <a:pt x="24" y="133"/>
                </a:cubicBezTo>
                <a:cubicBezTo>
                  <a:pt x="24" y="133"/>
                  <a:pt x="24" y="133"/>
                  <a:pt x="24" y="133"/>
                </a:cubicBezTo>
                <a:cubicBezTo>
                  <a:pt x="24" y="138"/>
                  <a:pt x="25" y="144"/>
                  <a:pt x="26" y="149"/>
                </a:cubicBezTo>
                <a:cubicBezTo>
                  <a:pt x="26" y="149"/>
                  <a:pt x="26" y="149"/>
                  <a:pt x="27" y="149"/>
                </a:cubicBezTo>
                <a:cubicBezTo>
                  <a:pt x="27" y="149"/>
                  <a:pt x="27" y="149"/>
                  <a:pt x="28" y="148"/>
                </a:cubicBezTo>
                <a:cubicBezTo>
                  <a:pt x="28" y="148"/>
                  <a:pt x="28" y="148"/>
                  <a:pt x="28" y="148"/>
                </a:cubicBezTo>
                <a:cubicBezTo>
                  <a:pt x="29" y="148"/>
                  <a:pt x="29" y="148"/>
                  <a:pt x="29" y="148"/>
                </a:cubicBezTo>
                <a:cubicBezTo>
                  <a:pt x="29" y="148"/>
                  <a:pt x="29" y="148"/>
                  <a:pt x="30" y="148"/>
                </a:cubicBezTo>
                <a:cubicBezTo>
                  <a:pt x="30" y="148"/>
                  <a:pt x="30" y="148"/>
                  <a:pt x="30" y="148"/>
                </a:cubicBezTo>
                <a:cubicBezTo>
                  <a:pt x="31" y="148"/>
                  <a:pt x="31" y="149"/>
                  <a:pt x="32" y="150"/>
                </a:cubicBezTo>
                <a:cubicBezTo>
                  <a:pt x="32" y="150"/>
                  <a:pt x="31" y="150"/>
                  <a:pt x="31" y="150"/>
                </a:cubicBezTo>
                <a:cubicBezTo>
                  <a:pt x="31" y="150"/>
                  <a:pt x="31" y="150"/>
                  <a:pt x="31" y="150"/>
                </a:cubicBezTo>
                <a:cubicBezTo>
                  <a:pt x="31" y="150"/>
                  <a:pt x="31" y="150"/>
                  <a:pt x="31" y="150"/>
                </a:cubicBezTo>
                <a:cubicBezTo>
                  <a:pt x="31" y="150"/>
                  <a:pt x="31" y="150"/>
                  <a:pt x="31" y="151"/>
                </a:cubicBezTo>
                <a:cubicBezTo>
                  <a:pt x="31" y="150"/>
                  <a:pt x="31" y="150"/>
                  <a:pt x="31" y="150"/>
                </a:cubicBezTo>
                <a:cubicBezTo>
                  <a:pt x="32" y="150"/>
                  <a:pt x="32" y="149"/>
                  <a:pt x="32" y="150"/>
                </a:cubicBezTo>
                <a:cubicBezTo>
                  <a:pt x="33" y="150"/>
                  <a:pt x="33" y="150"/>
                  <a:pt x="33" y="150"/>
                </a:cubicBezTo>
                <a:cubicBezTo>
                  <a:pt x="33" y="150"/>
                  <a:pt x="33" y="150"/>
                  <a:pt x="33" y="150"/>
                </a:cubicBezTo>
                <a:cubicBezTo>
                  <a:pt x="32" y="150"/>
                  <a:pt x="32" y="150"/>
                  <a:pt x="32" y="151"/>
                </a:cubicBezTo>
                <a:cubicBezTo>
                  <a:pt x="32" y="151"/>
                  <a:pt x="32" y="151"/>
                  <a:pt x="32" y="152"/>
                </a:cubicBezTo>
                <a:cubicBezTo>
                  <a:pt x="32" y="152"/>
                  <a:pt x="32" y="152"/>
                  <a:pt x="32" y="153"/>
                </a:cubicBezTo>
                <a:cubicBezTo>
                  <a:pt x="32" y="153"/>
                  <a:pt x="32" y="153"/>
                  <a:pt x="32" y="154"/>
                </a:cubicBezTo>
                <a:cubicBezTo>
                  <a:pt x="33" y="154"/>
                  <a:pt x="33" y="153"/>
                  <a:pt x="33" y="153"/>
                </a:cubicBezTo>
                <a:cubicBezTo>
                  <a:pt x="33" y="153"/>
                  <a:pt x="33" y="152"/>
                  <a:pt x="32" y="152"/>
                </a:cubicBezTo>
                <a:cubicBezTo>
                  <a:pt x="32" y="152"/>
                  <a:pt x="32" y="152"/>
                  <a:pt x="32" y="151"/>
                </a:cubicBezTo>
                <a:cubicBezTo>
                  <a:pt x="32" y="151"/>
                  <a:pt x="32" y="151"/>
                  <a:pt x="32" y="151"/>
                </a:cubicBezTo>
                <a:cubicBezTo>
                  <a:pt x="33" y="151"/>
                  <a:pt x="34" y="151"/>
                  <a:pt x="34" y="151"/>
                </a:cubicBezTo>
                <a:cubicBezTo>
                  <a:pt x="34" y="151"/>
                  <a:pt x="34" y="150"/>
                  <a:pt x="34" y="150"/>
                </a:cubicBezTo>
                <a:cubicBezTo>
                  <a:pt x="34" y="150"/>
                  <a:pt x="34" y="150"/>
                  <a:pt x="34" y="150"/>
                </a:cubicBezTo>
                <a:cubicBezTo>
                  <a:pt x="34" y="150"/>
                  <a:pt x="34" y="150"/>
                  <a:pt x="34" y="150"/>
                </a:cubicBezTo>
                <a:cubicBezTo>
                  <a:pt x="34" y="150"/>
                  <a:pt x="34" y="150"/>
                  <a:pt x="34" y="150"/>
                </a:cubicBezTo>
                <a:cubicBezTo>
                  <a:pt x="34" y="150"/>
                  <a:pt x="34" y="150"/>
                  <a:pt x="35" y="151"/>
                </a:cubicBezTo>
                <a:cubicBezTo>
                  <a:pt x="35" y="151"/>
                  <a:pt x="36" y="151"/>
                  <a:pt x="36" y="151"/>
                </a:cubicBezTo>
                <a:cubicBezTo>
                  <a:pt x="36" y="152"/>
                  <a:pt x="36" y="152"/>
                  <a:pt x="36" y="152"/>
                </a:cubicBezTo>
                <a:cubicBezTo>
                  <a:pt x="37" y="152"/>
                  <a:pt x="38" y="152"/>
                  <a:pt x="38" y="152"/>
                </a:cubicBezTo>
                <a:cubicBezTo>
                  <a:pt x="39" y="152"/>
                  <a:pt x="39" y="153"/>
                  <a:pt x="40" y="152"/>
                </a:cubicBezTo>
                <a:cubicBezTo>
                  <a:pt x="41" y="152"/>
                  <a:pt x="41" y="152"/>
                  <a:pt x="41" y="152"/>
                </a:cubicBezTo>
                <a:cubicBezTo>
                  <a:pt x="42" y="152"/>
                  <a:pt x="43" y="152"/>
                  <a:pt x="43" y="152"/>
                </a:cubicBezTo>
                <a:cubicBezTo>
                  <a:pt x="43" y="152"/>
                  <a:pt x="43" y="152"/>
                  <a:pt x="43" y="152"/>
                </a:cubicBezTo>
                <a:cubicBezTo>
                  <a:pt x="43" y="152"/>
                  <a:pt x="43" y="152"/>
                  <a:pt x="43" y="152"/>
                </a:cubicBezTo>
                <a:cubicBezTo>
                  <a:pt x="43" y="152"/>
                  <a:pt x="43" y="152"/>
                  <a:pt x="43" y="152"/>
                </a:cubicBezTo>
                <a:cubicBezTo>
                  <a:pt x="43" y="152"/>
                  <a:pt x="43" y="152"/>
                  <a:pt x="42" y="152"/>
                </a:cubicBezTo>
                <a:cubicBezTo>
                  <a:pt x="42" y="152"/>
                  <a:pt x="42" y="152"/>
                  <a:pt x="42" y="152"/>
                </a:cubicBezTo>
                <a:cubicBezTo>
                  <a:pt x="43" y="152"/>
                  <a:pt x="43" y="152"/>
                  <a:pt x="43" y="153"/>
                </a:cubicBezTo>
                <a:cubicBezTo>
                  <a:pt x="43" y="153"/>
                  <a:pt x="43" y="153"/>
                  <a:pt x="43" y="153"/>
                </a:cubicBezTo>
                <a:cubicBezTo>
                  <a:pt x="43" y="153"/>
                  <a:pt x="43" y="153"/>
                  <a:pt x="43" y="152"/>
                </a:cubicBezTo>
                <a:cubicBezTo>
                  <a:pt x="44" y="153"/>
                  <a:pt x="44" y="153"/>
                  <a:pt x="44" y="153"/>
                </a:cubicBezTo>
                <a:cubicBezTo>
                  <a:pt x="44" y="153"/>
                  <a:pt x="44" y="153"/>
                  <a:pt x="44" y="153"/>
                </a:cubicBezTo>
                <a:cubicBezTo>
                  <a:pt x="44" y="153"/>
                  <a:pt x="45" y="153"/>
                  <a:pt x="45" y="153"/>
                </a:cubicBezTo>
                <a:cubicBezTo>
                  <a:pt x="45" y="153"/>
                  <a:pt x="45" y="153"/>
                  <a:pt x="45" y="153"/>
                </a:cubicBezTo>
                <a:cubicBezTo>
                  <a:pt x="44" y="153"/>
                  <a:pt x="45" y="154"/>
                  <a:pt x="44" y="154"/>
                </a:cubicBezTo>
                <a:cubicBezTo>
                  <a:pt x="44" y="154"/>
                  <a:pt x="44" y="154"/>
                  <a:pt x="44" y="154"/>
                </a:cubicBezTo>
                <a:cubicBezTo>
                  <a:pt x="44" y="154"/>
                  <a:pt x="44" y="154"/>
                  <a:pt x="45" y="154"/>
                </a:cubicBezTo>
                <a:cubicBezTo>
                  <a:pt x="45" y="154"/>
                  <a:pt x="45" y="154"/>
                  <a:pt x="46" y="154"/>
                </a:cubicBezTo>
                <a:cubicBezTo>
                  <a:pt x="46" y="154"/>
                  <a:pt x="47" y="155"/>
                  <a:pt x="47" y="155"/>
                </a:cubicBezTo>
                <a:cubicBezTo>
                  <a:pt x="48" y="156"/>
                  <a:pt x="48" y="156"/>
                  <a:pt x="48" y="157"/>
                </a:cubicBezTo>
                <a:cubicBezTo>
                  <a:pt x="48" y="156"/>
                  <a:pt x="48" y="156"/>
                  <a:pt x="48" y="156"/>
                </a:cubicBezTo>
                <a:cubicBezTo>
                  <a:pt x="48" y="156"/>
                  <a:pt x="48" y="156"/>
                  <a:pt x="48" y="156"/>
                </a:cubicBezTo>
                <a:cubicBezTo>
                  <a:pt x="48" y="156"/>
                  <a:pt x="49" y="157"/>
                  <a:pt x="49" y="157"/>
                </a:cubicBezTo>
                <a:cubicBezTo>
                  <a:pt x="49" y="157"/>
                  <a:pt x="49" y="157"/>
                  <a:pt x="49" y="157"/>
                </a:cubicBezTo>
                <a:cubicBezTo>
                  <a:pt x="49" y="157"/>
                  <a:pt x="49" y="157"/>
                  <a:pt x="49" y="157"/>
                </a:cubicBezTo>
                <a:cubicBezTo>
                  <a:pt x="50" y="157"/>
                  <a:pt x="50" y="157"/>
                  <a:pt x="51" y="157"/>
                </a:cubicBezTo>
                <a:cubicBezTo>
                  <a:pt x="51" y="157"/>
                  <a:pt x="51" y="157"/>
                  <a:pt x="51" y="157"/>
                </a:cubicBezTo>
                <a:cubicBezTo>
                  <a:pt x="51" y="157"/>
                  <a:pt x="52" y="157"/>
                  <a:pt x="53" y="157"/>
                </a:cubicBezTo>
                <a:cubicBezTo>
                  <a:pt x="53" y="158"/>
                  <a:pt x="54" y="158"/>
                  <a:pt x="54" y="158"/>
                </a:cubicBezTo>
                <a:cubicBezTo>
                  <a:pt x="54" y="158"/>
                  <a:pt x="56" y="159"/>
                  <a:pt x="56" y="159"/>
                </a:cubicBezTo>
                <a:cubicBezTo>
                  <a:pt x="56" y="159"/>
                  <a:pt x="56" y="159"/>
                  <a:pt x="56" y="159"/>
                </a:cubicBezTo>
                <a:cubicBezTo>
                  <a:pt x="56" y="159"/>
                  <a:pt x="56" y="160"/>
                  <a:pt x="56" y="160"/>
                </a:cubicBezTo>
                <a:cubicBezTo>
                  <a:pt x="56" y="161"/>
                  <a:pt x="57" y="162"/>
                  <a:pt x="58" y="162"/>
                </a:cubicBezTo>
                <a:cubicBezTo>
                  <a:pt x="58" y="162"/>
                  <a:pt x="58" y="163"/>
                  <a:pt x="58" y="163"/>
                </a:cubicBezTo>
                <a:cubicBezTo>
                  <a:pt x="57" y="163"/>
                  <a:pt x="57" y="164"/>
                  <a:pt x="57" y="164"/>
                </a:cubicBezTo>
                <a:cubicBezTo>
                  <a:pt x="57" y="164"/>
                  <a:pt x="56" y="164"/>
                  <a:pt x="56" y="165"/>
                </a:cubicBezTo>
                <a:cubicBezTo>
                  <a:pt x="55" y="165"/>
                  <a:pt x="55" y="166"/>
                  <a:pt x="55" y="166"/>
                </a:cubicBezTo>
                <a:cubicBezTo>
                  <a:pt x="55" y="166"/>
                  <a:pt x="55" y="166"/>
                  <a:pt x="55" y="166"/>
                </a:cubicBezTo>
                <a:cubicBezTo>
                  <a:pt x="56" y="166"/>
                  <a:pt x="56" y="166"/>
                  <a:pt x="56" y="166"/>
                </a:cubicBezTo>
                <a:cubicBezTo>
                  <a:pt x="57" y="166"/>
                  <a:pt x="57" y="166"/>
                  <a:pt x="57" y="166"/>
                </a:cubicBezTo>
                <a:cubicBezTo>
                  <a:pt x="57" y="167"/>
                  <a:pt x="58" y="166"/>
                  <a:pt x="58" y="166"/>
                </a:cubicBezTo>
                <a:cubicBezTo>
                  <a:pt x="58" y="167"/>
                  <a:pt x="58" y="167"/>
                  <a:pt x="58" y="167"/>
                </a:cubicBezTo>
                <a:cubicBezTo>
                  <a:pt x="58" y="167"/>
                  <a:pt x="58" y="167"/>
                  <a:pt x="58" y="167"/>
                </a:cubicBezTo>
                <a:cubicBezTo>
                  <a:pt x="59" y="166"/>
                  <a:pt x="59" y="166"/>
                  <a:pt x="59" y="166"/>
                </a:cubicBezTo>
                <a:cubicBezTo>
                  <a:pt x="60" y="166"/>
                  <a:pt x="60" y="165"/>
                  <a:pt x="60" y="165"/>
                </a:cubicBezTo>
                <a:cubicBezTo>
                  <a:pt x="60" y="165"/>
                  <a:pt x="61" y="165"/>
                  <a:pt x="61" y="165"/>
                </a:cubicBezTo>
                <a:cubicBezTo>
                  <a:pt x="61" y="165"/>
                  <a:pt x="61" y="165"/>
                  <a:pt x="61" y="165"/>
                </a:cubicBezTo>
                <a:cubicBezTo>
                  <a:pt x="62" y="166"/>
                  <a:pt x="63" y="166"/>
                  <a:pt x="63" y="166"/>
                </a:cubicBezTo>
                <a:cubicBezTo>
                  <a:pt x="63" y="166"/>
                  <a:pt x="63" y="166"/>
                  <a:pt x="63" y="166"/>
                </a:cubicBezTo>
                <a:cubicBezTo>
                  <a:pt x="63" y="166"/>
                  <a:pt x="63" y="166"/>
                  <a:pt x="63" y="166"/>
                </a:cubicBezTo>
                <a:cubicBezTo>
                  <a:pt x="64" y="166"/>
                  <a:pt x="64" y="167"/>
                  <a:pt x="64" y="167"/>
                </a:cubicBezTo>
                <a:cubicBezTo>
                  <a:pt x="64" y="167"/>
                  <a:pt x="64" y="167"/>
                  <a:pt x="64" y="168"/>
                </a:cubicBezTo>
                <a:cubicBezTo>
                  <a:pt x="64" y="168"/>
                  <a:pt x="65" y="167"/>
                  <a:pt x="65" y="167"/>
                </a:cubicBezTo>
                <a:cubicBezTo>
                  <a:pt x="66" y="167"/>
                  <a:pt x="66" y="167"/>
                  <a:pt x="67" y="168"/>
                </a:cubicBezTo>
                <a:cubicBezTo>
                  <a:pt x="67" y="168"/>
                  <a:pt x="67" y="168"/>
                  <a:pt x="68" y="168"/>
                </a:cubicBezTo>
                <a:cubicBezTo>
                  <a:pt x="68" y="168"/>
                  <a:pt x="69" y="167"/>
                  <a:pt x="70" y="168"/>
                </a:cubicBezTo>
                <a:cubicBezTo>
                  <a:pt x="71" y="168"/>
                  <a:pt x="71" y="169"/>
                  <a:pt x="72" y="170"/>
                </a:cubicBezTo>
                <a:cubicBezTo>
                  <a:pt x="73" y="170"/>
                  <a:pt x="74" y="170"/>
                  <a:pt x="74" y="170"/>
                </a:cubicBezTo>
                <a:cubicBezTo>
                  <a:pt x="75" y="170"/>
                  <a:pt x="75" y="173"/>
                  <a:pt x="75" y="173"/>
                </a:cubicBezTo>
                <a:cubicBezTo>
                  <a:pt x="75" y="175"/>
                  <a:pt x="74" y="176"/>
                  <a:pt x="73" y="177"/>
                </a:cubicBezTo>
                <a:cubicBezTo>
                  <a:pt x="73" y="177"/>
                  <a:pt x="73" y="177"/>
                  <a:pt x="72" y="177"/>
                </a:cubicBezTo>
                <a:cubicBezTo>
                  <a:pt x="72" y="177"/>
                  <a:pt x="72" y="177"/>
                  <a:pt x="72" y="178"/>
                </a:cubicBezTo>
                <a:cubicBezTo>
                  <a:pt x="72" y="178"/>
                  <a:pt x="72" y="179"/>
                  <a:pt x="71" y="179"/>
                </a:cubicBezTo>
                <a:cubicBezTo>
                  <a:pt x="71" y="179"/>
                  <a:pt x="71" y="179"/>
                  <a:pt x="71" y="179"/>
                </a:cubicBezTo>
                <a:cubicBezTo>
                  <a:pt x="71" y="179"/>
                  <a:pt x="71" y="179"/>
                  <a:pt x="71" y="179"/>
                </a:cubicBezTo>
                <a:cubicBezTo>
                  <a:pt x="71" y="179"/>
                  <a:pt x="71" y="179"/>
                  <a:pt x="71" y="179"/>
                </a:cubicBezTo>
                <a:cubicBezTo>
                  <a:pt x="71" y="180"/>
                  <a:pt x="70" y="180"/>
                  <a:pt x="70" y="181"/>
                </a:cubicBezTo>
                <a:cubicBezTo>
                  <a:pt x="70" y="182"/>
                  <a:pt x="70" y="182"/>
                  <a:pt x="70" y="183"/>
                </a:cubicBezTo>
                <a:cubicBezTo>
                  <a:pt x="71" y="183"/>
                  <a:pt x="70" y="184"/>
                  <a:pt x="70" y="184"/>
                </a:cubicBezTo>
                <a:cubicBezTo>
                  <a:pt x="70" y="185"/>
                  <a:pt x="70" y="185"/>
                  <a:pt x="70" y="185"/>
                </a:cubicBezTo>
                <a:cubicBezTo>
                  <a:pt x="70" y="185"/>
                  <a:pt x="69" y="186"/>
                  <a:pt x="69" y="187"/>
                </a:cubicBezTo>
                <a:cubicBezTo>
                  <a:pt x="70" y="187"/>
                  <a:pt x="70" y="187"/>
                  <a:pt x="70" y="187"/>
                </a:cubicBezTo>
                <a:cubicBezTo>
                  <a:pt x="69" y="188"/>
                  <a:pt x="69" y="188"/>
                  <a:pt x="69" y="188"/>
                </a:cubicBezTo>
                <a:cubicBezTo>
                  <a:pt x="69" y="188"/>
                  <a:pt x="69" y="188"/>
                  <a:pt x="69" y="189"/>
                </a:cubicBezTo>
                <a:cubicBezTo>
                  <a:pt x="68" y="189"/>
                  <a:pt x="68" y="189"/>
                  <a:pt x="68" y="190"/>
                </a:cubicBezTo>
                <a:cubicBezTo>
                  <a:pt x="68" y="190"/>
                  <a:pt x="68" y="190"/>
                  <a:pt x="68" y="190"/>
                </a:cubicBezTo>
                <a:cubicBezTo>
                  <a:pt x="67" y="191"/>
                  <a:pt x="67" y="191"/>
                  <a:pt x="67" y="191"/>
                </a:cubicBezTo>
                <a:cubicBezTo>
                  <a:pt x="66" y="192"/>
                  <a:pt x="66" y="192"/>
                  <a:pt x="65" y="192"/>
                </a:cubicBezTo>
                <a:cubicBezTo>
                  <a:pt x="65" y="192"/>
                  <a:pt x="64" y="192"/>
                  <a:pt x="64" y="192"/>
                </a:cubicBezTo>
                <a:cubicBezTo>
                  <a:pt x="64" y="192"/>
                  <a:pt x="64" y="192"/>
                  <a:pt x="63" y="192"/>
                </a:cubicBezTo>
                <a:cubicBezTo>
                  <a:pt x="63" y="192"/>
                  <a:pt x="63" y="192"/>
                  <a:pt x="63" y="193"/>
                </a:cubicBezTo>
                <a:cubicBezTo>
                  <a:pt x="63" y="193"/>
                  <a:pt x="63" y="192"/>
                  <a:pt x="62" y="192"/>
                </a:cubicBezTo>
                <a:cubicBezTo>
                  <a:pt x="62" y="193"/>
                  <a:pt x="60" y="194"/>
                  <a:pt x="60" y="194"/>
                </a:cubicBezTo>
                <a:cubicBezTo>
                  <a:pt x="60" y="194"/>
                  <a:pt x="60" y="195"/>
                  <a:pt x="59" y="195"/>
                </a:cubicBezTo>
                <a:cubicBezTo>
                  <a:pt x="59" y="195"/>
                  <a:pt x="59" y="195"/>
                  <a:pt x="59" y="195"/>
                </a:cubicBezTo>
                <a:cubicBezTo>
                  <a:pt x="60" y="195"/>
                  <a:pt x="59" y="196"/>
                  <a:pt x="59" y="196"/>
                </a:cubicBezTo>
                <a:cubicBezTo>
                  <a:pt x="59" y="196"/>
                  <a:pt x="59" y="196"/>
                  <a:pt x="59" y="196"/>
                </a:cubicBezTo>
                <a:cubicBezTo>
                  <a:pt x="60" y="199"/>
                  <a:pt x="58" y="199"/>
                  <a:pt x="58" y="200"/>
                </a:cubicBezTo>
                <a:cubicBezTo>
                  <a:pt x="57" y="200"/>
                  <a:pt x="57" y="201"/>
                  <a:pt x="57" y="201"/>
                </a:cubicBezTo>
                <a:cubicBezTo>
                  <a:pt x="57" y="202"/>
                  <a:pt x="56" y="202"/>
                  <a:pt x="56" y="203"/>
                </a:cubicBezTo>
                <a:cubicBezTo>
                  <a:pt x="56" y="202"/>
                  <a:pt x="57" y="201"/>
                  <a:pt x="57" y="201"/>
                </a:cubicBezTo>
                <a:cubicBezTo>
                  <a:pt x="57" y="201"/>
                  <a:pt x="57" y="201"/>
                  <a:pt x="57" y="201"/>
                </a:cubicBezTo>
                <a:cubicBezTo>
                  <a:pt x="57" y="201"/>
                  <a:pt x="56" y="201"/>
                  <a:pt x="56" y="201"/>
                </a:cubicBezTo>
                <a:cubicBezTo>
                  <a:pt x="56" y="201"/>
                  <a:pt x="56" y="201"/>
                  <a:pt x="56" y="201"/>
                </a:cubicBezTo>
                <a:cubicBezTo>
                  <a:pt x="56" y="201"/>
                  <a:pt x="56" y="201"/>
                  <a:pt x="56" y="202"/>
                </a:cubicBezTo>
                <a:cubicBezTo>
                  <a:pt x="56" y="202"/>
                  <a:pt x="55" y="202"/>
                  <a:pt x="55" y="202"/>
                </a:cubicBezTo>
                <a:cubicBezTo>
                  <a:pt x="74" y="221"/>
                  <a:pt x="100" y="232"/>
                  <a:pt x="128" y="232"/>
                </a:cubicBezTo>
                <a:cubicBezTo>
                  <a:pt x="179" y="232"/>
                  <a:pt x="221" y="195"/>
                  <a:pt x="230" y="147"/>
                </a:cubicBezTo>
                <a:cubicBezTo>
                  <a:pt x="230" y="147"/>
                  <a:pt x="230" y="146"/>
                  <a:pt x="230" y="146"/>
                </a:cubicBezTo>
                <a:cubicBezTo>
                  <a:pt x="230" y="146"/>
                  <a:pt x="230" y="146"/>
                  <a:pt x="230" y="146"/>
                </a:cubicBezTo>
                <a:cubicBezTo>
                  <a:pt x="229" y="146"/>
                  <a:pt x="230" y="145"/>
                  <a:pt x="230" y="145"/>
                </a:cubicBezTo>
                <a:cubicBezTo>
                  <a:pt x="229" y="145"/>
                  <a:pt x="229" y="145"/>
                  <a:pt x="229" y="145"/>
                </a:cubicBezTo>
                <a:cubicBezTo>
                  <a:pt x="229" y="144"/>
                  <a:pt x="229" y="143"/>
                  <a:pt x="229" y="143"/>
                </a:cubicBezTo>
                <a:cubicBezTo>
                  <a:pt x="229" y="143"/>
                  <a:pt x="229" y="143"/>
                  <a:pt x="229" y="143"/>
                </a:cubicBezTo>
                <a:cubicBezTo>
                  <a:pt x="229" y="143"/>
                  <a:pt x="229" y="143"/>
                  <a:pt x="229" y="143"/>
                </a:cubicBezTo>
                <a:cubicBezTo>
                  <a:pt x="229" y="143"/>
                  <a:pt x="228" y="143"/>
                  <a:pt x="228" y="143"/>
                </a:cubicBezTo>
                <a:cubicBezTo>
                  <a:pt x="228" y="142"/>
                  <a:pt x="228" y="142"/>
                  <a:pt x="228" y="142"/>
                </a:cubicBezTo>
                <a:cubicBezTo>
                  <a:pt x="228" y="142"/>
                  <a:pt x="228" y="142"/>
                  <a:pt x="228" y="142"/>
                </a:cubicBezTo>
                <a:cubicBezTo>
                  <a:pt x="228" y="141"/>
                  <a:pt x="227" y="141"/>
                  <a:pt x="227" y="141"/>
                </a:cubicBezTo>
                <a:cubicBezTo>
                  <a:pt x="227" y="141"/>
                  <a:pt x="227" y="141"/>
                  <a:pt x="227" y="141"/>
                </a:cubicBezTo>
                <a:cubicBezTo>
                  <a:pt x="227" y="140"/>
                  <a:pt x="227" y="139"/>
                  <a:pt x="227" y="139"/>
                </a:cubicBezTo>
                <a:cubicBezTo>
                  <a:pt x="227" y="139"/>
                  <a:pt x="227" y="139"/>
                  <a:pt x="227" y="138"/>
                </a:cubicBezTo>
                <a:cubicBezTo>
                  <a:pt x="227" y="138"/>
                  <a:pt x="227" y="137"/>
                  <a:pt x="228" y="137"/>
                </a:cubicBezTo>
                <a:cubicBezTo>
                  <a:pt x="227" y="137"/>
                  <a:pt x="227" y="137"/>
                  <a:pt x="227" y="137"/>
                </a:cubicBezTo>
                <a:cubicBezTo>
                  <a:pt x="227" y="136"/>
                  <a:pt x="227" y="136"/>
                  <a:pt x="227" y="135"/>
                </a:cubicBezTo>
                <a:cubicBezTo>
                  <a:pt x="227" y="134"/>
                  <a:pt x="226" y="134"/>
                  <a:pt x="226" y="133"/>
                </a:cubicBezTo>
                <a:cubicBezTo>
                  <a:pt x="226" y="133"/>
                  <a:pt x="226" y="132"/>
                  <a:pt x="226" y="131"/>
                </a:cubicBezTo>
                <a:cubicBezTo>
                  <a:pt x="226" y="131"/>
                  <a:pt x="226" y="130"/>
                  <a:pt x="225" y="130"/>
                </a:cubicBezTo>
                <a:cubicBezTo>
                  <a:pt x="225" y="130"/>
                  <a:pt x="225" y="130"/>
                  <a:pt x="225" y="130"/>
                </a:cubicBezTo>
                <a:cubicBezTo>
                  <a:pt x="225" y="131"/>
                  <a:pt x="225" y="131"/>
                  <a:pt x="224" y="131"/>
                </a:cubicBezTo>
                <a:cubicBezTo>
                  <a:pt x="224" y="132"/>
                  <a:pt x="224" y="132"/>
                  <a:pt x="223" y="132"/>
                </a:cubicBezTo>
                <a:cubicBezTo>
                  <a:pt x="223" y="132"/>
                  <a:pt x="223" y="132"/>
                  <a:pt x="223" y="132"/>
                </a:cubicBezTo>
                <a:cubicBezTo>
                  <a:pt x="223" y="132"/>
                  <a:pt x="223" y="132"/>
                  <a:pt x="223" y="132"/>
                </a:cubicBezTo>
                <a:cubicBezTo>
                  <a:pt x="223" y="132"/>
                  <a:pt x="223" y="132"/>
                  <a:pt x="223" y="132"/>
                </a:cubicBezTo>
                <a:cubicBezTo>
                  <a:pt x="223" y="132"/>
                  <a:pt x="223" y="132"/>
                  <a:pt x="223" y="132"/>
                </a:cubicBezTo>
                <a:cubicBezTo>
                  <a:pt x="223" y="132"/>
                  <a:pt x="223" y="131"/>
                  <a:pt x="223" y="131"/>
                </a:cubicBezTo>
                <a:cubicBezTo>
                  <a:pt x="222" y="131"/>
                  <a:pt x="222" y="132"/>
                  <a:pt x="222" y="132"/>
                </a:cubicBezTo>
                <a:cubicBezTo>
                  <a:pt x="222" y="132"/>
                  <a:pt x="222" y="132"/>
                  <a:pt x="222" y="132"/>
                </a:cubicBezTo>
                <a:cubicBezTo>
                  <a:pt x="222" y="131"/>
                  <a:pt x="222" y="131"/>
                  <a:pt x="222" y="130"/>
                </a:cubicBezTo>
                <a:cubicBezTo>
                  <a:pt x="223" y="129"/>
                  <a:pt x="222" y="128"/>
                  <a:pt x="222" y="128"/>
                </a:cubicBezTo>
                <a:cubicBezTo>
                  <a:pt x="222" y="128"/>
                  <a:pt x="222" y="128"/>
                  <a:pt x="222" y="128"/>
                </a:cubicBezTo>
                <a:cubicBezTo>
                  <a:pt x="222" y="128"/>
                  <a:pt x="222" y="128"/>
                  <a:pt x="222" y="128"/>
                </a:cubicBezTo>
                <a:cubicBezTo>
                  <a:pt x="221" y="128"/>
                  <a:pt x="221" y="128"/>
                  <a:pt x="221" y="128"/>
                </a:cubicBezTo>
                <a:cubicBezTo>
                  <a:pt x="221" y="128"/>
                  <a:pt x="221" y="128"/>
                  <a:pt x="222" y="128"/>
                </a:cubicBezTo>
                <a:cubicBezTo>
                  <a:pt x="222" y="128"/>
                  <a:pt x="222" y="128"/>
                  <a:pt x="222" y="128"/>
                </a:cubicBezTo>
                <a:cubicBezTo>
                  <a:pt x="222" y="127"/>
                  <a:pt x="221" y="127"/>
                  <a:pt x="221" y="127"/>
                </a:cubicBezTo>
                <a:cubicBezTo>
                  <a:pt x="221" y="127"/>
                  <a:pt x="221" y="127"/>
                  <a:pt x="221" y="127"/>
                </a:cubicBezTo>
                <a:cubicBezTo>
                  <a:pt x="221" y="126"/>
                  <a:pt x="221" y="126"/>
                  <a:pt x="221" y="126"/>
                </a:cubicBezTo>
                <a:cubicBezTo>
                  <a:pt x="220" y="126"/>
                  <a:pt x="220" y="126"/>
                  <a:pt x="220" y="126"/>
                </a:cubicBezTo>
                <a:cubicBezTo>
                  <a:pt x="219" y="126"/>
                  <a:pt x="220" y="124"/>
                  <a:pt x="219" y="123"/>
                </a:cubicBezTo>
                <a:cubicBezTo>
                  <a:pt x="219" y="124"/>
                  <a:pt x="219" y="124"/>
                  <a:pt x="218" y="124"/>
                </a:cubicBezTo>
                <a:cubicBezTo>
                  <a:pt x="218" y="123"/>
                  <a:pt x="218" y="123"/>
                  <a:pt x="218" y="123"/>
                </a:cubicBezTo>
                <a:cubicBezTo>
                  <a:pt x="218" y="123"/>
                  <a:pt x="218" y="123"/>
                  <a:pt x="218" y="123"/>
                </a:cubicBezTo>
                <a:cubicBezTo>
                  <a:pt x="218" y="123"/>
                  <a:pt x="218" y="123"/>
                  <a:pt x="218" y="124"/>
                </a:cubicBezTo>
                <a:cubicBezTo>
                  <a:pt x="218" y="124"/>
                  <a:pt x="218" y="124"/>
                  <a:pt x="218" y="124"/>
                </a:cubicBezTo>
                <a:cubicBezTo>
                  <a:pt x="218" y="124"/>
                  <a:pt x="218" y="124"/>
                  <a:pt x="218" y="125"/>
                </a:cubicBezTo>
                <a:cubicBezTo>
                  <a:pt x="217" y="125"/>
                  <a:pt x="217" y="125"/>
                  <a:pt x="217" y="125"/>
                </a:cubicBezTo>
                <a:cubicBezTo>
                  <a:pt x="217" y="125"/>
                  <a:pt x="217" y="124"/>
                  <a:pt x="217" y="124"/>
                </a:cubicBezTo>
                <a:cubicBezTo>
                  <a:pt x="217" y="124"/>
                  <a:pt x="217" y="124"/>
                  <a:pt x="217" y="124"/>
                </a:cubicBezTo>
                <a:cubicBezTo>
                  <a:pt x="217" y="124"/>
                  <a:pt x="217" y="125"/>
                  <a:pt x="217" y="125"/>
                </a:cubicBezTo>
                <a:cubicBezTo>
                  <a:pt x="217" y="125"/>
                  <a:pt x="217" y="125"/>
                  <a:pt x="217" y="125"/>
                </a:cubicBezTo>
                <a:cubicBezTo>
                  <a:pt x="217" y="125"/>
                  <a:pt x="217" y="125"/>
                  <a:pt x="217" y="124"/>
                </a:cubicBezTo>
                <a:cubicBezTo>
                  <a:pt x="217" y="124"/>
                  <a:pt x="217" y="125"/>
                  <a:pt x="216" y="125"/>
                </a:cubicBezTo>
                <a:cubicBezTo>
                  <a:pt x="216" y="125"/>
                  <a:pt x="216" y="125"/>
                  <a:pt x="216" y="125"/>
                </a:cubicBezTo>
                <a:cubicBezTo>
                  <a:pt x="216" y="125"/>
                  <a:pt x="216" y="125"/>
                  <a:pt x="216" y="125"/>
                </a:cubicBezTo>
                <a:cubicBezTo>
                  <a:pt x="216" y="125"/>
                  <a:pt x="216" y="125"/>
                  <a:pt x="216" y="125"/>
                </a:cubicBezTo>
                <a:cubicBezTo>
                  <a:pt x="216" y="125"/>
                  <a:pt x="216" y="125"/>
                  <a:pt x="216" y="125"/>
                </a:cubicBezTo>
                <a:cubicBezTo>
                  <a:pt x="216" y="125"/>
                  <a:pt x="216" y="125"/>
                  <a:pt x="216" y="125"/>
                </a:cubicBezTo>
                <a:cubicBezTo>
                  <a:pt x="215" y="125"/>
                  <a:pt x="215" y="125"/>
                  <a:pt x="215" y="125"/>
                </a:cubicBezTo>
                <a:cubicBezTo>
                  <a:pt x="215" y="125"/>
                  <a:pt x="215" y="125"/>
                  <a:pt x="215" y="125"/>
                </a:cubicBezTo>
                <a:cubicBezTo>
                  <a:pt x="215" y="125"/>
                  <a:pt x="215" y="125"/>
                  <a:pt x="215" y="125"/>
                </a:cubicBezTo>
                <a:cubicBezTo>
                  <a:pt x="215" y="125"/>
                  <a:pt x="215" y="125"/>
                  <a:pt x="215" y="124"/>
                </a:cubicBezTo>
                <a:cubicBezTo>
                  <a:pt x="215" y="125"/>
                  <a:pt x="215" y="125"/>
                  <a:pt x="215" y="125"/>
                </a:cubicBezTo>
                <a:cubicBezTo>
                  <a:pt x="214" y="125"/>
                  <a:pt x="214" y="125"/>
                  <a:pt x="213" y="125"/>
                </a:cubicBezTo>
                <a:cubicBezTo>
                  <a:pt x="213" y="126"/>
                  <a:pt x="214" y="126"/>
                  <a:pt x="214" y="126"/>
                </a:cubicBezTo>
                <a:cubicBezTo>
                  <a:pt x="213" y="126"/>
                  <a:pt x="213" y="127"/>
                  <a:pt x="213" y="127"/>
                </a:cubicBezTo>
                <a:cubicBezTo>
                  <a:pt x="212" y="127"/>
                  <a:pt x="212" y="127"/>
                  <a:pt x="212" y="127"/>
                </a:cubicBezTo>
                <a:cubicBezTo>
                  <a:pt x="211" y="128"/>
                  <a:pt x="211" y="128"/>
                  <a:pt x="210" y="129"/>
                </a:cubicBezTo>
                <a:cubicBezTo>
                  <a:pt x="210" y="129"/>
                  <a:pt x="210" y="129"/>
                  <a:pt x="210" y="129"/>
                </a:cubicBezTo>
                <a:cubicBezTo>
                  <a:pt x="210" y="129"/>
                  <a:pt x="209" y="130"/>
                  <a:pt x="209" y="130"/>
                </a:cubicBezTo>
                <a:cubicBezTo>
                  <a:pt x="209" y="130"/>
                  <a:pt x="209" y="130"/>
                  <a:pt x="208" y="130"/>
                </a:cubicBezTo>
                <a:cubicBezTo>
                  <a:pt x="208" y="130"/>
                  <a:pt x="208" y="131"/>
                  <a:pt x="208" y="131"/>
                </a:cubicBezTo>
                <a:cubicBezTo>
                  <a:pt x="208" y="131"/>
                  <a:pt x="207" y="131"/>
                  <a:pt x="207" y="131"/>
                </a:cubicBezTo>
                <a:cubicBezTo>
                  <a:pt x="207" y="132"/>
                  <a:pt x="207" y="132"/>
                  <a:pt x="207" y="132"/>
                </a:cubicBezTo>
                <a:cubicBezTo>
                  <a:pt x="206" y="132"/>
                  <a:pt x="206" y="132"/>
                  <a:pt x="206" y="132"/>
                </a:cubicBezTo>
                <a:cubicBezTo>
                  <a:pt x="206" y="132"/>
                  <a:pt x="206" y="132"/>
                  <a:pt x="206" y="133"/>
                </a:cubicBezTo>
                <a:cubicBezTo>
                  <a:pt x="205" y="133"/>
                  <a:pt x="206" y="134"/>
                  <a:pt x="206" y="134"/>
                </a:cubicBezTo>
                <a:cubicBezTo>
                  <a:pt x="206" y="135"/>
                  <a:pt x="205" y="136"/>
                  <a:pt x="205" y="137"/>
                </a:cubicBezTo>
                <a:cubicBezTo>
                  <a:pt x="205" y="137"/>
                  <a:pt x="205" y="138"/>
                  <a:pt x="205" y="138"/>
                </a:cubicBezTo>
                <a:cubicBezTo>
                  <a:pt x="205" y="138"/>
                  <a:pt x="205" y="138"/>
                  <a:pt x="205" y="139"/>
                </a:cubicBezTo>
                <a:cubicBezTo>
                  <a:pt x="204" y="139"/>
                  <a:pt x="204" y="139"/>
                  <a:pt x="204" y="139"/>
                </a:cubicBezTo>
                <a:cubicBezTo>
                  <a:pt x="204" y="139"/>
                  <a:pt x="204" y="140"/>
                  <a:pt x="204" y="140"/>
                </a:cubicBezTo>
                <a:cubicBezTo>
                  <a:pt x="204" y="140"/>
                  <a:pt x="204" y="140"/>
                  <a:pt x="204" y="140"/>
                </a:cubicBezTo>
                <a:cubicBezTo>
                  <a:pt x="203" y="140"/>
                  <a:pt x="203" y="140"/>
                  <a:pt x="203" y="141"/>
                </a:cubicBezTo>
                <a:cubicBezTo>
                  <a:pt x="203" y="141"/>
                  <a:pt x="203" y="141"/>
                  <a:pt x="202" y="141"/>
                </a:cubicBezTo>
                <a:cubicBezTo>
                  <a:pt x="202" y="141"/>
                  <a:pt x="202" y="141"/>
                  <a:pt x="202" y="140"/>
                </a:cubicBezTo>
                <a:cubicBezTo>
                  <a:pt x="202" y="140"/>
                  <a:pt x="201" y="139"/>
                  <a:pt x="201" y="139"/>
                </a:cubicBezTo>
                <a:cubicBezTo>
                  <a:pt x="200" y="137"/>
                  <a:pt x="200" y="137"/>
                  <a:pt x="200" y="137"/>
                </a:cubicBezTo>
                <a:cubicBezTo>
                  <a:pt x="200" y="137"/>
                  <a:pt x="200" y="137"/>
                  <a:pt x="200" y="136"/>
                </a:cubicBezTo>
                <a:cubicBezTo>
                  <a:pt x="200" y="136"/>
                  <a:pt x="200" y="136"/>
                  <a:pt x="200" y="135"/>
                </a:cubicBezTo>
                <a:cubicBezTo>
                  <a:pt x="199" y="135"/>
                  <a:pt x="199" y="134"/>
                  <a:pt x="199" y="134"/>
                </a:cubicBezTo>
                <a:cubicBezTo>
                  <a:pt x="199" y="133"/>
                  <a:pt x="198" y="132"/>
                  <a:pt x="198" y="131"/>
                </a:cubicBezTo>
                <a:cubicBezTo>
                  <a:pt x="198" y="130"/>
                  <a:pt x="198" y="129"/>
                  <a:pt x="197" y="128"/>
                </a:cubicBezTo>
                <a:cubicBezTo>
                  <a:pt x="197" y="128"/>
                  <a:pt x="197" y="127"/>
                  <a:pt x="197" y="127"/>
                </a:cubicBezTo>
                <a:cubicBezTo>
                  <a:pt x="197" y="126"/>
                  <a:pt x="197" y="126"/>
                  <a:pt x="197" y="126"/>
                </a:cubicBezTo>
                <a:cubicBezTo>
                  <a:pt x="198" y="126"/>
                  <a:pt x="197" y="126"/>
                  <a:pt x="197" y="125"/>
                </a:cubicBezTo>
                <a:cubicBezTo>
                  <a:pt x="197" y="125"/>
                  <a:pt x="197" y="125"/>
                  <a:pt x="197" y="124"/>
                </a:cubicBezTo>
                <a:cubicBezTo>
                  <a:pt x="197" y="124"/>
                  <a:pt x="197" y="124"/>
                  <a:pt x="196" y="124"/>
                </a:cubicBezTo>
                <a:cubicBezTo>
                  <a:pt x="196" y="124"/>
                  <a:pt x="196" y="125"/>
                  <a:pt x="196" y="125"/>
                </a:cubicBezTo>
                <a:cubicBezTo>
                  <a:pt x="197" y="125"/>
                  <a:pt x="196" y="126"/>
                  <a:pt x="195" y="126"/>
                </a:cubicBezTo>
                <a:cubicBezTo>
                  <a:pt x="195" y="126"/>
                  <a:pt x="195" y="126"/>
                  <a:pt x="195" y="126"/>
                </a:cubicBezTo>
                <a:cubicBezTo>
                  <a:pt x="194" y="126"/>
                  <a:pt x="193" y="124"/>
                  <a:pt x="193" y="124"/>
                </a:cubicBezTo>
                <a:cubicBezTo>
                  <a:pt x="193" y="124"/>
                  <a:pt x="193" y="124"/>
                  <a:pt x="193" y="124"/>
                </a:cubicBezTo>
                <a:cubicBezTo>
                  <a:pt x="193" y="124"/>
                  <a:pt x="194" y="124"/>
                  <a:pt x="194" y="124"/>
                </a:cubicBezTo>
                <a:cubicBezTo>
                  <a:pt x="194" y="124"/>
                  <a:pt x="194" y="124"/>
                  <a:pt x="194" y="123"/>
                </a:cubicBezTo>
                <a:cubicBezTo>
                  <a:pt x="193" y="124"/>
                  <a:pt x="192" y="123"/>
                  <a:pt x="192" y="123"/>
                </a:cubicBezTo>
                <a:cubicBezTo>
                  <a:pt x="192" y="123"/>
                  <a:pt x="192" y="122"/>
                  <a:pt x="192" y="122"/>
                </a:cubicBezTo>
                <a:cubicBezTo>
                  <a:pt x="191" y="122"/>
                  <a:pt x="191" y="122"/>
                  <a:pt x="191" y="122"/>
                </a:cubicBezTo>
                <a:cubicBezTo>
                  <a:pt x="191" y="122"/>
                  <a:pt x="191" y="121"/>
                  <a:pt x="190" y="121"/>
                </a:cubicBezTo>
                <a:cubicBezTo>
                  <a:pt x="190" y="121"/>
                  <a:pt x="190" y="121"/>
                  <a:pt x="190" y="121"/>
                </a:cubicBezTo>
                <a:cubicBezTo>
                  <a:pt x="190" y="120"/>
                  <a:pt x="190" y="120"/>
                  <a:pt x="190" y="120"/>
                </a:cubicBezTo>
                <a:cubicBezTo>
                  <a:pt x="189" y="120"/>
                  <a:pt x="187" y="121"/>
                  <a:pt x="187" y="120"/>
                </a:cubicBezTo>
                <a:cubicBezTo>
                  <a:pt x="187" y="120"/>
                  <a:pt x="186" y="120"/>
                  <a:pt x="186" y="120"/>
                </a:cubicBezTo>
                <a:cubicBezTo>
                  <a:pt x="185" y="120"/>
                  <a:pt x="185" y="120"/>
                  <a:pt x="185" y="120"/>
                </a:cubicBezTo>
                <a:cubicBezTo>
                  <a:pt x="185" y="121"/>
                  <a:pt x="184" y="121"/>
                  <a:pt x="184" y="121"/>
                </a:cubicBezTo>
                <a:cubicBezTo>
                  <a:pt x="183" y="121"/>
                  <a:pt x="183" y="120"/>
                  <a:pt x="183" y="120"/>
                </a:cubicBezTo>
                <a:cubicBezTo>
                  <a:pt x="182" y="120"/>
                  <a:pt x="182" y="120"/>
                  <a:pt x="181" y="120"/>
                </a:cubicBezTo>
                <a:cubicBezTo>
                  <a:pt x="181" y="120"/>
                  <a:pt x="181" y="120"/>
                  <a:pt x="181" y="120"/>
                </a:cubicBezTo>
                <a:cubicBezTo>
                  <a:pt x="180" y="120"/>
                  <a:pt x="180" y="120"/>
                  <a:pt x="180" y="120"/>
                </a:cubicBezTo>
                <a:cubicBezTo>
                  <a:pt x="179" y="120"/>
                  <a:pt x="179" y="120"/>
                  <a:pt x="179" y="120"/>
                </a:cubicBezTo>
                <a:cubicBezTo>
                  <a:pt x="179" y="119"/>
                  <a:pt x="179" y="119"/>
                  <a:pt x="179" y="119"/>
                </a:cubicBezTo>
                <a:cubicBezTo>
                  <a:pt x="178" y="119"/>
                  <a:pt x="178" y="118"/>
                  <a:pt x="178" y="118"/>
                </a:cubicBezTo>
                <a:cubicBezTo>
                  <a:pt x="178" y="118"/>
                  <a:pt x="178" y="118"/>
                  <a:pt x="178" y="118"/>
                </a:cubicBezTo>
                <a:cubicBezTo>
                  <a:pt x="178" y="118"/>
                  <a:pt x="177" y="118"/>
                  <a:pt x="177" y="118"/>
                </a:cubicBezTo>
                <a:cubicBezTo>
                  <a:pt x="177" y="118"/>
                  <a:pt x="176" y="119"/>
                  <a:pt x="176" y="119"/>
                </a:cubicBezTo>
                <a:cubicBezTo>
                  <a:pt x="176" y="119"/>
                  <a:pt x="175" y="119"/>
                  <a:pt x="175" y="119"/>
                </a:cubicBezTo>
                <a:cubicBezTo>
                  <a:pt x="175" y="118"/>
                  <a:pt x="174" y="118"/>
                  <a:pt x="174" y="118"/>
                </a:cubicBezTo>
                <a:cubicBezTo>
                  <a:pt x="174" y="118"/>
                  <a:pt x="173" y="118"/>
                  <a:pt x="173" y="117"/>
                </a:cubicBezTo>
                <a:cubicBezTo>
                  <a:pt x="173" y="117"/>
                  <a:pt x="172" y="117"/>
                  <a:pt x="172" y="117"/>
                </a:cubicBezTo>
                <a:cubicBezTo>
                  <a:pt x="172" y="117"/>
                  <a:pt x="171" y="116"/>
                  <a:pt x="171" y="116"/>
                </a:cubicBezTo>
                <a:cubicBezTo>
                  <a:pt x="171" y="115"/>
                  <a:pt x="171" y="115"/>
                  <a:pt x="171" y="115"/>
                </a:cubicBezTo>
                <a:cubicBezTo>
                  <a:pt x="171" y="115"/>
                  <a:pt x="171" y="115"/>
                  <a:pt x="171" y="114"/>
                </a:cubicBezTo>
                <a:cubicBezTo>
                  <a:pt x="170" y="114"/>
                  <a:pt x="170" y="114"/>
                  <a:pt x="170" y="114"/>
                </a:cubicBezTo>
                <a:cubicBezTo>
                  <a:pt x="170" y="114"/>
                  <a:pt x="170" y="114"/>
                  <a:pt x="170" y="114"/>
                </a:cubicBezTo>
                <a:cubicBezTo>
                  <a:pt x="169" y="114"/>
                  <a:pt x="169" y="114"/>
                  <a:pt x="169" y="114"/>
                </a:cubicBezTo>
                <a:cubicBezTo>
                  <a:pt x="169" y="114"/>
                  <a:pt x="169" y="114"/>
                  <a:pt x="169" y="114"/>
                </a:cubicBezTo>
                <a:cubicBezTo>
                  <a:pt x="169" y="114"/>
                  <a:pt x="168" y="114"/>
                  <a:pt x="168" y="115"/>
                </a:cubicBezTo>
                <a:cubicBezTo>
                  <a:pt x="168" y="115"/>
                  <a:pt x="168" y="115"/>
                  <a:pt x="168" y="115"/>
                </a:cubicBezTo>
                <a:cubicBezTo>
                  <a:pt x="168" y="115"/>
                  <a:pt x="168" y="115"/>
                  <a:pt x="168" y="115"/>
                </a:cubicBezTo>
                <a:cubicBezTo>
                  <a:pt x="168" y="115"/>
                  <a:pt x="168" y="115"/>
                  <a:pt x="168" y="115"/>
                </a:cubicBezTo>
                <a:cubicBezTo>
                  <a:pt x="168" y="115"/>
                  <a:pt x="168" y="115"/>
                  <a:pt x="168" y="115"/>
                </a:cubicBezTo>
                <a:cubicBezTo>
                  <a:pt x="168" y="115"/>
                  <a:pt x="168" y="115"/>
                  <a:pt x="168" y="115"/>
                </a:cubicBezTo>
                <a:cubicBezTo>
                  <a:pt x="168" y="116"/>
                  <a:pt x="169" y="117"/>
                  <a:pt x="169" y="117"/>
                </a:cubicBezTo>
                <a:cubicBezTo>
                  <a:pt x="169" y="117"/>
                  <a:pt x="169" y="117"/>
                  <a:pt x="170" y="118"/>
                </a:cubicBezTo>
                <a:cubicBezTo>
                  <a:pt x="170" y="118"/>
                  <a:pt x="169" y="118"/>
                  <a:pt x="170" y="118"/>
                </a:cubicBezTo>
                <a:cubicBezTo>
                  <a:pt x="170" y="118"/>
                  <a:pt x="170" y="118"/>
                  <a:pt x="171" y="118"/>
                </a:cubicBezTo>
                <a:cubicBezTo>
                  <a:pt x="171" y="119"/>
                  <a:pt x="171" y="119"/>
                  <a:pt x="170" y="119"/>
                </a:cubicBezTo>
                <a:cubicBezTo>
                  <a:pt x="170" y="119"/>
                  <a:pt x="171" y="119"/>
                  <a:pt x="171" y="119"/>
                </a:cubicBezTo>
                <a:cubicBezTo>
                  <a:pt x="170" y="119"/>
                  <a:pt x="171" y="120"/>
                  <a:pt x="171" y="120"/>
                </a:cubicBezTo>
                <a:cubicBezTo>
                  <a:pt x="171" y="120"/>
                  <a:pt x="171" y="120"/>
                  <a:pt x="171" y="120"/>
                </a:cubicBezTo>
                <a:cubicBezTo>
                  <a:pt x="171" y="120"/>
                  <a:pt x="171" y="121"/>
                  <a:pt x="171" y="121"/>
                </a:cubicBezTo>
                <a:cubicBezTo>
                  <a:pt x="172" y="121"/>
                  <a:pt x="172" y="121"/>
                  <a:pt x="172" y="121"/>
                </a:cubicBezTo>
                <a:cubicBezTo>
                  <a:pt x="171" y="120"/>
                  <a:pt x="172" y="120"/>
                  <a:pt x="172" y="119"/>
                </a:cubicBezTo>
                <a:cubicBezTo>
                  <a:pt x="172" y="119"/>
                  <a:pt x="172" y="119"/>
                  <a:pt x="172" y="119"/>
                </a:cubicBezTo>
                <a:cubicBezTo>
                  <a:pt x="172" y="120"/>
                  <a:pt x="172" y="119"/>
                  <a:pt x="172" y="120"/>
                </a:cubicBezTo>
                <a:cubicBezTo>
                  <a:pt x="172" y="120"/>
                  <a:pt x="172" y="121"/>
                  <a:pt x="172" y="121"/>
                </a:cubicBezTo>
                <a:cubicBezTo>
                  <a:pt x="172" y="121"/>
                  <a:pt x="172" y="121"/>
                  <a:pt x="172" y="122"/>
                </a:cubicBezTo>
                <a:cubicBezTo>
                  <a:pt x="172" y="122"/>
                  <a:pt x="172" y="122"/>
                  <a:pt x="172" y="122"/>
                </a:cubicBezTo>
                <a:cubicBezTo>
                  <a:pt x="173" y="122"/>
                  <a:pt x="173" y="122"/>
                  <a:pt x="173" y="122"/>
                </a:cubicBezTo>
                <a:cubicBezTo>
                  <a:pt x="173" y="122"/>
                  <a:pt x="173" y="122"/>
                  <a:pt x="173" y="122"/>
                </a:cubicBezTo>
                <a:cubicBezTo>
                  <a:pt x="174" y="122"/>
                  <a:pt x="175" y="122"/>
                  <a:pt x="175" y="122"/>
                </a:cubicBezTo>
                <a:cubicBezTo>
                  <a:pt x="175" y="122"/>
                  <a:pt x="175" y="122"/>
                  <a:pt x="175" y="122"/>
                </a:cubicBezTo>
                <a:cubicBezTo>
                  <a:pt x="175" y="122"/>
                  <a:pt x="175" y="122"/>
                  <a:pt x="176" y="122"/>
                </a:cubicBezTo>
                <a:cubicBezTo>
                  <a:pt x="176" y="122"/>
                  <a:pt x="176" y="122"/>
                  <a:pt x="176" y="121"/>
                </a:cubicBezTo>
                <a:cubicBezTo>
                  <a:pt x="176" y="121"/>
                  <a:pt x="176" y="121"/>
                  <a:pt x="176" y="121"/>
                </a:cubicBezTo>
                <a:cubicBezTo>
                  <a:pt x="177" y="120"/>
                  <a:pt x="177" y="120"/>
                  <a:pt x="177" y="120"/>
                </a:cubicBezTo>
                <a:cubicBezTo>
                  <a:pt x="178" y="120"/>
                  <a:pt x="178" y="119"/>
                  <a:pt x="178" y="119"/>
                </a:cubicBezTo>
                <a:cubicBezTo>
                  <a:pt x="178" y="119"/>
                  <a:pt x="178" y="119"/>
                  <a:pt x="178" y="119"/>
                </a:cubicBezTo>
                <a:cubicBezTo>
                  <a:pt x="178" y="120"/>
                  <a:pt x="178" y="120"/>
                  <a:pt x="178" y="120"/>
                </a:cubicBezTo>
                <a:cubicBezTo>
                  <a:pt x="178" y="120"/>
                  <a:pt x="178" y="120"/>
                  <a:pt x="178" y="120"/>
                </a:cubicBezTo>
                <a:cubicBezTo>
                  <a:pt x="178" y="120"/>
                  <a:pt x="178" y="121"/>
                  <a:pt x="178" y="121"/>
                </a:cubicBezTo>
                <a:cubicBezTo>
                  <a:pt x="178" y="121"/>
                  <a:pt x="179" y="122"/>
                  <a:pt x="179" y="122"/>
                </a:cubicBezTo>
                <a:cubicBezTo>
                  <a:pt x="179" y="122"/>
                  <a:pt x="180" y="122"/>
                  <a:pt x="180" y="123"/>
                </a:cubicBezTo>
                <a:cubicBezTo>
                  <a:pt x="180" y="123"/>
                  <a:pt x="180" y="122"/>
                  <a:pt x="181" y="123"/>
                </a:cubicBezTo>
                <a:cubicBezTo>
                  <a:pt x="181" y="123"/>
                  <a:pt x="181" y="123"/>
                  <a:pt x="181" y="124"/>
                </a:cubicBezTo>
                <a:cubicBezTo>
                  <a:pt x="181" y="124"/>
                  <a:pt x="182" y="124"/>
                  <a:pt x="182" y="124"/>
                </a:cubicBezTo>
                <a:cubicBezTo>
                  <a:pt x="182" y="124"/>
                  <a:pt x="182" y="125"/>
                  <a:pt x="181" y="125"/>
                </a:cubicBezTo>
                <a:cubicBezTo>
                  <a:pt x="181" y="125"/>
                  <a:pt x="181" y="125"/>
                  <a:pt x="181" y="125"/>
                </a:cubicBezTo>
                <a:cubicBezTo>
                  <a:pt x="181" y="126"/>
                  <a:pt x="181" y="126"/>
                  <a:pt x="180" y="126"/>
                </a:cubicBezTo>
                <a:cubicBezTo>
                  <a:pt x="180" y="126"/>
                  <a:pt x="180" y="126"/>
                  <a:pt x="180" y="126"/>
                </a:cubicBezTo>
                <a:cubicBezTo>
                  <a:pt x="180" y="127"/>
                  <a:pt x="180" y="128"/>
                  <a:pt x="180" y="128"/>
                </a:cubicBezTo>
                <a:cubicBezTo>
                  <a:pt x="179" y="128"/>
                  <a:pt x="178" y="128"/>
                  <a:pt x="178" y="129"/>
                </a:cubicBezTo>
                <a:cubicBezTo>
                  <a:pt x="178" y="129"/>
                  <a:pt x="178" y="129"/>
                  <a:pt x="178" y="129"/>
                </a:cubicBezTo>
                <a:cubicBezTo>
                  <a:pt x="178" y="129"/>
                  <a:pt x="177" y="129"/>
                  <a:pt x="177" y="129"/>
                </a:cubicBezTo>
                <a:cubicBezTo>
                  <a:pt x="177" y="129"/>
                  <a:pt x="177" y="130"/>
                  <a:pt x="177" y="130"/>
                </a:cubicBezTo>
                <a:cubicBezTo>
                  <a:pt x="176" y="130"/>
                  <a:pt x="176" y="130"/>
                  <a:pt x="176" y="130"/>
                </a:cubicBezTo>
                <a:cubicBezTo>
                  <a:pt x="176" y="130"/>
                  <a:pt x="176" y="130"/>
                  <a:pt x="175" y="130"/>
                </a:cubicBezTo>
                <a:cubicBezTo>
                  <a:pt x="175" y="131"/>
                  <a:pt x="174" y="131"/>
                  <a:pt x="174" y="131"/>
                </a:cubicBezTo>
                <a:cubicBezTo>
                  <a:pt x="174" y="131"/>
                  <a:pt x="173" y="131"/>
                  <a:pt x="173" y="132"/>
                </a:cubicBezTo>
                <a:cubicBezTo>
                  <a:pt x="173" y="132"/>
                  <a:pt x="173" y="132"/>
                  <a:pt x="173" y="132"/>
                </a:cubicBezTo>
                <a:cubicBezTo>
                  <a:pt x="172" y="133"/>
                  <a:pt x="171" y="133"/>
                  <a:pt x="170" y="133"/>
                </a:cubicBezTo>
                <a:cubicBezTo>
                  <a:pt x="169" y="133"/>
                  <a:pt x="169" y="134"/>
                  <a:pt x="169" y="134"/>
                </a:cubicBezTo>
                <a:cubicBezTo>
                  <a:pt x="169" y="134"/>
                  <a:pt x="168" y="134"/>
                  <a:pt x="168" y="134"/>
                </a:cubicBezTo>
                <a:cubicBezTo>
                  <a:pt x="168" y="134"/>
                  <a:pt x="167" y="134"/>
                  <a:pt x="167" y="135"/>
                </a:cubicBezTo>
                <a:cubicBezTo>
                  <a:pt x="166" y="135"/>
                  <a:pt x="166" y="135"/>
                  <a:pt x="166" y="135"/>
                </a:cubicBezTo>
                <a:cubicBezTo>
                  <a:pt x="165" y="135"/>
                  <a:pt x="165" y="135"/>
                  <a:pt x="165" y="135"/>
                </a:cubicBezTo>
                <a:cubicBezTo>
                  <a:pt x="164" y="136"/>
                  <a:pt x="163" y="136"/>
                  <a:pt x="163" y="135"/>
                </a:cubicBezTo>
                <a:cubicBezTo>
                  <a:pt x="163" y="134"/>
                  <a:pt x="163" y="134"/>
                  <a:pt x="163" y="134"/>
                </a:cubicBezTo>
                <a:cubicBezTo>
                  <a:pt x="162" y="134"/>
                  <a:pt x="162" y="133"/>
                  <a:pt x="162" y="132"/>
                </a:cubicBezTo>
                <a:cubicBezTo>
                  <a:pt x="162" y="132"/>
                  <a:pt x="162" y="132"/>
                  <a:pt x="162" y="132"/>
                </a:cubicBezTo>
                <a:cubicBezTo>
                  <a:pt x="162" y="131"/>
                  <a:pt x="162" y="131"/>
                  <a:pt x="162" y="131"/>
                </a:cubicBezTo>
                <a:cubicBezTo>
                  <a:pt x="162" y="130"/>
                  <a:pt x="161" y="130"/>
                  <a:pt x="161" y="129"/>
                </a:cubicBezTo>
                <a:cubicBezTo>
                  <a:pt x="161" y="129"/>
                  <a:pt x="161" y="129"/>
                  <a:pt x="161" y="129"/>
                </a:cubicBezTo>
                <a:cubicBezTo>
                  <a:pt x="160" y="128"/>
                  <a:pt x="160" y="128"/>
                  <a:pt x="160" y="127"/>
                </a:cubicBezTo>
                <a:cubicBezTo>
                  <a:pt x="159" y="127"/>
                  <a:pt x="159" y="127"/>
                  <a:pt x="158" y="126"/>
                </a:cubicBezTo>
                <a:cubicBezTo>
                  <a:pt x="158" y="126"/>
                  <a:pt x="158" y="126"/>
                  <a:pt x="158" y="125"/>
                </a:cubicBezTo>
                <a:cubicBezTo>
                  <a:pt x="158" y="125"/>
                  <a:pt x="158" y="124"/>
                  <a:pt x="158" y="123"/>
                </a:cubicBezTo>
                <a:cubicBezTo>
                  <a:pt x="157" y="123"/>
                  <a:pt x="157" y="123"/>
                  <a:pt x="157" y="122"/>
                </a:cubicBezTo>
                <a:cubicBezTo>
                  <a:pt x="156" y="122"/>
                  <a:pt x="156" y="122"/>
                  <a:pt x="156" y="121"/>
                </a:cubicBezTo>
                <a:cubicBezTo>
                  <a:pt x="156" y="120"/>
                  <a:pt x="155" y="120"/>
                  <a:pt x="155" y="119"/>
                </a:cubicBezTo>
                <a:cubicBezTo>
                  <a:pt x="154" y="119"/>
                  <a:pt x="154" y="118"/>
                  <a:pt x="154" y="118"/>
                </a:cubicBezTo>
                <a:cubicBezTo>
                  <a:pt x="153" y="117"/>
                  <a:pt x="153" y="117"/>
                  <a:pt x="153" y="117"/>
                </a:cubicBezTo>
                <a:cubicBezTo>
                  <a:pt x="153" y="117"/>
                  <a:pt x="153" y="117"/>
                  <a:pt x="153" y="117"/>
                </a:cubicBezTo>
                <a:cubicBezTo>
                  <a:pt x="153" y="116"/>
                  <a:pt x="153" y="116"/>
                  <a:pt x="153" y="115"/>
                </a:cubicBezTo>
                <a:cubicBezTo>
                  <a:pt x="153" y="115"/>
                  <a:pt x="153" y="115"/>
                  <a:pt x="153" y="115"/>
                </a:cubicBezTo>
                <a:cubicBezTo>
                  <a:pt x="153" y="114"/>
                  <a:pt x="152" y="114"/>
                  <a:pt x="152" y="113"/>
                </a:cubicBezTo>
                <a:cubicBezTo>
                  <a:pt x="152" y="112"/>
                  <a:pt x="152" y="112"/>
                  <a:pt x="153" y="111"/>
                </a:cubicBezTo>
                <a:cubicBezTo>
                  <a:pt x="153" y="111"/>
                  <a:pt x="153" y="111"/>
                  <a:pt x="153" y="111"/>
                </a:cubicBezTo>
                <a:cubicBezTo>
                  <a:pt x="153" y="110"/>
                  <a:pt x="153" y="109"/>
                  <a:pt x="154" y="109"/>
                </a:cubicBezTo>
                <a:cubicBezTo>
                  <a:pt x="154" y="108"/>
                  <a:pt x="154" y="108"/>
                  <a:pt x="154" y="107"/>
                </a:cubicBezTo>
                <a:cubicBezTo>
                  <a:pt x="154" y="107"/>
                  <a:pt x="154" y="107"/>
                  <a:pt x="154" y="107"/>
                </a:cubicBezTo>
                <a:cubicBezTo>
                  <a:pt x="154" y="107"/>
                  <a:pt x="154" y="106"/>
                  <a:pt x="154" y="106"/>
                </a:cubicBezTo>
                <a:cubicBezTo>
                  <a:pt x="154" y="106"/>
                  <a:pt x="154" y="106"/>
                  <a:pt x="154" y="106"/>
                </a:cubicBezTo>
                <a:cubicBezTo>
                  <a:pt x="154" y="106"/>
                  <a:pt x="154" y="106"/>
                  <a:pt x="154" y="106"/>
                </a:cubicBezTo>
                <a:cubicBezTo>
                  <a:pt x="154" y="106"/>
                  <a:pt x="154" y="106"/>
                  <a:pt x="154" y="106"/>
                </a:cubicBezTo>
                <a:cubicBezTo>
                  <a:pt x="154" y="106"/>
                  <a:pt x="154" y="106"/>
                  <a:pt x="154" y="106"/>
                </a:cubicBezTo>
                <a:cubicBezTo>
                  <a:pt x="154" y="106"/>
                  <a:pt x="154" y="106"/>
                  <a:pt x="153" y="106"/>
                </a:cubicBezTo>
                <a:cubicBezTo>
                  <a:pt x="153" y="106"/>
                  <a:pt x="153" y="106"/>
                  <a:pt x="152" y="106"/>
                </a:cubicBezTo>
                <a:cubicBezTo>
                  <a:pt x="152" y="106"/>
                  <a:pt x="152" y="106"/>
                  <a:pt x="152" y="106"/>
                </a:cubicBezTo>
                <a:cubicBezTo>
                  <a:pt x="151" y="106"/>
                  <a:pt x="151" y="107"/>
                  <a:pt x="150" y="107"/>
                </a:cubicBezTo>
                <a:cubicBezTo>
                  <a:pt x="150" y="106"/>
                  <a:pt x="150" y="106"/>
                  <a:pt x="149" y="106"/>
                </a:cubicBezTo>
                <a:cubicBezTo>
                  <a:pt x="149" y="106"/>
                  <a:pt x="148" y="105"/>
                  <a:pt x="148" y="106"/>
                </a:cubicBezTo>
                <a:cubicBezTo>
                  <a:pt x="148" y="106"/>
                  <a:pt x="148" y="106"/>
                  <a:pt x="148" y="106"/>
                </a:cubicBezTo>
                <a:cubicBezTo>
                  <a:pt x="148" y="106"/>
                  <a:pt x="148" y="106"/>
                  <a:pt x="147" y="106"/>
                </a:cubicBezTo>
                <a:cubicBezTo>
                  <a:pt x="147" y="106"/>
                  <a:pt x="147" y="106"/>
                  <a:pt x="146" y="106"/>
                </a:cubicBezTo>
                <a:cubicBezTo>
                  <a:pt x="146" y="106"/>
                  <a:pt x="146" y="106"/>
                  <a:pt x="146" y="106"/>
                </a:cubicBezTo>
                <a:cubicBezTo>
                  <a:pt x="146" y="106"/>
                  <a:pt x="146" y="106"/>
                  <a:pt x="146" y="106"/>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5" y="105"/>
                  <a:pt x="145" y="105"/>
                  <a:pt x="145" y="105"/>
                </a:cubicBezTo>
                <a:cubicBezTo>
                  <a:pt x="145" y="105"/>
                  <a:pt x="145" y="105"/>
                  <a:pt x="145" y="105"/>
                </a:cubicBezTo>
                <a:cubicBezTo>
                  <a:pt x="145" y="105"/>
                  <a:pt x="144" y="105"/>
                  <a:pt x="144" y="105"/>
                </a:cubicBezTo>
                <a:cubicBezTo>
                  <a:pt x="144" y="105"/>
                  <a:pt x="144" y="105"/>
                  <a:pt x="144" y="105"/>
                </a:cubicBezTo>
                <a:cubicBezTo>
                  <a:pt x="144" y="105"/>
                  <a:pt x="144" y="105"/>
                  <a:pt x="144" y="105"/>
                </a:cubicBezTo>
                <a:cubicBezTo>
                  <a:pt x="144" y="105"/>
                  <a:pt x="144" y="105"/>
                  <a:pt x="144" y="105"/>
                </a:cubicBezTo>
                <a:cubicBezTo>
                  <a:pt x="144" y="105"/>
                  <a:pt x="144" y="105"/>
                  <a:pt x="144" y="105"/>
                </a:cubicBezTo>
                <a:cubicBezTo>
                  <a:pt x="144" y="104"/>
                  <a:pt x="144" y="104"/>
                  <a:pt x="144" y="104"/>
                </a:cubicBezTo>
                <a:cubicBezTo>
                  <a:pt x="143" y="104"/>
                  <a:pt x="143" y="104"/>
                  <a:pt x="143" y="104"/>
                </a:cubicBezTo>
                <a:cubicBezTo>
                  <a:pt x="143" y="104"/>
                  <a:pt x="143" y="104"/>
                  <a:pt x="143" y="104"/>
                </a:cubicBezTo>
                <a:cubicBezTo>
                  <a:pt x="143" y="103"/>
                  <a:pt x="143" y="103"/>
                  <a:pt x="143" y="103"/>
                </a:cubicBezTo>
                <a:cubicBezTo>
                  <a:pt x="143" y="103"/>
                  <a:pt x="143" y="103"/>
                  <a:pt x="143" y="103"/>
                </a:cubicBezTo>
                <a:cubicBezTo>
                  <a:pt x="144" y="103"/>
                  <a:pt x="144" y="103"/>
                  <a:pt x="143" y="103"/>
                </a:cubicBezTo>
                <a:cubicBezTo>
                  <a:pt x="143" y="103"/>
                  <a:pt x="143" y="103"/>
                  <a:pt x="143" y="103"/>
                </a:cubicBezTo>
                <a:cubicBezTo>
                  <a:pt x="143" y="103"/>
                  <a:pt x="144" y="103"/>
                  <a:pt x="144" y="103"/>
                </a:cubicBezTo>
                <a:cubicBezTo>
                  <a:pt x="144" y="103"/>
                  <a:pt x="144" y="103"/>
                  <a:pt x="144" y="103"/>
                </a:cubicBezTo>
                <a:cubicBezTo>
                  <a:pt x="143" y="103"/>
                  <a:pt x="143" y="103"/>
                  <a:pt x="143" y="103"/>
                </a:cubicBezTo>
                <a:cubicBezTo>
                  <a:pt x="143" y="102"/>
                  <a:pt x="143" y="102"/>
                  <a:pt x="143" y="102"/>
                </a:cubicBezTo>
                <a:cubicBezTo>
                  <a:pt x="143" y="102"/>
                  <a:pt x="143" y="102"/>
                  <a:pt x="143" y="102"/>
                </a:cubicBezTo>
                <a:cubicBezTo>
                  <a:pt x="143" y="102"/>
                  <a:pt x="143" y="102"/>
                  <a:pt x="143" y="102"/>
                </a:cubicBezTo>
                <a:cubicBezTo>
                  <a:pt x="143" y="102"/>
                  <a:pt x="143" y="102"/>
                  <a:pt x="144" y="102"/>
                </a:cubicBezTo>
                <a:cubicBezTo>
                  <a:pt x="144" y="102"/>
                  <a:pt x="144" y="102"/>
                  <a:pt x="144" y="102"/>
                </a:cubicBezTo>
                <a:cubicBezTo>
                  <a:pt x="143" y="102"/>
                  <a:pt x="143" y="102"/>
                  <a:pt x="143" y="102"/>
                </a:cubicBezTo>
                <a:cubicBezTo>
                  <a:pt x="143" y="102"/>
                  <a:pt x="143" y="101"/>
                  <a:pt x="143" y="101"/>
                </a:cubicBezTo>
                <a:cubicBezTo>
                  <a:pt x="143" y="101"/>
                  <a:pt x="143" y="101"/>
                  <a:pt x="143" y="101"/>
                </a:cubicBezTo>
                <a:cubicBezTo>
                  <a:pt x="143" y="101"/>
                  <a:pt x="144" y="101"/>
                  <a:pt x="144" y="100"/>
                </a:cubicBezTo>
                <a:cubicBezTo>
                  <a:pt x="144" y="101"/>
                  <a:pt x="144" y="101"/>
                  <a:pt x="145" y="101"/>
                </a:cubicBezTo>
                <a:cubicBezTo>
                  <a:pt x="145" y="101"/>
                  <a:pt x="145" y="101"/>
                  <a:pt x="145" y="101"/>
                </a:cubicBezTo>
                <a:cubicBezTo>
                  <a:pt x="145" y="101"/>
                  <a:pt x="144" y="101"/>
                  <a:pt x="144" y="101"/>
                </a:cubicBezTo>
                <a:cubicBezTo>
                  <a:pt x="144" y="100"/>
                  <a:pt x="144" y="100"/>
                  <a:pt x="144" y="100"/>
                </a:cubicBezTo>
                <a:cubicBezTo>
                  <a:pt x="145" y="100"/>
                  <a:pt x="145" y="100"/>
                  <a:pt x="145" y="100"/>
                </a:cubicBezTo>
                <a:cubicBezTo>
                  <a:pt x="145" y="101"/>
                  <a:pt x="145" y="101"/>
                  <a:pt x="145" y="101"/>
                </a:cubicBezTo>
                <a:cubicBezTo>
                  <a:pt x="145" y="101"/>
                  <a:pt x="146" y="101"/>
                  <a:pt x="146" y="101"/>
                </a:cubicBezTo>
                <a:cubicBezTo>
                  <a:pt x="146" y="101"/>
                  <a:pt x="146" y="101"/>
                  <a:pt x="146" y="101"/>
                </a:cubicBezTo>
                <a:cubicBezTo>
                  <a:pt x="146" y="101"/>
                  <a:pt x="146" y="101"/>
                  <a:pt x="146" y="101"/>
                </a:cubicBezTo>
                <a:cubicBezTo>
                  <a:pt x="146" y="100"/>
                  <a:pt x="146" y="100"/>
                  <a:pt x="146" y="100"/>
                </a:cubicBezTo>
                <a:cubicBezTo>
                  <a:pt x="146" y="100"/>
                  <a:pt x="146" y="100"/>
                  <a:pt x="146" y="100"/>
                </a:cubicBezTo>
                <a:cubicBezTo>
                  <a:pt x="146"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99"/>
                </a:cubicBezTo>
                <a:cubicBezTo>
                  <a:pt x="146" y="99"/>
                  <a:pt x="147" y="100"/>
                  <a:pt x="147" y="100"/>
                </a:cubicBezTo>
                <a:cubicBezTo>
                  <a:pt x="147" y="100"/>
                  <a:pt x="147" y="99"/>
                  <a:pt x="147" y="99"/>
                </a:cubicBezTo>
                <a:cubicBezTo>
                  <a:pt x="148" y="100"/>
                  <a:pt x="148" y="100"/>
                  <a:pt x="149" y="100"/>
                </a:cubicBezTo>
                <a:cubicBezTo>
                  <a:pt x="149" y="99"/>
                  <a:pt x="149" y="99"/>
                  <a:pt x="149" y="99"/>
                </a:cubicBezTo>
                <a:cubicBezTo>
                  <a:pt x="149" y="99"/>
                  <a:pt x="150" y="99"/>
                  <a:pt x="151" y="98"/>
                </a:cubicBezTo>
                <a:cubicBezTo>
                  <a:pt x="152" y="98"/>
                  <a:pt x="152" y="99"/>
                  <a:pt x="153" y="98"/>
                </a:cubicBezTo>
                <a:cubicBezTo>
                  <a:pt x="153" y="98"/>
                  <a:pt x="153" y="99"/>
                  <a:pt x="153" y="99"/>
                </a:cubicBezTo>
                <a:cubicBezTo>
                  <a:pt x="154" y="99"/>
                  <a:pt x="154" y="99"/>
                  <a:pt x="154" y="99"/>
                </a:cubicBezTo>
                <a:cubicBezTo>
                  <a:pt x="154" y="99"/>
                  <a:pt x="154" y="99"/>
                  <a:pt x="155" y="99"/>
                </a:cubicBezTo>
                <a:cubicBezTo>
                  <a:pt x="155" y="99"/>
                  <a:pt x="155" y="100"/>
                  <a:pt x="156" y="100"/>
                </a:cubicBezTo>
                <a:cubicBezTo>
                  <a:pt x="156" y="100"/>
                  <a:pt x="157" y="100"/>
                  <a:pt x="157" y="100"/>
                </a:cubicBezTo>
                <a:cubicBezTo>
                  <a:pt x="157" y="100"/>
                  <a:pt x="158" y="100"/>
                  <a:pt x="158" y="100"/>
                </a:cubicBezTo>
                <a:cubicBezTo>
                  <a:pt x="158" y="100"/>
                  <a:pt x="159" y="100"/>
                  <a:pt x="159" y="100"/>
                </a:cubicBezTo>
                <a:cubicBezTo>
                  <a:pt x="160" y="100"/>
                  <a:pt x="161" y="99"/>
                  <a:pt x="161" y="98"/>
                </a:cubicBezTo>
                <a:cubicBezTo>
                  <a:pt x="161" y="98"/>
                  <a:pt x="160" y="98"/>
                  <a:pt x="160" y="97"/>
                </a:cubicBezTo>
                <a:cubicBezTo>
                  <a:pt x="160" y="97"/>
                  <a:pt x="159" y="97"/>
                  <a:pt x="159" y="97"/>
                </a:cubicBezTo>
                <a:cubicBezTo>
                  <a:pt x="159" y="96"/>
                  <a:pt x="159" y="96"/>
                  <a:pt x="159" y="96"/>
                </a:cubicBezTo>
                <a:cubicBezTo>
                  <a:pt x="159" y="96"/>
                  <a:pt x="158" y="96"/>
                  <a:pt x="158" y="96"/>
                </a:cubicBezTo>
                <a:cubicBezTo>
                  <a:pt x="158" y="95"/>
                  <a:pt x="158" y="95"/>
                  <a:pt x="157" y="95"/>
                </a:cubicBezTo>
                <a:cubicBezTo>
                  <a:pt x="157" y="95"/>
                  <a:pt x="157" y="95"/>
                  <a:pt x="157" y="95"/>
                </a:cubicBezTo>
                <a:cubicBezTo>
                  <a:pt x="156" y="95"/>
                  <a:pt x="156" y="94"/>
                  <a:pt x="156" y="94"/>
                </a:cubicBezTo>
                <a:cubicBezTo>
                  <a:pt x="156" y="94"/>
                  <a:pt x="156" y="94"/>
                  <a:pt x="156" y="94"/>
                </a:cubicBezTo>
                <a:cubicBezTo>
                  <a:pt x="156" y="94"/>
                  <a:pt x="155" y="94"/>
                  <a:pt x="155" y="94"/>
                </a:cubicBezTo>
                <a:cubicBezTo>
                  <a:pt x="155" y="94"/>
                  <a:pt x="156" y="94"/>
                  <a:pt x="156" y="93"/>
                </a:cubicBezTo>
                <a:cubicBezTo>
                  <a:pt x="156" y="93"/>
                  <a:pt x="156" y="93"/>
                  <a:pt x="156" y="93"/>
                </a:cubicBezTo>
                <a:cubicBezTo>
                  <a:pt x="157" y="93"/>
                  <a:pt x="157" y="93"/>
                  <a:pt x="157" y="92"/>
                </a:cubicBezTo>
                <a:cubicBezTo>
                  <a:pt x="157" y="92"/>
                  <a:pt x="156" y="92"/>
                  <a:pt x="156" y="92"/>
                </a:cubicBezTo>
                <a:cubicBezTo>
                  <a:pt x="156" y="92"/>
                  <a:pt x="156" y="92"/>
                  <a:pt x="156" y="92"/>
                </a:cubicBezTo>
                <a:cubicBezTo>
                  <a:pt x="157" y="92"/>
                  <a:pt x="157" y="91"/>
                  <a:pt x="158" y="91"/>
                </a:cubicBezTo>
                <a:cubicBezTo>
                  <a:pt x="158" y="91"/>
                  <a:pt x="158" y="91"/>
                  <a:pt x="158" y="91"/>
                </a:cubicBezTo>
                <a:cubicBezTo>
                  <a:pt x="157" y="91"/>
                  <a:pt x="157" y="91"/>
                  <a:pt x="157" y="91"/>
                </a:cubicBezTo>
                <a:cubicBezTo>
                  <a:pt x="157" y="91"/>
                  <a:pt x="157" y="91"/>
                  <a:pt x="157" y="91"/>
                </a:cubicBezTo>
                <a:cubicBezTo>
                  <a:pt x="156" y="91"/>
                  <a:pt x="156" y="91"/>
                  <a:pt x="156" y="91"/>
                </a:cubicBezTo>
                <a:cubicBezTo>
                  <a:pt x="156" y="91"/>
                  <a:pt x="156" y="91"/>
                  <a:pt x="155" y="91"/>
                </a:cubicBezTo>
                <a:cubicBezTo>
                  <a:pt x="155" y="92"/>
                  <a:pt x="154" y="92"/>
                  <a:pt x="154" y="92"/>
                </a:cubicBezTo>
                <a:cubicBezTo>
                  <a:pt x="154" y="92"/>
                  <a:pt x="154" y="92"/>
                  <a:pt x="154" y="92"/>
                </a:cubicBezTo>
                <a:cubicBezTo>
                  <a:pt x="153" y="92"/>
                  <a:pt x="153" y="92"/>
                  <a:pt x="153" y="92"/>
                </a:cubicBezTo>
                <a:cubicBezTo>
                  <a:pt x="153" y="92"/>
                  <a:pt x="153" y="92"/>
                  <a:pt x="153" y="92"/>
                </a:cubicBezTo>
                <a:cubicBezTo>
                  <a:pt x="153" y="92"/>
                  <a:pt x="153" y="92"/>
                  <a:pt x="153" y="92"/>
                </a:cubicBezTo>
                <a:cubicBezTo>
                  <a:pt x="153" y="92"/>
                  <a:pt x="153" y="92"/>
                  <a:pt x="153" y="92"/>
                </a:cubicBezTo>
                <a:cubicBezTo>
                  <a:pt x="152" y="92"/>
                  <a:pt x="152" y="92"/>
                  <a:pt x="152" y="92"/>
                </a:cubicBezTo>
                <a:cubicBezTo>
                  <a:pt x="152" y="92"/>
                  <a:pt x="152" y="92"/>
                  <a:pt x="152" y="92"/>
                </a:cubicBezTo>
                <a:cubicBezTo>
                  <a:pt x="152" y="93"/>
                  <a:pt x="153" y="93"/>
                  <a:pt x="153" y="94"/>
                </a:cubicBezTo>
                <a:cubicBezTo>
                  <a:pt x="153" y="94"/>
                  <a:pt x="154" y="94"/>
                  <a:pt x="154" y="94"/>
                </a:cubicBezTo>
                <a:cubicBezTo>
                  <a:pt x="154" y="94"/>
                  <a:pt x="154" y="94"/>
                  <a:pt x="155" y="94"/>
                </a:cubicBezTo>
                <a:cubicBezTo>
                  <a:pt x="155" y="94"/>
                  <a:pt x="154" y="94"/>
                  <a:pt x="154" y="94"/>
                </a:cubicBezTo>
                <a:cubicBezTo>
                  <a:pt x="154" y="94"/>
                  <a:pt x="154" y="94"/>
                  <a:pt x="154" y="94"/>
                </a:cubicBezTo>
                <a:cubicBezTo>
                  <a:pt x="154" y="94"/>
                  <a:pt x="154" y="94"/>
                  <a:pt x="153" y="94"/>
                </a:cubicBezTo>
                <a:cubicBezTo>
                  <a:pt x="153" y="94"/>
                  <a:pt x="153" y="94"/>
                  <a:pt x="153" y="94"/>
                </a:cubicBezTo>
                <a:cubicBezTo>
                  <a:pt x="153" y="94"/>
                  <a:pt x="153" y="94"/>
                  <a:pt x="152" y="94"/>
                </a:cubicBezTo>
                <a:cubicBezTo>
                  <a:pt x="152" y="95"/>
                  <a:pt x="152" y="95"/>
                  <a:pt x="151" y="95"/>
                </a:cubicBezTo>
                <a:cubicBezTo>
                  <a:pt x="151" y="95"/>
                  <a:pt x="151" y="95"/>
                  <a:pt x="151" y="95"/>
                </a:cubicBezTo>
                <a:cubicBezTo>
                  <a:pt x="151" y="94"/>
                  <a:pt x="151" y="94"/>
                  <a:pt x="150" y="94"/>
                </a:cubicBezTo>
                <a:cubicBezTo>
                  <a:pt x="150" y="94"/>
                  <a:pt x="150" y="94"/>
                  <a:pt x="150" y="94"/>
                </a:cubicBezTo>
                <a:cubicBezTo>
                  <a:pt x="150" y="93"/>
                  <a:pt x="151" y="93"/>
                  <a:pt x="151" y="93"/>
                </a:cubicBezTo>
                <a:cubicBezTo>
                  <a:pt x="151" y="93"/>
                  <a:pt x="151" y="93"/>
                  <a:pt x="151" y="92"/>
                </a:cubicBezTo>
                <a:cubicBezTo>
                  <a:pt x="150" y="92"/>
                  <a:pt x="150" y="93"/>
                  <a:pt x="149" y="92"/>
                </a:cubicBezTo>
                <a:cubicBezTo>
                  <a:pt x="149" y="92"/>
                  <a:pt x="149" y="92"/>
                  <a:pt x="149" y="92"/>
                </a:cubicBezTo>
                <a:cubicBezTo>
                  <a:pt x="149" y="92"/>
                  <a:pt x="149" y="92"/>
                  <a:pt x="150" y="92"/>
                </a:cubicBezTo>
                <a:cubicBezTo>
                  <a:pt x="150" y="92"/>
                  <a:pt x="150" y="92"/>
                  <a:pt x="150" y="92"/>
                </a:cubicBezTo>
                <a:cubicBezTo>
                  <a:pt x="149" y="92"/>
                  <a:pt x="149" y="92"/>
                  <a:pt x="149" y="91"/>
                </a:cubicBezTo>
                <a:cubicBezTo>
                  <a:pt x="149" y="91"/>
                  <a:pt x="149" y="92"/>
                  <a:pt x="149" y="92"/>
                </a:cubicBezTo>
                <a:cubicBezTo>
                  <a:pt x="149" y="92"/>
                  <a:pt x="149" y="92"/>
                  <a:pt x="149" y="92"/>
                </a:cubicBezTo>
                <a:cubicBezTo>
                  <a:pt x="148" y="92"/>
                  <a:pt x="148" y="92"/>
                  <a:pt x="147" y="93"/>
                </a:cubicBezTo>
                <a:cubicBezTo>
                  <a:pt x="147" y="93"/>
                  <a:pt x="146" y="93"/>
                  <a:pt x="147" y="93"/>
                </a:cubicBezTo>
                <a:cubicBezTo>
                  <a:pt x="147" y="94"/>
                  <a:pt x="147" y="94"/>
                  <a:pt x="147" y="94"/>
                </a:cubicBezTo>
                <a:cubicBezTo>
                  <a:pt x="147" y="94"/>
                  <a:pt x="147" y="94"/>
                  <a:pt x="146" y="94"/>
                </a:cubicBezTo>
                <a:cubicBezTo>
                  <a:pt x="146" y="94"/>
                  <a:pt x="145" y="95"/>
                  <a:pt x="145" y="96"/>
                </a:cubicBezTo>
                <a:cubicBezTo>
                  <a:pt x="145" y="96"/>
                  <a:pt x="145" y="96"/>
                  <a:pt x="145" y="96"/>
                </a:cubicBezTo>
                <a:cubicBezTo>
                  <a:pt x="145" y="96"/>
                  <a:pt x="145" y="96"/>
                  <a:pt x="145" y="97"/>
                </a:cubicBezTo>
                <a:cubicBezTo>
                  <a:pt x="145" y="97"/>
                  <a:pt x="145" y="97"/>
                  <a:pt x="145" y="97"/>
                </a:cubicBezTo>
                <a:cubicBezTo>
                  <a:pt x="144" y="97"/>
                  <a:pt x="144" y="98"/>
                  <a:pt x="144" y="98"/>
                </a:cubicBezTo>
                <a:cubicBezTo>
                  <a:pt x="144" y="98"/>
                  <a:pt x="144" y="98"/>
                  <a:pt x="144" y="98"/>
                </a:cubicBezTo>
                <a:cubicBezTo>
                  <a:pt x="144" y="98"/>
                  <a:pt x="145" y="99"/>
                  <a:pt x="145" y="99"/>
                </a:cubicBezTo>
                <a:cubicBezTo>
                  <a:pt x="145" y="99"/>
                  <a:pt x="146" y="99"/>
                  <a:pt x="146" y="99"/>
                </a:cubicBezTo>
                <a:cubicBezTo>
                  <a:pt x="146" y="100"/>
                  <a:pt x="146" y="100"/>
                  <a:pt x="146" y="100"/>
                </a:cubicBezTo>
                <a:cubicBezTo>
                  <a:pt x="145" y="100"/>
                  <a:pt x="145" y="100"/>
                  <a:pt x="145" y="100"/>
                </a:cubicBezTo>
                <a:cubicBezTo>
                  <a:pt x="144" y="100"/>
                  <a:pt x="144" y="100"/>
                  <a:pt x="144" y="100"/>
                </a:cubicBezTo>
                <a:cubicBezTo>
                  <a:pt x="144" y="100"/>
                  <a:pt x="144" y="100"/>
                  <a:pt x="144" y="100"/>
                </a:cubicBezTo>
                <a:cubicBezTo>
                  <a:pt x="144" y="100"/>
                  <a:pt x="143" y="100"/>
                  <a:pt x="143" y="101"/>
                </a:cubicBezTo>
                <a:cubicBezTo>
                  <a:pt x="143" y="101"/>
                  <a:pt x="143" y="101"/>
                  <a:pt x="143" y="101"/>
                </a:cubicBezTo>
                <a:cubicBezTo>
                  <a:pt x="143" y="101"/>
                  <a:pt x="143" y="101"/>
                  <a:pt x="143" y="101"/>
                </a:cubicBezTo>
                <a:cubicBezTo>
                  <a:pt x="143" y="101"/>
                  <a:pt x="143" y="101"/>
                  <a:pt x="143" y="100"/>
                </a:cubicBezTo>
                <a:cubicBezTo>
                  <a:pt x="143" y="100"/>
                  <a:pt x="143" y="100"/>
                  <a:pt x="143" y="100"/>
                </a:cubicBezTo>
                <a:cubicBezTo>
                  <a:pt x="143" y="100"/>
                  <a:pt x="143" y="100"/>
                  <a:pt x="142" y="100"/>
                </a:cubicBezTo>
                <a:cubicBezTo>
                  <a:pt x="142" y="100"/>
                  <a:pt x="142" y="100"/>
                  <a:pt x="142" y="100"/>
                </a:cubicBezTo>
                <a:cubicBezTo>
                  <a:pt x="142" y="100"/>
                  <a:pt x="141" y="100"/>
                  <a:pt x="141" y="100"/>
                </a:cubicBezTo>
                <a:cubicBezTo>
                  <a:pt x="141" y="100"/>
                  <a:pt x="141" y="100"/>
                  <a:pt x="141" y="100"/>
                </a:cubicBezTo>
                <a:cubicBezTo>
                  <a:pt x="141" y="100"/>
                  <a:pt x="141" y="100"/>
                  <a:pt x="140" y="100"/>
                </a:cubicBezTo>
                <a:cubicBezTo>
                  <a:pt x="140" y="100"/>
                  <a:pt x="140" y="100"/>
                  <a:pt x="140" y="100"/>
                </a:cubicBezTo>
                <a:cubicBezTo>
                  <a:pt x="140" y="100"/>
                  <a:pt x="140" y="100"/>
                  <a:pt x="140" y="100"/>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39" y="101"/>
                  <a:pt x="139" y="101"/>
                </a:cubicBezTo>
                <a:cubicBezTo>
                  <a:pt x="139" y="101"/>
                  <a:pt x="139" y="101"/>
                  <a:pt x="139" y="101"/>
                </a:cubicBezTo>
                <a:cubicBezTo>
                  <a:pt x="139" y="101"/>
                  <a:pt x="139" y="101"/>
                  <a:pt x="140" y="101"/>
                </a:cubicBezTo>
                <a:cubicBezTo>
                  <a:pt x="140" y="101"/>
                  <a:pt x="140" y="101"/>
                  <a:pt x="140" y="101"/>
                </a:cubicBezTo>
                <a:cubicBezTo>
                  <a:pt x="139" y="101"/>
                  <a:pt x="139" y="101"/>
                  <a:pt x="139" y="101"/>
                </a:cubicBezTo>
                <a:cubicBezTo>
                  <a:pt x="139" y="101"/>
                  <a:pt x="139" y="101"/>
                  <a:pt x="139" y="101"/>
                </a:cubicBezTo>
                <a:cubicBezTo>
                  <a:pt x="139" y="101"/>
                  <a:pt x="139" y="100"/>
                  <a:pt x="139" y="100"/>
                </a:cubicBezTo>
                <a:cubicBezTo>
                  <a:pt x="139" y="100"/>
                  <a:pt x="139" y="100"/>
                  <a:pt x="139" y="100"/>
                </a:cubicBezTo>
                <a:cubicBezTo>
                  <a:pt x="139" y="100"/>
                  <a:pt x="139" y="100"/>
                  <a:pt x="139" y="100"/>
                </a:cubicBezTo>
                <a:cubicBezTo>
                  <a:pt x="139" y="100"/>
                  <a:pt x="138" y="100"/>
                  <a:pt x="138" y="101"/>
                </a:cubicBezTo>
                <a:cubicBezTo>
                  <a:pt x="138" y="101"/>
                  <a:pt x="138" y="101"/>
                  <a:pt x="138" y="101"/>
                </a:cubicBezTo>
                <a:cubicBezTo>
                  <a:pt x="138" y="101"/>
                  <a:pt x="138" y="101"/>
                  <a:pt x="138" y="101"/>
                </a:cubicBezTo>
                <a:cubicBezTo>
                  <a:pt x="138"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3"/>
                </a:cubicBezTo>
                <a:cubicBezTo>
                  <a:pt x="139" y="103"/>
                  <a:pt x="138" y="103"/>
                  <a:pt x="138" y="103"/>
                </a:cubicBezTo>
                <a:cubicBezTo>
                  <a:pt x="138" y="103"/>
                  <a:pt x="138" y="103"/>
                  <a:pt x="138" y="103"/>
                </a:cubicBezTo>
                <a:cubicBezTo>
                  <a:pt x="139" y="103"/>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39" y="104"/>
                </a:cubicBezTo>
                <a:cubicBezTo>
                  <a:pt x="139" y="104"/>
                  <a:pt x="139" y="104"/>
                  <a:pt x="139" y="104"/>
                </a:cubicBezTo>
                <a:cubicBezTo>
                  <a:pt x="139" y="104"/>
                  <a:pt x="139" y="104"/>
                  <a:pt x="139" y="104"/>
                </a:cubicBezTo>
                <a:cubicBezTo>
                  <a:pt x="139" y="104"/>
                  <a:pt x="139" y="104"/>
                  <a:pt x="139" y="104"/>
                </a:cubicBezTo>
                <a:cubicBezTo>
                  <a:pt x="139" y="105"/>
                  <a:pt x="139" y="105"/>
                  <a:pt x="139" y="105"/>
                </a:cubicBezTo>
                <a:cubicBezTo>
                  <a:pt x="139" y="105"/>
                  <a:pt x="139" y="105"/>
                  <a:pt x="139" y="105"/>
                </a:cubicBezTo>
                <a:cubicBezTo>
                  <a:pt x="139" y="105"/>
                  <a:pt x="139" y="105"/>
                  <a:pt x="139" y="105"/>
                </a:cubicBezTo>
                <a:cubicBezTo>
                  <a:pt x="139" y="105"/>
                  <a:pt x="139" y="105"/>
                  <a:pt x="139" y="105"/>
                </a:cubicBezTo>
                <a:cubicBezTo>
                  <a:pt x="139" y="105"/>
                  <a:pt x="139" y="105"/>
                  <a:pt x="139" y="105"/>
                </a:cubicBezTo>
                <a:cubicBezTo>
                  <a:pt x="139" y="105"/>
                  <a:pt x="139" y="105"/>
                  <a:pt x="138" y="105"/>
                </a:cubicBezTo>
                <a:cubicBezTo>
                  <a:pt x="138" y="105"/>
                  <a:pt x="138" y="105"/>
                  <a:pt x="138" y="105"/>
                </a:cubicBezTo>
                <a:cubicBezTo>
                  <a:pt x="139" y="105"/>
                  <a:pt x="139" y="105"/>
                  <a:pt x="139" y="106"/>
                </a:cubicBezTo>
                <a:cubicBezTo>
                  <a:pt x="139" y="106"/>
                  <a:pt x="138" y="106"/>
                  <a:pt x="138" y="106"/>
                </a:cubicBezTo>
                <a:cubicBezTo>
                  <a:pt x="138" y="106"/>
                  <a:pt x="138" y="106"/>
                  <a:pt x="138" y="106"/>
                </a:cubicBezTo>
                <a:cubicBezTo>
                  <a:pt x="138" y="106"/>
                  <a:pt x="138" y="106"/>
                  <a:pt x="138" y="106"/>
                </a:cubicBezTo>
                <a:cubicBezTo>
                  <a:pt x="138" y="106"/>
                  <a:pt x="138" y="105"/>
                  <a:pt x="138" y="105"/>
                </a:cubicBezTo>
                <a:cubicBezTo>
                  <a:pt x="138" y="105"/>
                  <a:pt x="138" y="105"/>
                  <a:pt x="137" y="106"/>
                </a:cubicBezTo>
                <a:cubicBezTo>
                  <a:pt x="137" y="105"/>
                  <a:pt x="137" y="105"/>
                  <a:pt x="137" y="105"/>
                </a:cubicBezTo>
                <a:cubicBezTo>
                  <a:pt x="137" y="105"/>
                  <a:pt x="137" y="105"/>
                  <a:pt x="137" y="105"/>
                </a:cubicBezTo>
                <a:cubicBezTo>
                  <a:pt x="137" y="105"/>
                  <a:pt x="137" y="104"/>
                  <a:pt x="137" y="104"/>
                </a:cubicBezTo>
                <a:cubicBezTo>
                  <a:pt x="137" y="104"/>
                  <a:pt x="137" y="104"/>
                  <a:pt x="137" y="104"/>
                </a:cubicBezTo>
                <a:cubicBezTo>
                  <a:pt x="137" y="104"/>
                  <a:pt x="138" y="104"/>
                  <a:pt x="138" y="104"/>
                </a:cubicBezTo>
                <a:cubicBezTo>
                  <a:pt x="138" y="104"/>
                  <a:pt x="139" y="104"/>
                  <a:pt x="139" y="104"/>
                </a:cubicBezTo>
                <a:cubicBezTo>
                  <a:pt x="139" y="104"/>
                  <a:pt x="139" y="104"/>
                  <a:pt x="139" y="104"/>
                </a:cubicBezTo>
                <a:cubicBezTo>
                  <a:pt x="139" y="104"/>
                  <a:pt x="138" y="103"/>
                  <a:pt x="138" y="103"/>
                </a:cubicBezTo>
                <a:cubicBezTo>
                  <a:pt x="138" y="103"/>
                  <a:pt x="137" y="103"/>
                  <a:pt x="137" y="103"/>
                </a:cubicBezTo>
                <a:cubicBezTo>
                  <a:pt x="137" y="103"/>
                  <a:pt x="136" y="103"/>
                  <a:pt x="136" y="103"/>
                </a:cubicBezTo>
                <a:cubicBezTo>
                  <a:pt x="136" y="103"/>
                  <a:pt x="136" y="103"/>
                  <a:pt x="136" y="103"/>
                </a:cubicBezTo>
                <a:cubicBezTo>
                  <a:pt x="136" y="103"/>
                  <a:pt x="137" y="103"/>
                  <a:pt x="137" y="103"/>
                </a:cubicBezTo>
                <a:cubicBezTo>
                  <a:pt x="137" y="103"/>
                  <a:pt x="137" y="103"/>
                  <a:pt x="137" y="103"/>
                </a:cubicBezTo>
                <a:cubicBezTo>
                  <a:pt x="137" y="103"/>
                  <a:pt x="137" y="103"/>
                  <a:pt x="137" y="102"/>
                </a:cubicBezTo>
                <a:cubicBezTo>
                  <a:pt x="136" y="103"/>
                  <a:pt x="136" y="102"/>
                  <a:pt x="135" y="102"/>
                </a:cubicBezTo>
                <a:cubicBezTo>
                  <a:pt x="135" y="102"/>
                  <a:pt x="135" y="102"/>
                  <a:pt x="135" y="101"/>
                </a:cubicBezTo>
                <a:cubicBezTo>
                  <a:pt x="135" y="101"/>
                  <a:pt x="135" y="101"/>
                  <a:pt x="135" y="101"/>
                </a:cubicBezTo>
                <a:cubicBezTo>
                  <a:pt x="135" y="101"/>
                  <a:pt x="135" y="101"/>
                  <a:pt x="135" y="101"/>
                </a:cubicBezTo>
                <a:cubicBezTo>
                  <a:pt x="135" y="101"/>
                  <a:pt x="135" y="101"/>
                  <a:pt x="135" y="100"/>
                </a:cubicBezTo>
                <a:cubicBezTo>
                  <a:pt x="135" y="100"/>
                  <a:pt x="135" y="100"/>
                  <a:pt x="135" y="100"/>
                </a:cubicBezTo>
                <a:cubicBezTo>
                  <a:pt x="135" y="100"/>
                  <a:pt x="135" y="99"/>
                  <a:pt x="135" y="99"/>
                </a:cubicBezTo>
                <a:cubicBezTo>
                  <a:pt x="135" y="99"/>
                  <a:pt x="135" y="99"/>
                  <a:pt x="135" y="99"/>
                </a:cubicBezTo>
                <a:cubicBezTo>
                  <a:pt x="135" y="99"/>
                  <a:pt x="135" y="99"/>
                  <a:pt x="134" y="99"/>
                </a:cubicBezTo>
                <a:cubicBezTo>
                  <a:pt x="134" y="98"/>
                  <a:pt x="134" y="98"/>
                  <a:pt x="134" y="98"/>
                </a:cubicBezTo>
                <a:cubicBezTo>
                  <a:pt x="134" y="98"/>
                  <a:pt x="133" y="98"/>
                  <a:pt x="132" y="97"/>
                </a:cubicBezTo>
                <a:cubicBezTo>
                  <a:pt x="132" y="97"/>
                  <a:pt x="132" y="97"/>
                  <a:pt x="132" y="97"/>
                </a:cubicBezTo>
                <a:cubicBezTo>
                  <a:pt x="132" y="97"/>
                  <a:pt x="131" y="96"/>
                  <a:pt x="131" y="96"/>
                </a:cubicBezTo>
                <a:cubicBezTo>
                  <a:pt x="131" y="96"/>
                  <a:pt x="131" y="96"/>
                  <a:pt x="131" y="96"/>
                </a:cubicBezTo>
                <a:cubicBezTo>
                  <a:pt x="130" y="96"/>
                  <a:pt x="130" y="96"/>
                  <a:pt x="130" y="95"/>
                </a:cubicBezTo>
                <a:cubicBezTo>
                  <a:pt x="130" y="95"/>
                  <a:pt x="130" y="95"/>
                  <a:pt x="130" y="95"/>
                </a:cubicBezTo>
                <a:cubicBezTo>
                  <a:pt x="130" y="95"/>
                  <a:pt x="130" y="95"/>
                  <a:pt x="130" y="95"/>
                </a:cubicBezTo>
                <a:cubicBezTo>
                  <a:pt x="129" y="95"/>
                  <a:pt x="130" y="94"/>
                  <a:pt x="129" y="94"/>
                </a:cubicBezTo>
                <a:cubicBezTo>
                  <a:pt x="129" y="94"/>
                  <a:pt x="129" y="94"/>
                  <a:pt x="129" y="94"/>
                </a:cubicBezTo>
                <a:cubicBezTo>
                  <a:pt x="128" y="94"/>
                  <a:pt x="128" y="94"/>
                  <a:pt x="128" y="95"/>
                </a:cubicBezTo>
                <a:cubicBezTo>
                  <a:pt x="128" y="94"/>
                  <a:pt x="128" y="94"/>
                  <a:pt x="128" y="94"/>
                </a:cubicBezTo>
                <a:cubicBezTo>
                  <a:pt x="128" y="94"/>
                  <a:pt x="128" y="93"/>
                  <a:pt x="128" y="93"/>
                </a:cubicBezTo>
                <a:cubicBezTo>
                  <a:pt x="128" y="93"/>
                  <a:pt x="128" y="93"/>
                  <a:pt x="128" y="93"/>
                </a:cubicBezTo>
                <a:cubicBezTo>
                  <a:pt x="128" y="93"/>
                  <a:pt x="128" y="93"/>
                  <a:pt x="127" y="93"/>
                </a:cubicBezTo>
                <a:cubicBezTo>
                  <a:pt x="127" y="93"/>
                  <a:pt x="127" y="93"/>
                  <a:pt x="127" y="93"/>
                </a:cubicBezTo>
                <a:cubicBezTo>
                  <a:pt x="127" y="93"/>
                  <a:pt x="127" y="94"/>
                  <a:pt x="126" y="94"/>
                </a:cubicBezTo>
                <a:cubicBezTo>
                  <a:pt x="126" y="94"/>
                  <a:pt x="126" y="94"/>
                  <a:pt x="126" y="94"/>
                </a:cubicBezTo>
                <a:cubicBezTo>
                  <a:pt x="126" y="94"/>
                  <a:pt x="126" y="94"/>
                  <a:pt x="126" y="94"/>
                </a:cubicBezTo>
                <a:cubicBezTo>
                  <a:pt x="126" y="94"/>
                  <a:pt x="127" y="94"/>
                  <a:pt x="127" y="94"/>
                </a:cubicBezTo>
                <a:cubicBezTo>
                  <a:pt x="127" y="95"/>
                  <a:pt x="126" y="95"/>
                  <a:pt x="126" y="95"/>
                </a:cubicBezTo>
                <a:cubicBezTo>
                  <a:pt x="127" y="95"/>
                  <a:pt x="127" y="96"/>
                  <a:pt x="127" y="96"/>
                </a:cubicBezTo>
                <a:cubicBezTo>
                  <a:pt x="128" y="96"/>
                  <a:pt x="128" y="96"/>
                  <a:pt x="128" y="96"/>
                </a:cubicBezTo>
                <a:cubicBezTo>
                  <a:pt x="128" y="97"/>
                  <a:pt x="128" y="97"/>
                  <a:pt x="128" y="97"/>
                </a:cubicBezTo>
                <a:cubicBezTo>
                  <a:pt x="128" y="98"/>
                  <a:pt x="129" y="98"/>
                  <a:pt x="129" y="98"/>
                </a:cubicBezTo>
                <a:cubicBezTo>
                  <a:pt x="130" y="99"/>
                  <a:pt x="131" y="98"/>
                  <a:pt x="131" y="99"/>
                </a:cubicBezTo>
                <a:cubicBezTo>
                  <a:pt x="131" y="99"/>
                  <a:pt x="131" y="99"/>
                  <a:pt x="131" y="99"/>
                </a:cubicBezTo>
                <a:cubicBezTo>
                  <a:pt x="131" y="99"/>
                  <a:pt x="131" y="99"/>
                  <a:pt x="131" y="99"/>
                </a:cubicBezTo>
                <a:cubicBezTo>
                  <a:pt x="131" y="99"/>
                  <a:pt x="131" y="99"/>
                  <a:pt x="131" y="99"/>
                </a:cubicBezTo>
                <a:cubicBezTo>
                  <a:pt x="132" y="100"/>
                  <a:pt x="133" y="100"/>
                  <a:pt x="134" y="101"/>
                </a:cubicBezTo>
                <a:cubicBezTo>
                  <a:pt x="134" y="101"/>
                  <a:pt x="134" y="101"/>
                  <a:pt x="133" y="102"/>
                </a:cubicBezTo>
                <a:cubicBezTo>
                  <a:pt x="133" y="101"/>
                  <a:pt x="133" y="101"/>
                  <a:pt x="133" y="101"/>
                </a:cubicBezTo>
                <a:cubicBezTo>
                  <a:pt x="133" y="101"/>
                  <a:pt x="133" y="101"/>
                  <a:pt x="133" y="101"/>
                </a:cubicBezTo>
                <a:cubicBezTo>
                  <a:pt x="133" y="101"/>
                  <a:pt x="132" y="101"/>
                  <a:pt x="132" y="101"/>
                </a:cubicBezTo>
                <a:cubicBezTo>
                  <a:pt x="132" y="100"/>
                  <a:pt x="131" y="101"/>
                  <a:pt x="131" y="102"/>
                </a:cubicBezTo>
                <a:cubicBezTo>
                  <a:pt x="132" y="102"/>
                  <a:pt x="132" y="102"/>
                  <a:pt x="132" y="102"/>
                </a:cubicBezTo>
                <a:cubicBezTo>
                  <a:pt x="132" y="102"/>
                  <a:pt x="132" y="102"/>
                  <a:pt x="132" y="103"/>
                </a:cubicBezTo>
                <a:cubicBezTo>
                  <a:pt x="132" y="103"/>
                  <a:pt x="132" y="103"/>
                  <a:pt x="132" y="103"/>
                </a:cubicBezTo>
                <a:cubicBezTo>
                  <a:pt x="132" y="103"/>
                  <a:pt x="132" y="103"/>
                  <a:pt x="131" y="103"/>
                </a:cubicBezTo>
                <a:cubicBezTo>
                  <a:pt x="131" y="103"/>
                  <a:pt x="131" y="103"/>
                  <a:pt x="131" y="103"/>
                </a:cubicBezTo>
                <a:cubicBezTo>
                  <a:pt x="131" y="104"/>
                  <a:pt x="131" y="104"/>
                  <a:pt x="131" y="104"/>
                </a:cubicBezTo>
                <a:cubicBezTo>
                  <a:pt x="130" y="104"/>
                  <a:pt x="130" y="104"/>
                  <a:pt x="130" y="104"/>
                </a:cubicBezTo>
                <a:cubicBezTo>
                  <a:pt x="130" y="104"/>
                  <a:pt x="130" y="104"/>
                  <a:pt x="130" y="104"/>
                </a:cubicBezTo>
                <a:cubicBezTo>
                  <a:pt x="130" y="104"/>
                  <a:pt x="130" y="104"/>
                  <a:pt x="130" y="104"/>
                </a:cubicBezTo>
                <a:cubicBezTo>
                  <a:pt x="131" y="104"/>
                  <a:pt x="131" y="103"/>
                  <a:pt x="131" y="103"/>
                </a:cubicBezTo>
                <a:cubicBezTo>
                  <a:pt x="131" y="103"/>
                  <a:pt x="131" y="103"/>
                  <a:pt x="131" y="103"/>
                </a:cubicBezTo>
                <a:cubicBezTo>
                  <a:pt x="131" y="103"/>
                  <a:pt x="131" y="103"/>
                  <a:pt x="131" y="103"/>
                </a:cubicBezTo>
                <a:cubicBezTo>
                  <a:pt x="131" y="103"/>
                  <a:pt x="131" y="103"/>
                  <a:pt x="131" y="103"/>
                </a:cubicBezTo>
                <a:cubicBezTo>
                  <a:pt x="131" y="103"/>
                  <a:pt x="130" y="101"/>
                  <a:pt x="130" y="101"/>
                </a:cubicBezTo>
                <a:cubicBezTo>
                  <a:pt x="130" y="101"/>
                  <a:pt x="130" y="101"/>
                  <a:pt x="130" y="101"/>
                </a:cubicBezTo>
                <a:cubicBezTo>
                  <a:pt x="130" y="101"/>
                  <a:pt x="130" y="101"/>
                  <a:pt x="129" y="101"/>
                </a:cubicBezTo>
                <a:cubicBezTo>
                  <a:pt x="129" y="101"/>
                  <a:pt x="130" y="101"/>
                  <a:pt x="129" y="101"/>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8" y="100"/>
                </a:cubicBezTo>
                <a:cubicBezTo>
                  <a:pt x="128" y="99"/>
                  <a:pt x="128" y="100"/>
                  <a:pt x="127" y="99"/>
                </a:cubicBezTo>
                <a:cubicBezTo>
                  <a:pt x="126" y="99"/>
                  <a:pt x="126" y="98"/>
                  <a:pt x="125" y="98"/>
                </a:cubicBezTo>
                <a:cubicBezTo>
                  <a:pt x="124" y="97"/>
                  <a:pt x="124" y="96"/>
                  <a:pt x="123" y="95"/>
                </a:cubicBezTo>
                <a:cubicBezTo>
                  <a:pt x="123" y="95"/>
                  <a:pt x="122" y="95"/>
                  <a:pt x="122" y="95"/>
                </a:cubicBezTo>
                <a:cubicBezTo>
                  <a:pt x="122" y="95"/>
                  <a:pt x="121" y="96"/>
                  <a:pt x="121" y="96"/>
                </a:cubicBezTo>
                <a:cubicBezTo>
                  <a:pt x="121" y="96"/>
                  <a:pt x="121" y="96"/>
                  <a:pt x="121" y="96"/>
                </a:cubicBezTo>
                <a:cubicBezTo>
                  <a:pt x="120" y="96"/>
                  <a:pt x="120" y="97"/>
                  <a:pt x="119" y="97"/>
                </a:cubicBezTo>
                <a:cubicBezTo>
                  <a:pt x="118" y="97"/>
                  <a:pt x="118" y="97"/>
                  <a:pt x="118" y="97"/>
                </a:cubicBezTo>
                <a:cubicBezTo>
                  <a:pt x="118" y="96"/>
                  <a:pt x="118" y="97"/>
                  <a:pt x="117" y="97"/>
                </a:cubicBezTo>
                <a:cubicBezTo>
                  <a:pt x="117" y="97"/>
                  <a:pt x="117" y="96"/>
                  <a:pt x="116" y="97"/>
                </a:cubicBezTo>
                <a:cubicBezTo>
                  <a:pt x="115" y="97"/>
                  <a:pt x="116" y="98"/>
                  <a:pt x="116" y="99"/>
                </a:cubicBezTo>
                <a:cubicBezTo>
                  <a:pt x="115" y="99"/>
                  <a:pt x="115" y="99"/>
                  <a:pt x="115" y="99"/>
                </a:cubicBezTo>
                <a:cubicBezTo>
                  <a:pt x="115" y="99"/>
                  <a:pt x="114" y="99"/>
                  <a:pt x="114" y="99"/>
                </a:cubicBezTo>
                <a:cubicBezTo>
                  <a:pt x="114" y="100"/>
                  <a:pt x="113" y="99"/>
                  <a:pt x="113" y="100"/>
                </a:cubicBezTo>
                <a:cubicBezTo>
                  <a:pt x="113" y="100"/>
                  <a:pt x="113" y="100"/>
                  <a:pt x="113" y="100"/>
                </a:cubicBezTo>
                <a:cubicBezTo>
                  <a:pt x="113" y="100"/>
                  <a:pt x="113" y="100"/>
                  <a:pt x="113" y="100"/>
                </a:cubicBezTo>
                <a:cubicBezTo>
                  <a:pt x="112" y="100"/>
                  <a:pt x="112" y="101"/>
                  <a:pt x="112" y="102"/>
                </a:cubicBezTo>
                <a:cubicBezTo>
                  <a:pt x="112" y="102"/>
                  <a:pt x="112" y="102"/>
                  <a:pt x="112" y="103"/>
                </a:cubicBezTo>
                <a:cubicBezTo>
                  <a:pt x="112" y="103"/>
                  <a:pt x="112" y="103"/>
                  <a:pt x="112" y="103"/>
                </a:cubicBezTo>
                <a:cubicBezTo>
                  <a:pt x="112" y="103"/>
                  <a:pt x="112" y="103"/>
                  <a:pt x="112" y="103"/>
                </a:cubicBezTo>
                <a:cubicBezTo>
                  <a:pt x="112" y="103"/>
                  <a:pt x="111" y="104"/>
                  <a:pt x="111" y="104"/>
                </a:cubicBezTo>
                <a:cubicBezTo>
                  <a:pt x="111" y="104"/>
                  <a:pt x="111" y="104"/>
                  <a:pt x="111" y="105"/>
                </a:cubicBezTo>
                <a:cubicBezTo>
                  <a:pt x="111" y="105"/>
                  <a:pt x="110" y="105"/>
                  <a:pt x="110" y="105"/>
                </a:cubicBezTo>
                <a:cubicBezTo>
                  <a:pt x="110" y="105"/>
                  <a:pt x="110" y="105"/>
                  <a:pt x="109" y="106"/>
                </a:cubicBezTo>
                <a:cubicBezTo>
                  <a:pt x="109" y="106"/>
                  <a:pt x="109" y="106"/>
                  <a:pt x="109" y="106"/>
                </a:cubicBezTo>
                <a:cubicBezTo>
                  <a:pt x="109" y="106"/>
                  <a:pt x="109" y="106"/>
                  <a:pt x="109" y="106"/>
                </a:cubicBezTo>
                <a:cubicBezTo>
                  <a:pt x="108" y="106"/>
                  <a:pt x="107" y="106"/>
                  <a:pt x="107" y="106"/>
                </a:cubicBezTo>
                <a:cubicBezTo>
                  <a:pt x="107" y="106"/>
                  <a:pt x="107" y="106"/>
                  <a:pt x="106" y="106"/>
                </a:cubicBezTo>
                <a:cubicBezTo>
                  <a:pt x="106" y="106"/>
                  <a:pt x="106" y="106"/>
                  <a:pt x="106" y="107"/>
                </a:cubicBezTo>
                <a:cubicBezTo>
                  <a:pt x="106" y="107"/>
                  <a:pt x="106" y="107"/>
                  <a:pt x="106" y="107"/>
                </a:cubicBezTo>
                <a:cubicBezTo>
                  <a:pt x="106" y="107"/>
                  <a:pt x="106" y="106"/>
                  <a:pt x="106" y="106"/>
                </a:cubicBezTo>
                <a:cubicBezTo>
                  <a:pt x="106" y="106"/>
                  <a:pt x="106" y="106"/>
                  <a:pt x="106" y="106"/>
                </a:cubicBezTo>
                <a:cubicBezTo>
                  <a:pt x="106" y="107"/>
                  <a:pt x="106" y="107"/>
                  <a:pt x="106" y="107"/>
                </a:cubicBezTo>
                <a:cubicBezTo>
                  <a:pt x="105" y="107"/>
                  <a:pt x="105" y="106"/>
                  <a:pt x="105" y="106"/>
                </a:cubicBezTo>
                <a:cubicBezTo>
                  <a:pt x="105" y="106"/>
                  <a:pt x="105" y="106"/>
                  <a:pt x="104" y="106"/>
                </a:cubicBezTo>
                <a:cubicBezTo>
                  <a:pt x="104" y="105"/>
                  <a:pt x="104" y="105"/>
                  <a:pt x="103" y="105"/>
                </a:cubicBezTo>
                <a:cubicBezTo>
                  <a:pt x="103" y="105"/>
                  <a:pt x="103" y="105"/>
                  <a:pt x="103" y="105"/>
                </a:cubicBezTo>
                <a:cubicBezTo>
                  <a:pt x="103" y="105"/>
                  <a:pt x="102" y="105"/>
                  <a:pt x="102" y="105"/>
                </a:cubicBezTo>
                <a:cubicBezTo>
                  <a:pt x="102" y="105"/>
                  <a:pt x="102" y="105"/>
                  <a:pt x="102" y="105"/>
                </a:cubicBezTo>
                <a:cubicBezTo>
                  <a:pt x="102" y="105"/>
                  <a:pt x="102" y="105"/>
                  <a:pt x="102" y="105"/>
                </a:cubicBezTo>
                <a:cubicBezTo>
                  <a:pt x="101" y="105"/>
                  <a:pt x="102" y="105"/>
                  <a:pt x="102" y="105"/>
                </a:cubicBezTo>
                <a:cubicBezTo>
                  <a:pt x="102" y="104"/>
                  <a:pt x="102" y="104"/>
                  <a:pt x="102" y="104"/>
                </a:cubicBezTo>
                <a:cubicBezTo>
                  <a:pt x="102" y="104"/>
                  <a:pt x="102" y="104"/>
                  <a:pt x="102" y="104"/>
                </a:cubicBezTo>
                <a:cubicBezTo>
                  <a:pt x="102" y="104"/>
                  <a:pt x="102" y="104"/>
                  <a:pt x="102" y="103"/>
                </a:cubicBezTo>
                <a:cubicBezTo>
                  <a:pt x="102" y="103"/>
                  <a:pt x="102" y="103"/>
                  <a:pt x="102" y="103"/>
                </a:cubicBezTo>
                <a:cubicBezTo>
                  <a:pt x="102" y="103"/>
                  <a:pt x="101" y="103"/>
                  <a:pt x="101" y="103"/>
                </a:cubicBezTo>
                <a:cubicBezTo>
                  <a:pt x="101" y="103"/>
                  <a:pt x="101" y="103"/>
                  <a:pt x="101" y="103"/>
                </a:cubicBezTo>
                <a:cubicBezTo>
                  <a:pt x="101" y="103"/>
                  <a:pt x="101" y="103"/>
                  <a:pt x="101" y="103"/>
                </a:cubicBezTo>
                <a:cubicBezTo>
                  <a:pt x="101" y="103"/>
                  <a:pt x="101" y="103"/>
                  <a:pt x="102" y="103"/>
                </a:cubicBezTo>
                <a:cubicBezTo>
                  <a:pt x="102" y="103"/>
                  <a:pt x="102" y="103"/>
                  <a:pt x="101" y="103"/>
                </a:cubicBezTo>
                <a:cubicBezTo>
                  <a:pt x="101" y="103"/>
                  <a:pt x="101" y="103"/>
                  <a:pt x="101" y="103"/>
                </a:cubicBezTo>
                <a:cubicBezTo>
                  <a:pt x="101" y="103"/>
                  <a:pt x="101" y="103"/>
                  <a:pt x="101" y="103"/>
                </a:cubicBezTo>
                <a:cubicBezTo>
                  <a:pt x="101" y="103"/>
                  <a:pt x="101" y="103"/>
                  <a:pt x="101" y="103"/>
                </a:cubicBezTo>
                <a:cubicBezTo>
                  <a:pt x="101" y="103"/>
                  <a:pt x="101" y="102"/>
                  <a:pt x="101" y="102"/>
                </a:cubicBezTo>
                <a:cubicBezTo>
                  <a:pt x="102" y="102"/>
                  <a:pt x="102" y="100"/>
                  <a:pt x="102" y="99"/>
                </a:cubicBezTo>
                <a:cubicBezTo>
                  <a:pt x="102" y="99"/>
                  <a:pt x="102" y="98"/>
                  <a:pt x="102" y="98"/>
                </a:cubicBezTo>
                <a:cubicBezTo>
                  <a:pt x="102" y="98"/>
                  <a:pt x="102" y="97"/>
                  <a:pt x="101" y="97"/>
                </a:cubicBezTo>
                <a:cubicBezTo>
                  <a:pt x="101" y="97"/>
                  <a:pt x="101" y="97"/>
                  <a:pt x="101" y="97"/>
                </a:cubicBezTo>
                <a:cubicBezTo>
                  <a:pt x="101" y="97"/>
                  <a:pt x="102" y="97"/>
                  <a:pt x="102" y="97"/>
                </a:cubicBezTo>
                <a:cubicBezTo>
                  <a:pt x="102" y="97"/>
                  <a:pt x="102" y="97"/>
                  <a:pt x="102" y="97"/>
                </a:cubicBezTo>
                <a:cubicBezTo>
                  <a:pt x="102" y="96"/>
                  <a:pt x="102" y="96"/>
                  <a:pt x="102" y="96"/>
                </a:cubicBezTo>
                <a:cubicBezTo>
                  <a:pt x="103" y="96"/>
                  <a:pt x="103" y="96"/>
                  <a:pt x="104" y="96"/>
                </a:cubicBezTo>
                <a:cubicBezTo>
                  <a:pt x="104" y="96"/>
                  <a:pt x="105" y="96"/>
                  <a:pt x="105" y="96"/>
                </a:cubicBezTo>
                <a:cubicBezTo>
                  <a:pt x="105" y="96"/>
                  <a:pt x="106" y="96"/>
                  <a:pt x="106" y="96"/>
                </a:cubicBezTo>
                <a:cubicBezTo>
                  <a:pt x="107" y="96"/>
                  <a:pt x="108" y="97"/>
                  <a:pt x="109" y="96"/>
                </a:cubicBezTo>
                <a:cubicBezTo>
                  <a:pt x="109" y="96"/>
                  <a:pt x="109" y="97"/>
                  <a:pt x="110" y="97"/>
                </a:cubicBezTo>
                <a:cubicBezTo>
                  <a:pt x="110" y="96"/>
                  <a:pt x="110" y="95"/>
                  <a:pt x="110" y="95"/>
                </a:cubicBezTo>
                <a:cubicBezTo>
                  <a:pt x="111" y="95"/>
                  <a:pt x="111" y="95"/>
                  <a:pt x="111" y="95"/>
                </a:cubicBezTo>
                <a:cubicBezTo>
                  <a:pt x="111" y="95"/>
                  <a:pt x="111" y="95"/>
                  <a:pt x="111" y="95"/>
                </a:cubicBezTo>
                <a:cubicBezTo>
                  <a:pt x="111" y="95"/>
                  <a:pt x="111" y="95"/>
                  <a:pt x="110" y="95"/>
                </a:cubicBezTo>
                <a:cubicBezTo>
                  <a:pt x="110" y="94"/>
                  <a:pt x="111" y="94"/>
                  <a:pt x="111" y="93"/>
                </a:cubicBezTo>
                <a:cubicBezTo>
                  <a:pt x="111" y="93"/>
                  <a:pt x="111" y="93"/>
                  <a:pt x="111" y="93"/>
                </a:cubicBezTo>
                <a:cubicBezTo>
                  <a:pt x="111" y="94"/>
                  <a:pt x="111" y="94"/>
                  <a:pt x="111" y="94"/>
                </a:cubicBezTo>
                <a:cubicBezTo>
                  <a:pt x="111" y="94"/>
                  <a:pt x="111" y="93"/>
                  <a:pt x="111" y="93"/>
                </a:cubicBezTo>
                <a:cubicBezTo>
                  <a:pt x="111" y="93"/>
                  <a:pt x="111" y="93"/>
                  <a:pt x="111" y="93"/>
                </a:cubicBezTo>
                <a:cubicBezTo>
                  <a:pt x="110" y="92"/>
                  <a:pt x="111" y="92"/>
                  <a:pt x="110" y="92"/>
                </a:cubicBezTo>
                <a:cubicBezTo>
                  <a:pt x="110" y="92"/>
                  <a:pt x="110" y="92"/>
                  <a:pt x="110" y="91"/>
                </a:cubicBezTo>
                <a:cubicBezTo>
                  <a:pt x="110" y="91"/>
                  <a:pt x="110" y="91"/>
                  <a:pt x="110" y="91"/>
                </a:cubicBezTo>
                <a:cubicBezTo>
                  <a:pt x="109" y="91"/>
                  <a:pt x="109" y="91"/>
                  <a:pt x="109" y="91"/>
                </a:cubicBezTo>
                <a:cubicBezTo>
                  <a:pt x="109" y="91"/>
                  <a:pt x="109" y="91"/>
                  <a:pt x="109" y="91"/>
                </a:cubicBezTo>
                <a:cubicBezTo>
                  <a:pt x="109" y="90"/>
                  <a:pt x="109" y="90"/>
                  <a:pt x="109" y="90"/>
                </a:cubicBezTo>
                <a:cubicBezTo>
                  <a:pt x="109" y="90"/>
                  <a:pt x="109" y="91"/>
                  <a:pt x="109" y="91"/>
                </a:cubicBezTo>
                <a:cubicBezTo>
                  <a:pt x="108" y="90"/>
                  <a:pt x="108" y="90"/>
                  <a:pt x="107" y="90"/>
                </a:cubicBezTo>
                <a:cubicBezTo>
                  <a:pt x="107" y="90"/>
                  <a:pt x="107" y="90"/>
                  <a:pt x="107" y="90"/>
                </a:cubicBezTo>
                <a:cubicBezTo>
                  <a:pt x="107" y="90"/>
                  <a:pt x="107" y="90"/>
                  <a:pt x="107" y="90"/>
                </a:cubicBezTo>
                <a:cubicBezTo>
                  <a:pt x="107" y="90"/>
                  <a:pt x="107" y="90"/>
                  <a:pt x="107" y="90"/>
                </a:cubicBezTo>
                <a:cubicBezTo>
                  <a:pt x="107" y="90"/>
                  <a:pt x="107" y="90"/>
                  <a:pt x="107" y="90"/>
                </a:cubicBezTo>
                <a:cubicBezTo>
                  <a:pt x="107" y="90"/>
                  <a:pt x="107" y="90"/>
                  <a:pt x="107" y="89"/>
                </a:cubicBezTo>
                <a:cubicBezTo>
                  <a:pt x="107" y="89"/>
                  <a:pt x="107" y="89"/>
                  <a:pt x="107" y="89"/>
                </a:cubicBezTo>
                <a:cubicBezTo>
                  <a:pt x="107" y="89"/>
                  <a:pt x="107" y="89"/>
                  <a:pt x="107" y="89"/>
                </a:cubicBezTo>
                <a:cubicBezTo>
                  <a:pt x="107" y="89"/>
                  <a:pt x="107" y="89"/>
                  <a:pt x="106" y="89"/>
                </a:cubicBezTo>
                <a:cubicBezTo>
                  <a:pt x="106" y="89"/>
                  <a:pt x="106" y="89"/>
                  <a:pt x="106" y="89"/>
                </a:cubicBezTo>
                <a:cubicBezTo>
                  <a:pt x="107" y="89"/>
                  <a:pt x="107" y="89"/>
                  <a:pt x="107" y="89"/>
                </a:cubicBezTo>
                <a:cubicBezTo>
                  <a:pt x="107" y="89"/>
                  <a:pt x="107" y="89"/>
                  <a:pt x="107" y="89"/>
                </a:cubicBezTo>
                <a:cubicBezTo>
                  <a:pt x="107" y="89"/>
                  <a:pt x="108" y="89"/>
                  <a:pt x="108" y="89"/>
                </a:cubicBezTo>
                <a:cubicBezTo>
                  <a:pt x="108" y="89"/>
                  <a:pt x="108" y="89"/>
                  <a:pt x="108" y="89"/>
                </a:cubicBezTo>
                <a:cubicBezTo>
                  <a:pt x="108" y="89"/>
                  <a:pt x="108" y="88"/>
                  <a:pt x="108" y="88"/>
                </a:cubicBezTo>
                <a:cubicBezTo>
                  <a:pt x="109" y="89"/>
                  <a:pt x="109" y="89"/>
                  <a:pt x="109" y="89"/>
                </a:cubicBezTo>
                <a:cubicBezTo>
                  <a:pt x="109" y="89"/>
                  <a:pt x="110" y="89"/>
                  <a:pt x="110" y="89"/>
                </a:cubicBezTo>
                <a:cubicBezTo>
                  <a:pt x="110" y="89"/>
                  <a:pt x="110" y="89"/>
                  <a:pt x="110" y="89"/>
                </a:cubicBezTo>
                <a:cubicBezTo>
                  <a:pt x="110" y="89"/>
                  <a:pt x="110" y="89"/>
                  <a:pt x="110" y="89"/>
                </a:cubicBezTo>
                <a:cubicBezTo>
                  <a:pt x="110" y="89"/>
                  <a:pt x="110" y="88"/>
                  <a:pt x="110" y="88"/>
                </a:cubicBezTo>
                <a:cubicBezTo>
                  <a:pt x="110" y="88"/>
                  <a:pt x="110" y="88"/>
                  <a:pt x="110" y="87"/>
                </a:cubicBezTo>
                <a:cubicBezTo>
                  <a:pt x="110" y="87"/>
                  <a:pt x="110" y="87"/>
                  <a:pt x="111" y="87"/>
                </a:cubicBezTo>
                <a:cubicBezTo>
                  <a:pt x="111" y="87"/>
                  <a:pt x="111" y="88"/>
                  <a:pt x="111" y="88"/>
                </a:cubicBezTo>
                <a:cubicBezTo>
                  <a:pt x="111" y="87"/>
                  <a:pt x="112" y="88"/>
                  <a:pt x="112" y="88"/>
                </a:cubicBezTo>
                <a:cubicBezTo>
                  <a:pt x="112" y="88"/>
                  <a:pt x="112" y="88"/>
                  <a:pt x="112" y="88"/>
                </a:cubicBezTo>
                <a:cubicBezTo>
                  <a:pt x="112" y="87"/>
                  <a:pt x="112" y="87"/>
                  <a:pt x="112" y="87"/>
                </a:cubicBezTo>
                <a:cubicBezTo>
                  <a:pt x="112" y="87"/>
                  <a:pt x="113" y="87"/>
                  <a:pt x="114" y="87"/>
                </a:cubicBezTo>
                <a:cubicBezTo>
                  <a:pt x="114" y="86"/>
                  <a:pt x="114" y="86"/>
                  <a:pt x="114" y="85"/>
                </a:cubicBezTo>
                <a:cubicBezTo>
                  <a:pt x="114" y="85"/>
                  <a:pt x="114" y="85"/>
                  <a:pt x="114" y="85"/>
                </a:cubicBezTo>
                <a:cubicBezTo>
                  <a:pt x="115" y="85"/>
                  <a:pt x="115" y="85"/>
                  <a:pt x="115" y="85"/>
                </a:cubicBezTo>
                <a:cubicBezTo>
                  <a:pt x="115" y="85"/>
                  <a:pt x="115" y="85"/>
                  <a:pt x="116" y="85"/>
                </a:cubicBezTo>
                <a:cubicBezTo>
                  <a:pt x="116" y="85"/>
                  <a:pt x="116" y="85"/>
                  <a:pt x="116" y="85"/>
                </a:cubicBezTo>
                <a:cubicBezTo>
                  <a:pt x="116" y="84"/>
                  <a:pt x="116" y="84"/>
                  <a:pt x="116" y="84"/>
                </a:cubicBezTo>
                <a:cubicBezTo>
                  <a:pt x="116" y="84"/>
                  <a:pt x="117" y="84"/>
                  <a:pt x="117" y="84"/>
                </a:cubicBezTo>
                <a:cubicBezTo>
                  <a:pt x="117" y="83"/>
                  <a:pt x="117" y="83"/>
                  <a:pt x="117" y="82"/>
                </a:cubicBezTo>
                <a:cubicBezTo>
                  <a:pt x="118" y="82"/>
                  <a:pt x="118" y="82"/>
                  <a:pt x="118" y="82"/>
                </a:cubicBezTo>
                <a:cubicBezTo>
                  <a:pt x="118" y="82"/>
                  <a:pt x="118" y="82"/>
                  <a:pt x="118" y="83"/>
                </a:cubicBezTo>
                <a:cubicBezTo>
                  <a:pt x="118" y="83"/>
                  <a:pt x="118" y="83"/>
                  <a:pt x="118" y="83"/>
                </a:cubicBezTo>
                <a:cubicBezTo>
                  <a:pt x="118" y="83"/>
                  <a:pt x="118" y="83"/>
                  <a:pt x="118" y="83"/>
                </a:cubicBezTo>
                <a:cubicBezTo>
                  <a:pt x="118" y="83"/>
                  <a:pt x="118" y="83"/>
                  <a:pt x="118" y="83"/>
                </a:cubicBezTo>
                <a:cubicBezTo>
                  <a:pt x="118" y="83"/>
                  <a:pt x="118" y="83"/>
                  <a:pt x="118" y="83"/>
                </a:cubicBezTo>
                <a:cubicBezTo>
                  <a:pt x="119" y="83"/>
                  <a:pt x="119" y="83"/>
                  <a:pt x="119" y="83"/>
                </a:cubicBezTo>
                <a:cubicBezTo>
                  <a:pt x="119" y="83"/>
                  <a:pt x="119" y="83"/>
                  <a:pt x="118" y="83"/>
                </a:cubicBezTo>
                <a:cubicBezTo>
                  <a:pt x="118" y="83"/>
                  <a:pt x="119" y="83"/>
                  <a:pt x="119" y="82"/>
                </a:cubicBezTo>
                <a:cubicBezTo>
                  <a:pt x="118" y="82"/>
                  <a:pt x="118" y="82"/>
                  <a:pt x="118" y="82"/>
                </a:cubicBezTo>
                <a:cubicBezTo>
                  <a:pt x="118" y="82"/>
                  <a:pt x="118" y="82"/>
                  <a:pt x="118" y="82"/>
                </a:cubicBezTo>
                <a:cubicBezTo>
                  <a:pt x="119" y="82"/>
                  <a:pt x="119" y="81"/>
                  <a:pt x="120" y="82"/>
                </a:cubicBezTo>
                <a:cubicBezTo>
                  <a:pt x="120" y="82"/>
                  <a:pt x="120" y="82"/>
                  <a:pt x="120" y="82"/>
                </a:cubicBezTo>
                <a:cubicBezTo>
                  <a:pt x="120" y="82"/>
                  <a:pt x="120" y="82"/>
                  <a:pt x="120" y="82"/>
                </a:cubicBezTo>
                <a:cubicBezTo>
                  <a:pt x="120" y="82"/>
                  <a:pt x="120" y="82"/>
                  <a:pt x="120" y="82"/>
                </a:cubicBezTo>
                <a:cubicBezTo>
                  <a:pt x="120" y="82"/>
                  <a:pt x="120" y="82"/>
                  <a:pt x="120" y="81"/>
                </a:cubicBezTo>
                <a:cubicBezTo>
                  <a:pt x="120" y="81"/>
                  <a:pt x="120" y="81"/>
                  <a:pt x="120" y="81"/>
                </a:cubicBezTo>
                <a:cubicBezTo>
                  <a:pt x="121" y="81"/>
                  <a:pt x="121" y="81"/>
                  <a:pt x="121" y="81"/>
                </a:cubicBezTo>
                <a:cubicBezTo>
                  <a:pt x="121" y="81"/>
                  <a:pt x="121" y="81"/>
                  <a:pt x="121" y="82"/>
                </a:cubicBezTo>
                <a:cubicBezTo>
                  <a:pt x="121" y="82"/>
                  <a:pt x="121" y="82"/>
                  <a:pt x="122" y="82"/>
                </a:cubicBezTo>
                <a:cubicBezTo>
                  <a:pt x="122" y="82"/>
                  <a:pt x="122" y="82"/>
                  <a:pt x="122" y="82"/>
                </a:cubicBezTo>
                <a:cubicBezTo>
                  <a:pt x="122" y="82"/>
                  <a:pt x="122" y="82"/>
                  <a:pt x="122" y="81"/>
                </a:cubicBezTo>
                <a:cubicBezTo>
                  <a:pt x="122" y="81"/>
                  <a:pt x="122" y="81"/>
                  <a:pt x="122" y="81"/>
                </a:cubicBezTo>
                <a:cubicBezTo>
                  <a:pt x="122" y="81"/>
                  <a:pt x="122" y="81"/>
                  <a:pt x="122" y="81"/>
                </a:cubicBezTo>
                <a:cubicBezTo>
                  <a:pt x="122" y="81"/>
                  <a:pt x="122" y="81"/>
                  <a:pt x="122" y="81"/>
                </a:cubicBezTo>
                <a:cubicBezTo>
                  <a:pt x="122" y="81"/>
                  <a:pt x="122" y="81"/>
                  <a:pt x="123" y="81"/>
                </a:cubicBezTo>
                <a:cubicBezTo>
                  <a:pt x="123" y="81"/>
                  <a:pt x="122" y="81"/>
                  <a:pt x="122" y="81"/>
                </a:cubicBezTo>
                <a:cubicBezTo>
                  <a:pt x="122" y="81"/>
                  <a:pt x="122" y="81"/>
                  <a:pt x="122" y="81"/>
                </a:cubicBezTo>
                <a:cubicBezTo>
                  <a:pt x="122" y="81"/>
                  <a:pt x="122" y="81"/>
                  <a:pt x="122" y="80"/>
                </a:cubicBezTo>
                <a:cubicBezTo>
                  <a:pt x="122" y="80"/>
                  <a:pt x="122" y="80"/>
                  <a:pt x="122" y="80"/>
                </a:cubicBezTo>
                <a:cubicBezTo>
                  <a:pt x="122" y="80"/>
                  <a:pt x="122" y="80"/>
                  <a:pt x="122" y="80"/>
                </a:cubicBezTo>
                <a:cubicBezTo>
                  <a:pt x="122" y="80"/>
                  <a:pt x="122" y="80"/>
                  <a:pt x="122" y="80"/>
                </a:cubicBezTo>
                <a:cubicBezTo>
                  <a:pt x="122" y="80"/>
                  <a:pt x="122" y="80"/>
                  <a:pt x="122" y="80"/>
                </a:cubicBezTo>
                <a:cubicBezTo>
                  <a:pt x="122" y="80"/>
                  <a:pt x="122" y="79"/>
                  <a:pt x="122" y="79"/>
                </a:cubicBezTo>
                <a:cubicBezTo>
                  <a:pt x="122" y="79"/>
                  <a:pt x="122" y="79"/>
                  <a:pt x="122" y="78"/>
                </a:cubicBezTo>
                <a:cubicBezTo>
                  <a:pt x="122" y="78"/>
                  <a:pt x="122" y="78"/>
                  <a:pt x="122" y="78"/>
                </a:cubicBezTo>
                <a:cubicBezTo>
                  <a:pt x="122" y="78"/>
                  <a:pt x="122" y="78"/>
                  <a:pt x="122" y="78"/>
                </a:cubicBezTo>
                <a:cubicBezTo>
                  <a:pt x="122" y="78"/>
                  <a:pt x="121" y="78"/>
                  <a:pt x="121" y="78"/>
                </a:cubicBezTo>
                <a:cubicBezTo>
                  <a:pt x="121" y="78"/>
                  <a:pt x="122" y="78"/>
                  <a:pt x="122" y="78"/>
                </a:cubicBezTo>
                <a:cubicBezTo>
                  <a:pt x="122" y="77"/>
                  <a:pt x="121" y="77"/>
                  <a:pt x="122" y="77"/>
                </a:cubicBezTo>
                <a:cubicBezTo>
                  <a:pt x="122" y="77"/>
                  <a:pt x="122" y="77"/>
                  <a:pt x="122" y="77"/>
                </a:cubicBezTo>
                <a:cubicBezTo>
                  <a:pt x="122" y="77"/>
                  <a:pt x="122" y="76"/>
                  <a:pt x="123" y="76"/>
                </a:cubicBezTo>
                <a:cubicBezTo>
                  <a:pt x="123" y="76"/>
                  <a:pt x="123" y="76"/>
                  <a:pt x="123" y="77"/>
                </a:cubicBezTo>
                <a:cubicBezTo>
                  <a:pt x="123" y="76"/>
                  <a:pt x="123" y="76"/>
                  <a:pt x="123" y="76"/>
                </a:cubicBezTo>
                <a:cubicBezTo>
                  <a:pt x="123" y="76"/>
                  <a:pt x="123" y="76"/>
                  <a:pt x="123" y="76"/>
                </a:cubicBezTo>
                <a:cubicBezTo>
                  <a:pt x="123" y="76"/>
                  <a:pt x="124" y="76"/>
                  <a:pt x="124" y="76"/>
                </a:cubicBezTo>
                <a:cubicBezTo>
                  <a:pt x="124" y="76"/>
                  <a:pt x="124" y="76"/>
                  <a:pt x="124" y="76"/>
                </a:cubicBezTo>
                <a:cubicBezTo>
                  <a:pt x="124" y="76"/>
                  <a:pt x="124" y="77"/>
                  <a:pt x="125" y="77"/>
                </a:cubicBezTo>
                <a:cubicBezTo>
                  <a:pt x="125" y="77"/>
                  <a:pt x="125" y="77"/>
                  <a:pt x="125" y="77"/>
                </a:cubicBezTo>
                <a:cubicBezTo>
                  <a:pt x="124" y="77"/>
                  <a:pt x="124" y="77"/>
                  <a:pt x="124" y="77"/>
                </a:cubicBezTo>
                <a:cubicBezTo>
                  <a:pt x="124" y="77"/>
                  <a:pt x="124" y="77"/>
                  <a:pt x="124" y="77"/>
                </a:cubicBezTo>
                <a:cubicBezTo>
                  <a:pt x="124" y="77"/>
                  <a:pt x="124" y="77"/>
                  <a:pt x="124" y="77"/>
                </a:cubicBezTo>
                <a:cubicBezTo>
                  <a:pt x="124" y="78"/>
                  <a:pt x="124" y="78"/>
                  <a:pt x="124" y="78"/>
                </a:cubicBezTo>
                <a:cubicBezTo>
                  <a:pt x="124" y="78"/>
                  <a:pt x="123" y="78"/>
                  <a:pt x="123" y="78"/>
                </a:cubicBezTo>
                <a:cubicBezTo>
                  <a:pt x="123" y="78"/>
                  <a:pt x="123" y="78"/>
                  <a:pt x="123" y="78"/>
                </a:cubicBezTo>
                <a:cubicBezTo>
                  <a:pt x="123" y="78"/>
                  <a:pt x="123" y="79"/>
                  <a:pt x="123" y="79"/>
                </a:cubicBezTo>
                <a:cubicBezTo>
                  <a:pt x="123" y="79"/>
                  <a:pt x="124" y="79"/>
                  <a:pt x="124" y="80"/>
                </a:cubicBezTo>
                <a:cubicBezTo>
                  <a:pt x="124" y="80"/>
                  <a:pt x="124" y="80"/>
                  <a:pt x="124" y="80"/>
                </a:cubicBezTo>
                <a:cubicBezTo>
                  <a:pt x="124" y="80"/>
                  <a:pt x="124" y="80"/>
                  <a:pt x="124" y="80"/>
                </a:cubicBezTo>
                <a:cubicBezTo>
                  <a:pt x="125" y="80"/>
                  <a:pt x="125" y="80"/>
                  <a:pt x="125" y="80"/>
                </a:cubicBezTo>
                <a:cubicBezTo>
                  <a:pt x="125" y="80"/>
                  <a:pt x="125" y="80"/>
                  <a:pt x="125" y="80"/>
                </a:cubicBezTo>
                <a:cubicBezTo>
                  <a:pt x="125" y="80"/>
                  <a:pt x="125" y="80"/>
                  <a:pt x="125" y="81"/>
                </a:cubicBezTo>
                <a:cubicBezTo>
                  <a:pt x="125" y="81"/>
                  <a:pt x="125" y="81"/>
                  <a:pt x="125" y="81"/>
                </a:cubicBezTo>
                <a:cubicBezTo>
                  <a:pt x="125" y="81"/>
                  <a:pt x="125" y="81"/>
                  <a:pt x="125" y="81"/>
                </a:cubicBezTo>
                <a:cubicBezTo>
                  <a:pt x="125" y="81"/>
                  <a:pt x="125" y="81"/>
                  <a:pt x="125" y="81"/>
                </a:cubicBezTo>
                <a:cubicBezTo>
                  <a:pt x="125" y="81"/>
                  <a:pt x="125" y="81"/>
                  <a:pt x="125" y="81"/>
                </a:cubicBezTo>
                <a:cubicBezTo>
                  <a:pt x="125" y="81"/>
                  <a:pt x="125" y="81"/>
                  <a:pt x="125" y="81"/>
                </a:cubicBezTo>
                <a:cubicBezTo>
                  <a:pt x="125" y="80"/>
                  <a:pt x="127" y="80"/>
                  <a:pt x="127" y="80"/>
                </a:cubicBezTo>
                <a:cubicBezTo>
                  <a:pt x="127" y="81"/>
                  <a:pt x="128" y="80"/>
                  <a:pt x="128" y="80"/>
                </a:cubicBezTo>
                <a:cubicBezTo>
                  <a:pt x="128" y="81"/>
                  <a:pt x="128" y="81"/>
                  <a:pt x="128" y="81"/>
                </a:cubicBezTo>
                <a:cubicBezTo>
                  <a:pt x="128" y="81"/>
                  <a:pt x="129" y="81"/>
                  <a:pt x="129" y="81"/>
                </a:cubicBezTo>
                <a:cubicBezTo>
                  <a:pt x="129" y="81"/>
                  <a:pt x="129" y="81"/>
                  <a:pt x="129" y="81"/>
                </a:cubicBezTo>
                <a:cubicBezTo>
                  <a:pt x="130" y="81"/>
                  <a:pt x="131" y="80"/>
                  <a:pt x="132" y="79"/>
                </a:cubicBezTo>
                <a:cubicBezTo>
                  <a:pt x="133" y="79"/>
                  <a:pt x="133" y="79"/>
                  <a:pt x="133" y="80"/>
                </a:cubicBezTo>
                <a:cubicBezTo>
                  <a:pt x="134" y="80"/>
                  <a:pt x="134" y="80"/>
                  <a:pt x="134" y="80"/>
                </a:cubicBezTo>
                <a:cubicBezTo>
                  <a:pt x="134" y="80"/>
                  <a:pt x="135" y="80"/>
                  <a:pt x="135" y="80"/>
                </a:cubicBezTo>
                <a:cubicBezTo>
                  <a:pt x="135" y="79"/>
                  <a:pt x="135" y="79"/>
                  <a:pt x="135" y="79"/>
                </a:cubicBezTo>
                <a:cubicBezTo>
                  <a:pt x="136" y="79"/>
                  <a:pt x="136" y="79"/>
                  <a:pt x="137" y="79"/>
                </a:cubicBezTo>
                <a:cubicBezTo>
                  <a:pt x="137" y="79"/>
                  <a:pt x="137" y="79"/>
                  <a:pt x="137" y="79"/>
                </a:cubicBezTo>
                <a:cubicBezTo>
                  <a:pt x="137" y="79"/>
                  <a:pt x="137" y="79"/>
                  <a:pt x="137" y="79"/>
                </a:cubicBezTo>
                <a:cubicBezTo>
                  <a:pt x="137" y="78"/>
                  <a:pt x="137" y="79"/>
                  <a:pt x="137" y="78"/>
                </a:cubicBezTo>
                <a:cubicBezTo>
                  <a:pt x="137" y="78"/>
                  <a:pt x="136" y="77"/>
                  <a:pt x="137" y="76"/>
                </a:cubicBezTo>
                <a:cubicBezTo>
                  <a:pt x="137" y="76"/>
                  <a:pt x="137" y="76"/>
                  <a:pt x="137" y="76"/>
                </a:cubicBezTo>
                <a:cubicBezTo>
                  <a:pt x="137" y="76"/>
                  <a:pt x="137" y="75"/>
                  <a:pt x="137" y="75"/>
                </a:cubicBezTo>
                <a:cubicBezTo>
                  <a:pt x="137" y="75"/>
                  <a:pt x="137" y="75"/>
                  <a:pt x="137" y="75"/>
                </a:cubicBezTo>
                <a:cubicBezTo>
                  <a:pt x="138" y="75"/>
                  <a:pt x="138" y="75"/>
                  <a:pt x="138" y="75"/>
                </a:cubicBezTo>
                <a:cubicBezTo>
                  <a:pt x="138" y="75"/>
                  <a:pt x="138" y="75"/>
                  <a:pt x="138" y="75"/>
                </a:cubicBezTo>
                <a:cubicBezTo>
                  <a:pt x="139" y="75"/>
                  <a:pt x="139" y="75"/>
                  <a:pt x="139" y="75"/>
                </a:cubicBezTo>
                <a:cubicBezTo>
                  <a:pt x="139" y="75"/>
                  <a:pt x="139" y="75"/>
                  <a:pt x="139" y="76"/>
                </a:cubicBezTo>
                <a:cubicBezTo>
                  <a:pt x="140" y="76"/>
                  <a:pt x="140" y="76"/>
                  <a:pt x="140" y="75"/>
                </a:cubicBezTo>
                <a:cubicBezTo>
                  <a:pt x="140" y="75"/>
                  <a:pt x="140" y="74"/>
                  <a:pt x="141" y="74"/>
                </a:cubicBezTo>
                <a:cubicBezTo>
                  <a:pt x="141" y="74"/>
                  <a:pt x="140" y="73"/>
                  <a:pt x="140" y="73"/>
                </a:cubicBezTo>
                <a:cubicBezTo>
                  <a:pt x="140" y="74"/>
                  <a:pt x="140" y="74"/>
                  <a:pt x="140" y="74"/>
                </a:cubicBezTo>
                <a:cubicBezTo>
                  <a:pt x="140" y="74"/>
                  <a:pt x="140" y="74"/>
                  <a:pt x="140" y="74"/>
                </a:cubicBezTo>
                <a:cubicBezTo>
                  <a:pt x="140" y="73"/>
                  <a:pt x="140" y="73"/>
                  <a:pt x="140" y="73"/>
                </a:cubicBezTo>
                <a:cubicBezTo>
                  <a:pt x="140" y="73"/>
                  <a:pt x="140" y="73"/>
                  <a:pt x="139" y="73"/>
                </a:cubicBezTo>
                <a:cubicBezTo>
                  <a:pt x="139" y="73"/>
                  <a:pt x="139" y="73"/>
                  <a:pt x="139" y="72"/>
                </a:cubicBezTo>
                <a:cubicBezTo>
                  <a:pt x="139" y="72"/>
                  <a:pt x="139" y="72"/>
                  <a:pt x="139" y="72"/>
                </a:cubicBezTo>
                <a:cubicBezTo>
                  <a:pt x="140" y="72"/>
                  <a:pt x="140" y="72"/>
                  <a:pt x="140" y="72"/>
                </a:cubicBezTo>
                <a:cubicBezTo>
                  <a:pt x="141" y="72"/>
                  <a:pt x="141" y="72"/>
                  <a:pt x="141" y="72"/>
                </a:cubicBezTo>
                <a:cubicBezTo>
                  <a:pt x="141" y="72"/>
                  <a:pt x="141" y="71"/>
                  <a:pt x="141" y="71"/>
                </a:cubicBezTo>
                <a:cubicBezTo>
                  <a:pt x="141" y="71"/>
                  <a:pt x="141" y="72"/>
                  <a:pt x="142" y="72"/>
                </a:cubicBezTo>
                <a:cubicBezTo>
                  <a:pt x="142" y="71"/>
                  <a:pt x="142" y="71"/>
                  <a:pt x="142" y="71"/>
                </a:cubicBezTo>
                <a:cubicBezTo>
                  <a:pt x="142" y="71"/>
                  <a:pt x="142" y="71"/>
                  <a:pt x="143" y="71"/>
                </a:cubicBezTo>
                <a:cubicBezTo>
                  <a:pt x="143" y="72"/>
                  <a:pt x="144" y="72"/>
                  <a:pt x="144" y="72"/>
                </a:cubicBezTo>
                <a:cubicBezTo>
                  <a:pt x="145" y="72"/>
                  <a:pt x="145" y="71"/>
                  <a:pt x="145" y="71"/>
                </a:cubicBezTo>
                <a:cubicBezTo>
                  <a:pt x="145" y="71"/>
                  <a:pt x="145" y="71"/>
                  <a:pt x="145" y="72"/>
                </a:cubicBezTo>
                <a:cubicBezTo>
                  <a:pt x="145" y="71"/>
                  <a:pt x="145" y="71"/>
                  <a:pt x="145" y="71"/>
                </a:cubicBezTo>
                <a:cubicBezTo>
                  <a:pt x="145" y="71"/>
                  <a:pt x="145" y="71"/>
                  <a:pt x="145" y="71"/>
                </a:cubicBezTo>
                <a:cubicBezTo>
                  <a:pt x="145" y="71"/>
                  <a:pt x="145" y="71"/>
                  <a:pt x="145" y="71"/>
                </a:cubicBezTo>
                <a:cubicBezTo>
                  <a:pt x="145" y="71"/>
                  <a:pt x="145" y="71"/>
                  <a:pt x="145" y="71"/>
                </a:cubicBezTo>
                <a:cubicBezTo>
                  <a:pt x="145" y="71"/>
                  <a:pt x="145" y="71"/>
                  <a:pt x="145" y="71"/>
                </a:cubicBezTo>
                <a:cubicBezTo>
                  <a:pt x="145" y="71"/>
                  <a:pt x="145" y="71"/>
                  <a:pt x="146" y="71"/>
                </a:cubicBezTo>
                <a:cubicBezTo>
                  <a:pt x="146" y="71"/>
                  <a:pt x="146" y="71"/>
                  <a:pt x="146" y="70"/>
                </a:cubicBezTo>
                <a:cubicBezTo>
                  <a:pt x="146" y="71"/>
                  <a:pt x="147" y="71"/>
                  <a:pt x="147" y="71"/>
                </a:cubicBezTo>
                <a:cubicBezTo>
                  <a:pt x="147" y="71"/>
                  <a:pt x="147" y="71"/>
                  <a:pt x="147" y="71"/>
                </a:cubicBezTo>
                <a:cubicBezTo>
                  <a:pt x="147" y="70"/>
                  <a:pt x="146" y="71"/>
                  <a:pt x="145" y="70"/>
                </a:cubicBezTo>
                <a:cubicBezTo>
                  <a:pt x="145" y="70"/>
                  <a:pt x="145" y="69"/>
                  <a:pt x="145" y="69"/>
                </a:cubicBezTo>
                <a:cubicBezTo>
                  <a:pt x="145" y="69"/>
                  <a:pt x="145" y="69"/>
                  <a:pt x="145" y="69"/>
                </a:cubicBezTo>
                <a:cubicBezTo>
                  <a:pt x="145" y="69"/>
                  <a:pt x="144" y="70"/>
                  <a:pt x="144" y="70"/>
                </a:cubicBezTo>
                <a:cubicBezTo>
                  <a:pt x="144" y="70"/>
                  <a:pt x="144" y="70"/>
                  <a:pt x="144" y="70"/>
                </a:cubicBezTo>
                <a:cubicBezTo>
                  <a:pt x="144" y="70"/>
                  <a:pt x="144" y="70"/>
                  <a:pt x="143" y="70"/>
                </a:cubicBezTo>
                <a:cubicBezTo>
                  <a:pt x="143" y="70"/>
                  <a:pt x="143" y="70"/>
                  <a:pt x="143" y="70"/>
                </a:cubicBezTo>
                <a:cubicBezTo>
                  <a:pt x="143" y="70"/>
                  <a:pt x="143" y="70"/>
                  <a:pt x="143" y="70"/>
                </a:cubicBezTo>
                <a:cubicBezTo>
                  <a:pt x="143" y="70"/>
                  <a:pt x="143" y="70"/>
                  <a:pt x="143" y="70"/>
                </a:cubicBezTo>
                <a:cubicBezTo>
                  <a:pt x="143" y="70"/>
                  <a:pt x="142" y="70"/>
                  <a:pt x="142" y="70"/>
                </a:cubicBezTo>
                <a:cubicBezTo>
                  <a:pt x="142" y="70"/>
                  <a:pt x="142" y="70"/>
                  <a:pt x="142" y="70"/>
                </a:cubicBezTo>
                <a:cubicBezTo>
                  <a:pt x="142" y="70"/>
                  <a:pt x="142" y="70"/>
                  <a:pt x="142" y="70"/>
                </a:cubicBezTo>
                <a:cubicBezTo>
                  <a:pt x="142" y="70"/>
                  <a:pt x="141" y="70"/>
                  <a:pt x="141" y="70"/>
                </a:cubicBezTo>
                <a:cubicBezTo>
                  <a:pt x="141" y="70"/>
                  <a:pt x="141" y="70"/>
                  <a:pt x="141" y="70"/>
                </a:cubicBezTo>
                <a:cubicBezTo>
                  <a:pt x="141" y="70"/>
                  <a:pt x="141" y="70"/>
                  <a:pt x="141" y="71"/>
                </a:cubicBezTo>
                <a:cubicBezTo>
                  <a:pt x="140" y="71"/>
                  <a:pt x="140" y="71"/>
                  <a:pt x="140" y="71"/>
                </a:cubicBezTo>
                <a:cubicBezTo>
                  <a:pt x="140" y="71"/>
                  <a:pt x="140" y="71"/>
                  <a:pt x="140" y="71"/>
                </a:cubicBezTo>
                <a:cubicBezTo>
                  <a:pt x="140" y="71"/>
                  <a:pt x="139" y="71"/>
                  <a:pt x="139" y="71"/>
                </a:cubicBezTo>
                <a:cubicBezTo>
                  <a:pt x="139" y="71"/>
                  <a:pt x="139" y="71"/>
                  <a:pt x="139" y="70"/>
                </a:cubicBezTo>
                <a:cubicBezTo>
                  <a:pt x="139" y="70"/>
                  <a:pt x="139" y="70"/>
                  <a:pt x="139" y="70"/>
                </a:cubicBezTo>
                <a:cubicBezTo>
                  <a:pt x="139" y="70"/>
                  <a:pt x="138" y="70"/>
                  <a:pt x="138" y="70"/>
                </a:cubicBezTo>
                <a:cubicBezTo>
                  <a:pt x="138" y="70"/>
                  <a:pt x="138" y="70"/>
                  <a:pt x="138" y="70"/>
                </a:cubicBezTo>
                <a:cubicBezTo>
                  <a:pt x="138" y="70"/>
                  <a:pt x="138" y="70"/>
                  <a:pt x="138" y="70"/>
                </a:cubicBezTo>
                <a:cubicBezTo>
                  <a:pt x="137" y="70"/>
                  <a:pt x="137" y="69"/>
                  <a:pt x="137" y="68"/>
                </a:cubicBezTo>
                <a:cubicBezTo>
                  <a:pt x="137" y="68"/>
                  <a:pt x="137" y="68"/>
                  <a:pt x="137" y="68"/>
                </a:cubicBezTo>
                <a:cubicBezTo>
                  <a:pt x="137" y="68"/>
                  <a:pt x="137" y="67"/>
                  <a:pt x="137" y="67"/>
                </a:cubicBezTo>
                <a:cubicBezTo>
                  <a:pt x="137" y="67"/>
                  <a:pt x="137" y="67"/>
                  <a:pt x="137" y="66"/>
                </a:cubicBezTo>
                <a:cubicBezTo>
                  <a:pt x="137" y="66"/>
                  <a:pt x="137" y="66"/>
                  <a:pt x="137" y="66"/>
                </a:cubicBezTo>
                <a:cubicBezTo>
                  <a:pt x="137" y="66"/>
                  <a:pt x="137" y="65"/>
                  <a:pt x="137" y="65"/>
                </a:cubicBezTo>
                <a:cubicBezTo>
                  <a:pt x="137" y="65"/>
                  <a:pt x="137" y="65"/>
                  <a:pt x="137" y="65"/>
                </a:cubicBezTo>
                <a:cubicBezTo>
                  <a:pt x="137" y="65"/>
                  <a:pt x="138" y="65"/>
                  <a:pt x="138" y="65"/>
                </a:cubicBezTo>
                <a:cubicBezTo>
                  <a:pt x="138" y="65"/>
                  <a:pt x="138" y="64"/>
                  <a:pt x="138" y="64"/>
                </a:cubicBezTo>
                <a:cubicBezTo>
                  <a:pt x="138" y="64"/>
                  <a:pt x="138" y="64"/>
                  <a:pt x="138" y="64"/>
                </a:cubicBezTo>
                <a:cubicBezTo>
                  <a:pt x="139" y="64"/>
                  <a:pt x="139" y="64"/>
                  <a:pt x="139" y="64"/>
                </a:cubicBezTo>
                <a:cubicBezTo>
                  <a:pt x="139" y="64"/>
                  <a:pt x="139" y="64"/>
                  <a:pt x="139" y="64"/>
                </a:cubicBezTo>
                <a:cubicBezTo>
                  <a:pt x="139" y="64"/>
                  <a:pt x="141" y="62"/>
                  <a:pt x="141" y="62"/>
                </a:cubicBezTo>
                <a:cubicBezTo>
                  <a:pt x="141" y="62"/>
                  <a:pt x="141" y="62"/>
                  <a:pt x="142" y="62"/>
                </a:cubicBezTo>
                <a:cubicBezTo>
                  <a:pt x="142" y="62"/>
                  <a:pt x="142" y="62"/>
                  <a:pt x="142" y="61"/>
                </a:cubicBezTo>
                <a:cubicBezTo>
                  <a:pt x="142" y="61"/>
                  <a:pt x="141" y="61"/>
                  <a:pt x="141" y="61"/>
                </a:cubicBezTo>
                <a:cubicBezTo>
                  <a:pt x="141" y="61"/>
                  <a:pt x="142" y="61"/>
                  <a:pt x="141" y="61"/>
                </a:cubicBezTo>
                <a:cubicBezTo>
                  <a:pt x="141" y="60"/>
                  <a:pt x="141" y="60"/>
                  <a:pt x="141" y="60"/>
                </a:cubicBezTo>
                <a:cubicBezTo>
                  <a:pt x="141" y="60"/>
                  <a:pt x="141" y="60"/>
                  <a:pt x="140" y="60"/>
                </a:cubicBezTo>
                <a:cubicBezTo>
                  <a:pt x="140" y="60"/>
                  <a:pt x="139" y="60"/>
                  <a:pt x="139" y="60"/>
                </a:cubicBezTo>
                <a:cubicBezTo>
                  <a:pt x="139" y="60"/>
                  <a:pt x="139" y="60"/>
                  <a:pt x="138" y="60"/>
                </a:cubicBezTo>
                <a:cubicBezTo>
                  <a:pt x="138" y="60"/>
                  <a:pt x="138" y="60"/>
                  <a:pt x="138" y="61"/>
                </a:cubicBezTo>
                <a:cubicBezTo>
                  <a:pt x="137" y="61"/>
                  <a:pt x="137" y="61"/>
                  <a:pt x="137" y="61"/>
                </a:cubicBezTo>
                <a:cubicBezTo>
                  <a:pt x="137" y="61"/>
                  <a:pt x="137" y="61"/>
                  <a:pt x="137" y="61"/>
                </a:cubicBezTo>
                <a:cubicBezTo>
                  <a:pt x="137" y="62"/>
                  <a:pt x="137" y="62"/>
                  <a:pt x="136" y="62"/>
                </a:cubicBezTo>
                <a:cubicBezTo>
                  <a:pt x="136" y="62"/>
                  <a:pt x="136" y="62"/>
                  <a:pt x="137" y="62"/>
                </a:cubicBezTo>
                <a:cubicBezTo>
                  <a:pt x="137" y="62"/>
                  <a:pt x="137" y="62"/>
                  <a:pt x="137" y="63"/>
                </a:cubicBezTo>
                <a:cubicBezTo>
                  <a:pt x="137" y="63"/>
                  <a:pt x="137" y="63"/>
                  <a:pt x="137" y="63"/>
                </a:cubicBezTo>
                <a:cubicBezTo>
                  <a:pt x="137" y="63"/>
                  <a:pt x="136" y="63"/>
                  <a:pt x="136" y="64"/>
                </a:cubicBezTo>
                <a:cubicBezTo>
                  <a:pt x="136" y="64"/>
                  <a:pt x="135" y="64"/>
                  <a:pt x="135" y="64"/>
                </a:cubicBezTo>
                <a:cubicBezTo>
                  <a:pt x="135" y="64"/>
                  <a:pt x="135" y="64"/>
                  <a:pt x="135" y="64"/>
                </a:cubicBezTo>
                <a:cubicBezTo>
                  <a:pt x="134" y="64"/>
                  <a:pt x="134" y="65"/>
                  <a:pt x="134" y="65"/>
                </a:cubicBezTo>
                <a:cubicBezTo>
                  <a:pt x="134" y="65"/>
                  <a:pt x="134" y="65"/>
                  <a:pt x="133" y="66"/>
                </a:cubicBezTo>
                <a:cubicBezTo>
                  <a:pt x="133" y="66"/>
                  <a:pt x="133" y="66"/>
                  <a:pt x="133" y="66"/>
                </a:cubicBezTo>
                <a:cubicBezTo>
                  <a:pt x="133" y="66"/>
                  <a:pt x="133" y="66"/>
                  <a:pt x="133" y="66"/>
                </a:cubicBezTo>
                <a:cubicBezTo>
                  <a:pt x="133" y="66"/>
                  <a:pt x="133" y="66"/>
                  <a:pt x="133" y="66"/>
                </a:cubicBezTo>
                <a:cubicBezTo>
                  <a:pt x="133" y="66"/>
                  <a:pt x="132" y="66"/>
                  <a:pt x="132" y="66"/>
                </a:cubicBezTo>
                <a:cubicBezTo>
                  <a:pt x="132" y="67"/>
                  <a:pt x="133" y="67"/>
                  <a:pt x="132" y="68"/>
                </a:cubicBezTo>
                <a:cubicBezTo>
                  <a:pt x="132" y="68"/>
                  <a:pt x="132" y="68"/>
                  <a:pt x="132" y="68"/>
                </a:cubicBezTo>
                <a:cubicBezTo>
                  <a:pt x="132" y="68"/>
                  <a:pt x="132" y="69"/>
                  <a:pt x="132" y="69"/>
                </a:cubicBezTo>
                <a:cubicBezTo>
                  <a:pt x="132" y="69"/>
                  <a:pt x="132" y="69"/>
                  <a:pt x="132" y="69"/>
                </a:cubicBezTo>
                <a:cubicBezTo>
                  <a:pt x="132" y="69"/>
                  <a:pt x="133" y="69"/>
                  <a:pt x="133" y="69"/>
                </a:cubicBezTo>
                <a:cubicBezTo>
                  <a:pt x="133" y="69"/>
                  <a:pt x="133" y="69"/>
                  <a:pt x="133" y="69"/>
                </a:cubicBezTo>
                <a:cubicBezTo>
                  <a:pt x="133" y="70"/>
                  <a:pt x="133" y="70"/>
                  <a:pt x="134" y="70"/>
                </a:cubicBezTo>
                <a:cubicBezTo>
                  <a:pt x="134" y="71"/>
                  <a:pt x="134" y="71"/>
                  <a:pt x="134" y="71"/>
                </a:cubicBezTo>
                <a:cubicBezTo>
                  <a:pt x="134" y="71"/>
                  <a:pt x="134" y="71"/>
                  <a:pt x="134" y="71"/>
                </a:cubicBezTo>
                <a:cubicBezTo>
                  <a:pt x="134" y="71"/>
                  <a:pt x="133" y="72"/>
                  <a:pt x="133" y="72"/>
                </a:cubicBezTo>
                <a:cubicBezTo>
                  <a:pt x="133" y="71"/>
                  <a:pt x="131" y="71"/>
                  <a:pt x="131" y="71"/>
                </a:cubicBezTo>
                <a:cubicBezTo>
                  <a:pt x="131" y="71"/>
                  <a:pt x="131" y="71"/>
                  <a:pt x="131" y="71"/>
                </a:cubicBezTo>
                <a:cubicBezTo>
                  <a:pt x="131" y="71"/>
                  <a:pt x="131" y="71"/>
                  <a:pt x="131" y="71"/>
                </a:cubicBezTo>
                <a:cubicBezTo>
                  <a:pt x="132" y="71"/>
                  <a:pt x="132" y="72"/>
                  <a:pt x="132" y="72"/>
                </a:cubicBezTo>
                <a:cubicBezTo>
                  <a:pt x="133" y="72"/>
                  <a:pt x="133" y="71"/>
                  <a:pt x="134" y="72"/>
                </a:cubicBezTo>
                <a:cubicBezTo>
                  <a:pt x="134" y="72"/>
                  <a:pt x="134" y="72"/>
                  <a:pt x="134" y="72"/>
                </a:cubicBezTo>
                <a:cubicBezTo>
                  <a:pt x="134" y="72"/>
                  <a:pt x="134" y="72"/>
                  <a:pt x="134" y="72"/>
                </a:cubicBezTo>
                <a:cubicBezTo>
                  <a:pt x="134" y="72"/>
                  <a:pt x="134" y="72"/>
                  <a:pt x="134" y="72"/>
                </a:cubicBezTo>
                <a:cubicBezTo>
                  <a:pt x="134" y="72"/>
                  <a:pt x="134" y="72"/>
                  <a:pt x="134" y="72"/>
                </a:cubicBezTo>
                <a:cubicBezTo>
                  <a:pt x="134"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3" y="73"/>
                  <a:pt x="132" y="73"/>
                </a:cubicBezTo>
                <a:cubicBezTo>
                  <a:pt x="132" y="73"/>
                  <a:pt x="132" y="73"/>
                  <a:pt x="132" y="73"/>
                </a:cubicBezTo>
                <a:cubicBezTo>
                  <a:pt x="132" y="73"/>
                  <a:pt x="131" y="73"/>
                  <a:pt x="131" y="73"/>
                </a:cubicBezTo>
                <a:cubicBezTo>
                  <a:pt x="131" y="73"/>
                  <a:pt x="132" y="74"/>
                  <a:pt x="132" y="74"/>
                </a:cubicBezTo>
                <a:cubicBezTo>
                  <a:pt x="131" y="74"/>
                  <a:pt x="131" y="74"/>
                  <a:pt x="131" y="74"/>
                </a:cubicBezTo>
                <a:cubicBezTo>
                  <a:pt x="131" y="74"/>
                  <a:pt x="131" y="74"/>
                  <a:pt x="131" y="74"/>
                </a:cubicBezTo>
                <a:cubicBezTo>
                  <a:pt x="131" y="74"/>
                  <a:pt x="131" y="74"/>
                  <a:pt x="131" y="75"/>
                </a:cubicBezTo>
                <a:cubicBezTo>
                  <a:pt x="131" y="75"/>
                  <a:pt x="131" y="75"/>
                  <a:pt x="131" y="75"/>
                </a:cubicBezTo>
                <a:cubicBezTo>
                  <a:pt x="131" y="75"/>
                  <a:pt x="131" y="75"/>
                  <a:pt x="131" y="75"/>
                </a:cubicBezTo>
                <a:cubicBezTo>
                  <a:pt x="131" y="76"/>
                  <a:pt x="131" y="76"/>
                  <a:pt x="131" y="76"/>
                </a:cubicBezTo>
                <a:cubicBezTo>
                  <a:pt x="131" y="76"/>
                  <a:pt x="131" y="77"/>
                  <a:pt x="130" y="77"/>
                </a:cubicBezTo>
                <a:cubicBezTo>
                  <a:pt x="130" y="77"/>
                  <a:pt x="130" y="77"/>
                  <a:pt x="130" y="77"/>
                </a:cubicBezTo>
                <a:cubicBezTo>
                  <a:pt x="130" y="77"/>
                  <a:pt x="130" y="77"/>
                  <a:pt x="130" y="77"/>
                </a:cubicBezTo>
                <a:cubicBezTo>
                  <a:pt x="130" y="77"/>
                  <a:pt x="130" y="77"/>
                  <a:pt x="129" y="77"/>
                </a:cubicBezTo>
                <a:cubicBezTo>
                  <a:pt x="129" y="77"/>
                  <a:pt x="129" y="77"/>
                  <a:pt x="129" y="77"/>
                </a:cubicBezTo>
                <a:cubicBezTo>
                  <a:pt x="129" y="77"/>
                  <a:pt x="129" y="77"/>
                  <a:pt x="129" y="77"/>
                </a:cubicBezTo>
                <a:cubicBezTo>
                  <a:pt x="129" y="77"/>
                  <a:pt x="129" y="78"/>
                  <a:pt x="129" y="78"/>
                </a:cubicBezTo>
                <a:cubicBezTo>
                  <a:pt x="129" y="78"/>
                  <a:pt x="129" y="78"/>
                  <a:pt x="129" y="78"/>
                </a:cubicBezTo>
                <a:cubicBezTo>
                  <a:pt x="129" y="78"/>
                  <a:pt x="129" y="78"/>
                  <a:pt x="128" y="78"/>
                </a:cubicBezTo>
                <a:cubicBezTo>
                  <a:pt x="128" y="78"/>
                  <a:pt x="128" y="78"/>
                  <a:pt x="127" y="78"/>
                </a:cubicBezTo>
                <a:cubicBezTo>
                  <a:pt x="127" y="78"/>
                  <a:pt x="127" y="78"/>
                  <a:pt x="127" y="78"/>
                </a:cubicBezTo>
                <a:cubicBezTo>
                  <a:pt x="127" y="78"/>
                  <a:pt x="127" y="77"/>
                  <a:pt x="127" y="77"/>
                </a:cubicBezTo>
                <a:cubicBezTo>
                  <a:pt x="127" y="77"/>
                  <a:pt x="127" y="77"/>
                  <a:pt x="127" y="77"/>
                </a:cubicBezTo>
                <a:cubicBezTo>
                  <a:pt x="127" y="77"/>
                  <a:pt x="127" y="77"/>
                  <a:pt x="127" y="77"/>
                </a:cubicBezTo>
                <a:cubicBezTo>
                  <a:pt x="127" y="77"/>
                  <a:pt x="127" y="77"/>
                  <a:pt x="127" y="77"/>
                </a:cubicBezTo>
                <a:cubicBezTo>
                  <a:pt x="127" y="77"/>
                  <a:pt x="127" y="76"/>
                  <a:pt x="127" y="76"/>
                </a:cubicBezTo>
                <a:cubicBezTo>
                  <a:pt x="127" y="76"/>
                  <a:pt x="126" y="76"/>
                  <a:pt x="126" y="75"/>
                </a:cubicBezTo>
                <a:cubicBezTo>
                  <a:pt x="126" y="75"/>
                  <a:pt x="126" y="75"/>
                  <a:pt x="126" y="75"/>
                </a:cubicBezTo>
                <a:cubicBezTo>
                  <a:pt x="126" y="75"/>
                  <a:pt x="126" y="74"/>
                  <a:pt x="126" y="74"/>
                </a:cubicBezTo>
                <a:cubicBezTo>
                  <a:pt x="126" y="74"/>
                  <a:pt x="126" y="74"/>
                  <a:pt x="126" y="74"/>
                </a:cubicBezTo>
                <a:cubicBezTo>
                  <a:pt x="126" y="74"/>
                  <a:pt x="126" y="74"/>
                  <a:pt x="125" y="74"/>
                </a:cubicBezTo>
                <a:cubicBezTo>
                  <a:pt x="125" y="74"/>
                  <a:pt x="125" y="73"/>
                  <a:pt x="125" y="73"/>
                </a:cubicBezTo>
                <a:cubicBezTo>
                  <a:pt x="125" y="73"/>
                  <a:pt x="125" y="73"/>
                  <a:pt x="125" y="73"/>
                </a:cubicBezTo>
                <a:cubicBezTo>
                  <a:pt x="125" y="73"/>
                  <a:pt x="125" y="73"/>
                  <a:pt x="125" y="72"/>
                </a:cubicBezTo>
                <a:cubicBezTo>
                  <a:pt x="125" y="72"/>
                  <a:pt x="125" y="72"/>
                  <a:pt x="125" y="72"/>
                </a:cubicBezTo>
                <a:cubicBezTo>
                  <a:pt x="125" y="72"/>
                  <a:pt x="125" y="72"/>
                  <a:pt x="125" y="72"/>
                </a:cubicBezTo>
                <a:cubicBezTo>
                  <a:pt x="125" y="72"/>
                  <a:pt x="125" y="72"/>
                  <a:pt x="124" y="72"/>
                </a:cubicBezTo>
                <a:cubicBezTo>
                  <a:pt x="124" y="71"/>
                  <a:pt x="124" y="71"/>
                  <a:pt x="124" y="71"/>
                </a:cubicBezTo>
                <a:cubicBezTo>
                  <a:pt x="124" y="71"/>
                  <a:pt x="124" y="71"/>
                  <a:pt x="124" y="71"/>
                </a:cubicBezTo>
                <a:cubicBezTo>
                  <a:pt x="124" y="72"/>
                  <a:pt x="124" y="72"/>
                  <a:pt x="124" y="72"/>
                </a:cubicBezTo>
                <a:cubicBezTo>
                  <a:pt x="124" y="72"/>
                  <a:pt x="123" y="72"/>
                  <a:pt x="123" y="72"/>
                </a:cubicBezTo>
                <a:cubicBezTo>
                  <a:pt x="123" y="72"/>
                  <a:pt x="123" y="73"/>
                  <a:pt x="123" y="73"/>
                </a:cubicBezTo>
                <a:cubicBezTo>
                  <a:pt x="122" y="73"/>
                  <a:pt x="122" y="73"/>
                  <a:pt x="121" y="74"/>
                </a:cubicBezTo>
                <a:cubicBezTo>
                  <a:pt x="121" y="74"/>
                  <a:pt x="120" y="74"/>
                  <a:pt x="120" y="74"/>
                </a:cubicBezTo>
                <a:cubicBezTo>
                  <a:pt x="120" y="74"/>
                  <a:pt x="120" y="74"/>
                  <a:pt x="120" y="74"/>
                </a:cubicBezTo>
                <a:cubicBezTo>
                  <a:pt x="120" y="74"/>
                  <a:pt x="120" y="74"/>
                  <a:pt x="120" y="74"/>
                </a:cubicBezTo>
                <a:cubicBezTo>
                  <a:pt x="120" y="74"/>
                  <a:pt x="120" y="74"/>
                  <a:pt x="120" y="74"/>
                </a:cubicBezTo>
                <a:cubicBezTo>
                  <a:pt x="120" y="74"/>
                  <a:pt x="120" y="74"/>
                  <a:pt x="120" y="74"/>
                </a:cubicBezTo>
                <a:cubicBezTo>
                  <a:pt x="119" y="73"/>
                  <a:pt x="119" y="73"/>
                  <a:pt x="119" y="73"/>
                </a:cubicBezTo>
                <a:cubicBezTo>
                  <a:pt x="118" y="73"/>
                  <a:pt x="118" y="73"/>
                  <a:pt x="118" y="73"/>
                </a:cubicBezTo>
                <a:cubicBezTo>
                  <a:pt x="118" y="73"/>
                  <a:pt x="118" y="72"/>
                  <a:pt x="118" y="72"/>
                </a:cubicBezTo>
                <a:cubicBezTo>
                  <a:pt x="118" y="72"/>
                  <a:pt x="119" y="72"/>
                  <a:pt x="119" y="72"/>
                </a:cubicBezTo>
                <a:cubicBezTo>
                  <a:pt x="119" y="72"/>
                  <a:pt x="119" y="72"/>
                  <a:pt x="119" y="72"/>
                </a:cubicBezTo>
                <a:cubicBezTo>
                  <a:pt x="119" y="72"/>
                  <a:pt x="119" y="72"/>
                  <a:pt x="119" y="72"/>
                </a:cubicBezTo>
                <a:cubicBezTo>
                  <a:pt x="119" y="72"/>
                  <a:pt x="119" y="72"/>
                  <a:pt x="119" y="73"/>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1"/>
                  <a:pt x="119" y="71"/>
                </a:cubicBezTo>
                <a:cubicBezTo>
                  <a:pt x="119" y="71"/>
                  <a:pt x="119" y="72"/>
                  <a:pt x="119" y="72"/>
                </a:cubicBezTo>
                <a:cubicBezTo>
                  <a:pt x="119" y="72"/>
                  <a:pt x="119" y="72"/>
                  <a:pt x="119" y="72"/>
                </a:cubicBezTo>
                <a:cubicBezTo>
                  <a:pt x="119" y="71"/>
                  <a:pt x="119" y="71"/>
                  <a:pt x="119" y="71"/>
                </a:cubicBezTo>
                <a:cubicBezTo>
                  <a:pt x="119" y="71"/>
                  <a:pt x="119" y="72"/>
                  <a:pt x="119" y="72"/>
                </a:cubicBezTo>
                <a:cubicBezTo>
                  <a:pt x="119" y="72"/>
                  <a:pt x="118" y="72"/>
                  <a:pt x="118" y="72"/>
                </a:cubicBezTo>
                <a:cubicBezTo>
                  <a:pt x="118" y="72"/>
                  <a:pt x="118" y="72"/>
                  <a:pt x="118" y="72"/>
                </a:cubicBezTo>
                <a:cubicBezTo>
                  <a:pt x="118" y="72"/>
                  <a:pt x="118" y="72"/>
                  <a:pt x="118" y="72"/>
                </a:cubicBezTo>
                <a:cubicBezTo>
                  <a:pt x="118" y="72"/>
                  <a:pt x="118" y="72"/>
                  <a:pt x="118" y="72"/>
                </a:cubicBezTo>
                <a:cubicBezTo>
                  <a:pt x="118" y="72"/>
                  <a:pt x="118" y="71"/>
                  <a:pt x="118" y="71"/>
                </a:cubicBezTo>
                <a:cubicBezTo>
                  <a:pt x="118" y="71"/>
                  <a:pt x="118" y="71"/>
                  <a:pt x="118" y="71"/>
                </a:cubicBezTo>
                <a:cubicBezTo>
                  <a:pt x="118" y="71"/>
                  <a:pt x="118" y="71"/>
                  <a:pt x="118" y="71"/>
                </a:cubicBezTo>
                <a:cubicBezTo>
                  <a:pt x="118" y="71"/>
                  <a:pt x="118" y="71"/>
                  <a:pt x="118" y="71"/>
                </a:cubicBezTo>
                <a:cubicBezTo>
                  <a:pt x="118" y="71"/>
                  <a:pt x="118" y="71"/>
                  <a:pt x="118" y="71"/>
                </a:cubicBezTo>
                <a:cubicBezTo>
                  <a:pt x="118" y="71"/>
                  <a:pt x="118" y="71"/>
                  <a:pt x="118" y="71"/>
                </a:cubicBezTo>
                <a:cubicBezTo>
                  <a:pt x="118" y="71"/>
                  <a:pt x="119" y="71"/>
                  <a:pt x="119" y="71"/>
                </a:cubicBezTo>
                <a:cubicBezTo>
                  <a:pt x="119" y="71"/>
                  <a:pt x="119" y="71"/>
                  <a:pt x="119" y="71"/>
                </a:cubicBezTo>
                <a:cubicBezTo>
                  <a:pt x="119" y="71"/>
                  <a:pt x="119" y="71"/>
                  <a:pt x="119" y="71"/>
                </a:cubicBezTo>
                <a:cubicBezTo>
                  <a:pt x="119" y="71"/>
                  <a:pt x="119" y="71"/>
                  <a:pt x="119" y="71"/>
                </a:cubicBezTo>
                <a:cubicBezTo>
                  <a:pt x="119" y="71"/>
                  <a:pt x="119" y="71"/>
                  <a:pt x="118" y="71"/>
                </a:cubicBezTo>
                <a:cubicBezTo>
                  <a:pt x="119" y="71"/>
                  <a:pt x="119" y="71"/>
                  <a:pt x="119" y="71"/>
                </a:cubicBezTo>
                <a:cubicBezTo>
                  <a:pt x="119" y="71"/>
                  <a:pt x="119" y="70"/>
                  <a:pt x="119" y="70"/>
                </a:cubicBezTo>
                <a:cubicBezTo>
                  <a:pt x="118" y="70"/>
                  <a:pt x="118" y="70"/>
                  <a:pt x="118" y="70"/>
                </a:cubicBezTo>
                <a:cubicBezTo>
                  <a:pt x="118" y="70"/>
                  <a:pt x="118" y="70"/>
                  <a:pt x="118" y="70"/>
                </a:cubicBezTo>
                <a:cubicBezTo>
                  <a:pt x="118" y="70"/>
                  <a:pt x="118" y="69"/>
                  <a:pt x="118" y="69"/>
                </a:cubicBezTo>
                <a:cubicBezTo>
                  <a:pt x="118" y="70"/>
                  <a:pt x="118" y="69"/>
                  <a:pt x="118" y="69"/>
                </a:cubicBezTo>
                <a:cubicBezTo>
                  <a:pt x="118" y="69"/>
                  <a:pt x="118" y="69"/>
                  <a:pt x="118" y="69"/>
                </a:cubicBezTo>
                <a:cubicBezTo>
                  <a:pt x="118" y="69"/>
                  <a:pt x="118" y="69"/>
                  <a:pt x="118" y="69"/>
                </a:cubicBezTo>
                <a:cubicBezTo>
                  <a:pt x="118" y="69"/>
                  <a:pt x="118" y="69"/>
                  <a:pt x="118" y="69"/>
                </a:cubicBezTo>
                <a:cubicBezTo>
                  <a:pt x="118" y="69"/>
                  <a:pt x="118" y="68"/>
                  <a:pt x="118" y="68"/>
                </a:cubicBezTo>
                <a:cubicBezTo>
                  <a:pt x="118" y="68"/>
                  <a:pt x="118" y="68"/>
                  <a:pt x="118" y="67"/>
                </a:cubicBezTo>
                <a:cubicBezTo>
                  <a:pt x="118" y="67"/>
                  <a:pt x="119" y="67"/>
                  <a:pt x="119" y="67"/>
                </a:cubicBezTo>
                <a:cubicBezTo>
                  <a:pt x="119" y="67"/>
                  <a:pt x="119" y="67"/>
                  <a:pt x="119" y="67"/>
                </a:cubicBezTo>
                <a:cubicBezTo>
                  <a:pt x="119" y="67"/>
                  <a:pt x="118" y="67"/>
                  <a:pt x="118" y="67"/>
                </a:cubicBezTo>
                <a:cubicBezTo>
                  <a:pt x="118" y="67"/>
                  <a:pt x="118" y="67"/>
                  <a:pt x="118" y="67"/>
                </a:cubicBezTo>
                <a:cubicBezTo>
                  <a:pt x="119" y="67"/>
                  <a:pt x="119" y="66"/>
                  <a:pt x="119" y="66"/>
                </a:cubicBezTo>
                <a:cubicBezTo>
                  <a:pt x="120" y="66"/>
                  <a:pt x="120" y="66"/>
                  <a:pt x="120" y="66"/>
                </a:cubicBezTo>
                <a:cubicBezTo>
                  <a:pt x="120" y="66"/>
                  <a:pt x="121" y="66"/>
                  <a:pt x="121" y="66"/>
                </a:cubicBezTo>
                <a:cubicBezTo>
                  <a:pt x="121" y="66"/>
                  <a:pt x="120" y="66"/>
                  <a:pt x="120" y="65"/>
                </a:cubicBezTo>
                <a:cubicBezTo>
                  <a:pt x="120" y="65"/>
                  <a:pt x="120" y="65"/>
                  <a:pt x="120" y="65"/>
                </a:cubicBezTo>
                <a:cubicBezTo>
                  <a:pt x="121" y="65"/>
                  <a:pt x="121" y="65"/>
                  <a:pt x="122" y="65"/>
                </a:cubicBezTo>
                <a:cubicBezTo>
                  <a:pt x="122" y="65"/>
                  <a:pt x="122" y="64"/>
                  <a:pt x="123" y="64"/>
                </a:cubicBezTo>
                <a:cubicBezTo>
                  <a:pt x="123" y="64"/>
                  <a:pt x="123" y="65"/>
                  <a:pt x="123" y="65"/>
                </a:cubicBezTo>
                <a:cubicBezTo>
                  <a:pt x="123" y="65"/>
                  <a:pt x="123" y="65"/>
                  <a:pt x="123" y="65"/>
                </a:cubicBezTo>
                <a:cubicBezTo>
                  <a:pt x="123" y="64"/>
                  <a:pt x="123" y="64"/>
                  <a:pt x="123" y="64"/>
                </a:cubicBezTo>
                <a:cubicBezTo>
                  <a:pt x="123" y="64"/>
                  <a:pt x="124" y="64"/>
                  <a:pt x="124" y="63"/>
                </a:cubicBezTo>
                <a:cubicBezTo>
                  <a:pt x="124" y="63"/>
                  <a:pt x="124" y="63"/>
                  <a:pt x="125" y="62"/>
                </a:cubicBezTo>
                <a:cubicBezTo>
                  <a:pt x="125" y="62"/>
                  <a:pt x="125" y="63"/>
                  <a:pt x="125" y="62"/>
                </a:cubicBezTo>
                <a:cubicBezTo>
                  <a:pt x="125" y="62"/>
                  <a:pt x="125" y="62"/>
                  <a:pt x="125" y="62"/>
                </a:cubicBezTo>
                <a:cubicBezTo>
                  <a:pt x="125" y="62"/>
                  <a:pt x="125" y="62"/>
                  <a:pt x="125" y="62"/>
                </a:cubicBezTo>
                <a:cubicBezTo>
                  <a:pt x="126" y="62"/>
                  <a:pt x="126" y="61"/>
                  <a:pt x="126" y="61"/>
                </a:cubicBezTo>
                <a:cubicBezTo>
                  <a:pt x="126" y="61"/>
                  <a:pt x="126" y="61"/>
                  <a:pt x="127" y="61"/>
                </a:cubicBezTo>
                <a:cubicBezTo>
                  <a:pt x="127" y="61"/>
                  <a:pt x="127" y="61"/>
                  <a:pt x="127" y="61"/>
                </a:cubicBezTo>
                <a:cubicBezTo>
                  <a:pt x="127" y="61"/>
                  <a:pt x="126" y="61"/>
                  <a:pt x="126" y="61"/>
                </a:cubicBezTo>
                <a:cubicBezTo>
                  <a:pt x="127" y="60"/>
                  <a:pt x="127" y="60"/>
                  <a:pt x="127" y="60"/>
                </a:cubicBezTo>
                <a:cubicBezTo>
                  <a:pt x="127" y="60"/>
                  <a:pt x="127" y="59"/>
                  <a:pt x="127" y="59"/>
                </a:cubicBezTo>
                <a:cubicBezTo>
                  <a:pt x="128" y="59"/>
                  <a:pt x="128" y="59"/>
                  <a:pt x="128" y="59"/>
                </a:cubicBezTo>
                <a:cubicBezTo>
                  <a:pt x="128" y="59"/>
                  <a:pt x="128" y="59"/>
                  <a:pt x="128" y="59"/>
                </a:cubicBezTo>
                <a:cubicBezTo>
                  <a:pt x="128" y="59"/>
                  <a:pt x="128" y="59"/>
                  <a:pt x="127" y="59"/>
                </a:cubicBezTo>
                <a:cubicBezTo>
                  <a:pt x="127" y="58"/>
                  <a:pt x="128" y="58"/>
                  <a:pt x="128" y="58"/>
                </a:cubicBezTo>
                <a:cubicBezTo>
                  <a:pt x="128" y="58"/>
                  <a:pt x="128" y="58"/>
                  <a:pt x="128" y="58"/>
                </a:cubicBezTo>
                <a:cubicBezTo>
                  <a:pt x="128" y="58"/>
                  <a:pt x="128" y="58"/>
                  <a:pt x="128" y="58"/>
                </a:cubicBezTo>
                <a:cubicBezTo>
                  <a:pt x="128" y="58"/>
                  <a:pt x="128" y="58"/>
                  <a:pt x="128" y="58"/>
                </a:cubicBezTo>
                <a:cubicBezTo>
                  <a:pt x="128" y="58"/>
                  <a:pt x="128" y="58"/>
                  <a:pt x="128" y="58"/>
                </a:cubicBezTo>
                <a:cubicBezTo>
                  <a:pt x="128" y="57"/>
                  <a:pt x="129" y="57"/>
                  <a:pt x="129" y="57"/>
                </a:cubicBezTo>
                <a:cubicBezTo>
                  <a:pt x="129" y="57"/>
                  <a:pt x="129" y="57"/>
                  <a:pt x="129" y="57"/>
                </a:cubicBezTo>
                <a:cubicBezTo>
                  <a:pt x="129" y="57"/>
                  <a:pt x="129" y="57"/>
                  <a:pt x="129" y="56"/>
                </a:cubicBezTo>
                <a:cubicBezTo>
                  <a:pt x="130" y="56"/>
                  <a:pt x="130" y="57"/>
                  <a:pt x="130" y="57"/>
                </a:cubicBezTo>
                <a:cubicBezTo>
                  <a:pt x="130" y="56"/>
                  <a:pt x="130" y="56"/>
                  <a:pt x="130" y="56"/>
                </a:cubicBezTo>
                <a:cubicBezTo>
                  <a:pt x="130" y="56"/>
                  <a:pt x="130" y="56"/>
                  <a:pt x="130" y="56"/>
                </a:cubicBezTo>
                <a:cubicBezTo>
                  <a:pt x="130" y="56"/>
                  <a:pt x="130" y="56"/>
                  <a:pt x="130" y="56"/>
                </a:cubicBezTo>
                <a:cubicBezTo>
                  <a:pt x="130" y="56"/>
                  <a:pt x="131" y="55"/>
                  <a:pt x="131" y="55"/>
                </a:cubicBezTo>
                <a:cubicBezTo>
                  <a:pt x="131" y="55"/>
                  <a:pt x="131" y="55"/>
                  <a:pt x="131" y="55"/>
                </a:cubicBezTo>
                <a:cubicBezTo>
                  <a:pt x="131" y="56"/>
                  <a:pt x="131" y="56"/>
                  <a:pt x="131" y="56"/>
                </a:cubicBezTo>
                <a:cubicBezTo>
                  <a:pt x="131" y="56"/>
                  <a:pt x="131" y="56"/>
                  <a:pt x="131" y="56"/>
                </a:cubicBezTo>
                <a:cubicBezTo>
                  <a:pt x="131" y="56"/>
                  <a:pt x="131" y="56"/>
                  <a:pt x="131" y="55"/>
                </a:cubicBezTo>
                <a:cubicBezTo>
                  <a:pt x="131" y="55"/>
                  <a:pt x="131" y="55"/>
                  <a:pt x="131" y="55"/>
                </a:cubicBezTo>
                <a:cubicBezTo>
                  <a:pt x="132" y="55"/>
                  <a:pt x="132" y="55"/>
                  <a:pt x="132" y="55"/>
                </a:cubicBezTo>
                <a:cubicBezTo>
                  <a:pt x="132" y="55"/>
                  <a:pt x="132" y="55"/>
                  <a:pt x="132" y="55"/>
                </a:cubicBezTo>
                <a:cubicBezTo>
                  <a:pt x="132" y="55"/>
                  <a:pt x="132" y="55"/>
                  <a:pt x="132" y="54"/>
                </a:cubicBezTo>
                <a:cubicBezTo>
                  <a:pt x="132" y="54"/>
                  <a:pt x="132" y="54"/>
                  <a:pt x="132" y="54"/>
                </a:cubicBezTo>
                <a:cubicBezTo>
                  <a:pt x="132" y="54"/>
                  <a:pt x="132" y="54"/>
                  <a:pt x="133" y="54"/>
                </a:cubicBezTo>
                <a:cubicBezTo>
                  <a:pt x="133" y="53"/>
                  <a:pt x="133" y="54"/>
                  <a:pt x="133" y="53"/>
                </a:cubicBezTo>
                <a:cubicBezTo>
                  <a:pt x="133" y="53"/>
                  <a:pt x="134" y="53"/>
                  <a:pt x="134" y="53"/>
                </a:cubicBezTo>
                <a:cubicBezTo>
                  <a:pt x="134" y="53"/>
                  <a:pt x="134" y="53"/>
                  <a:pt x="135" y="53"/>
                </a:cubicBezTo>
                <a:cubicBezTo>
                  <a:pt x="135" y="53"/>
                  <a:pt x="135" y="52"/>
                  <a:pt x="136" y="52"/>
                </a:cubicBezTo>
                <a:cubicBezTo>
                  <a:pt x="136" y="52"/>
                  <a:pt x="136" y="52"/>
                  <a:pt x="136" y="52"/>
                </a:cubicBezTo>
                <a:cubicBezTo>
                  <a:pt x="136" y="52"/>
                  <a:pt x="136" y="52"/>
                  <a:pt x="136" y="52"/>
                </a:cubicBezTo>
                <a:cubicBezTo>
                  <a:pt x="136" y="52"/>
                  <a:pt x="136" y="53"/>
                  <a:pt x="136" y="53"/>
                </a:cubicBezTo>
                <a:cubicBezTo>
                  <a:pt x="136" y="53"/>
                  <a:pt x="136" y="52"/>
                  <a:pt x="136" y="52"/>
                </a:cubicBezTo>
                <a:cubicBezTo>
                  <a:pt x="137" y="52"/>
                  <a:pt x="137" y="52"/>
                  <a:pt x="137" y="51"/>
                </a:cubicBezTo>
                <a:cubicBezTo>
                  <a:pt x="137" y="51"/>
                  <a:pt x="137" y="51"/>
                  <a:pt x="137" y="51"/>
                </a:cubicBezTo>
                <a:cubicBezTo>
                  <a:pt x="137" y="52"/>
                  <a:pt x="137" y="52"/>
                  <a:pt x="138" y="52"/>
                </a:cubicBezTo>
                <a:cubicBezTo>
                  <a:pt x="138" y="50"/>
                  <a:pt x="138" y="51"/>
                  <a:pt x="139" y="51"/>
                </a:cubicBezTo>
                <a:cubicBezTo>
                  <a:pt x="139" y="51"/>
                  <a:pt x="140" y="51"/>
                  <a:pt x="140" y="50"/>
                </a:cubicBezTo>
                <a:cubicBezTo>
                  <a:pt x="140" y="50"/>
                  <a:pt x="140" y="50"/>
                  <a:pt x="140" y="50"/>
                </a:cubicBezTo>
                <a:cubicBezTo>
                  <a:pt x="141" y="50"/>
                  <a:pt x="141" y="49"/>
                  <a:pt x="142" y="50"/>
                </a:cubicBezTo>
                <a:cubicBezTo>
                  <a:pt x="142" y="50"/>
                  <a:pt x="141" y="50"/>
                  <a:pt x="141" y="51"/>
                </a:cubicBezTo>
                <a:cubicBezTo>
                  <a:pt x="141" y="51"/>
                  <a:pt x="141" y="51"/>
                  <a:pt x="142" y="51"/>
                </a:cubicBezTo>
                <a:cubicBezTo>
                  <a:pt x="142" y="51"/>
                  <a:pt x="143" y="50"/>
                  <a:pt x="143" y="49"/>
                </a:cubicBezTo>
                <a:cubicBezTo>
                  <a:pt x="143" y="50"/>
                  <a:pt x="143" y="50"/>
                  <a:pt x="143" y="51"/>
                </a:cubicBezTo>
                <a:cubicBezTo>
                  <a:pt x="144" y="50"/>
                  <a:pt x="144" y="50"/>
                  <a:pt x="144" y="49"/>
                </a:cubicBezTo>
                <a:cubicBezTo>
                  <a:pt x="144" y="49"/>
                  <a:pt x="145" y="49"/>
                  <a:pt x="145" y="49"/>
                </a:cubicBezTo>
                <a:cubicBezTo>
                  <a:pt x="145" y="50"/>
                  <a:pt x="145" y="50"/>
                  <a:pt x="145" y="51"/>
                </a:cubicBezTo>
                <a:cubicBezTo>
                  <a:pt x="145" y="51"/>
                  <a:pt x="145" y="51"/>
                  <a:pt x="145" y="51"/>
                </a:cubicBezTo>
                <a:cubicBezTo>
                  <a:pt x="145" y="50"/>
                  <a:pt x="145" y="50"/>
                  <a:pt x="146" y="50"/>
                </a:cubicBezTo>
                <a:cubicBezTo>
                  <a:pt x="146" y="50"/>
                  <a:pt x="146" y="50"/>
                  <a:pt x="147" y="50"/>
                </a:cubicBezTo>
                <a:cubicBezTo>
                  <a:pt x="147" y="50"/>
                  <a:pt x="147" y="50"/>
                  <a:pt x="148" y="50"/>
                </a:cubicBezTo>
                <a:cubicBezTo>
                  <a:pt x="148" y="50"/>
                  <a:pt x="148" y="50"/>
                  <a:pt x="148" y="50"/>
                </a:cubicBezTo>
                <a:cubicBezTo>
                  <a:pt x="148" y="51"/>
                  <a:pt x="148" y="51"/>
                  <a:pt x="148" y="51"/>
                </a:cubicBezTo>
                <a:cubicBezTo>
                  <a:pt x="147" y="51"/>
                  <a:pt x="147" y="51"/>
                  <a:pt x="146" y="51"/>
                </a:cubicBezTo>
                <a:cubicBezTo>
                  <a:pt x="146" y="52"/>
                  <a:pt x="146" y="52"/>
                  <a:pt x="147" y="52"/>
                </a:cubicBezTo>
                <a:cubicBezTo>
                  <a:pt x="147" y="52"/>
                  <a:pt x="148" y="52"/>
                  <a:pt x="148" y="52"/>
                </a:cubicBezTo>
                <a:cubicBezTo>
                  <a:pt x="148" y="52"/>
                  <a:pt x="149" y="52"/>
                  <a:pt x="149" y="52"/>
                </a:cubicBezTo>
                <a:cubicBezTo>
                  <a:pt x="149" y="52"/>
                  <a:pt x="149" y="52"/>
                  <a:pt x="150" y="52"/>
                </a:cubicBezTo>
                <a:cubicBezTo>
                  <a:pt x="150" y="52"/>
                  <a:pt x="150" y="53"/>
                  <a:pt x="151" y="53"/>
                </a:cubicBezTo>
                <a:cubicBezTo>
                  <a:pt x="151" y="53"/>
                  <a:pt x="151" y="53"/>
                  <a:pt x="151" y="53"/>
                </a:cubicBezTo>
                <a:cubicBezTo>
                  <a:pt x="151" y="53"/>
                  <a:pt x="151" y="53"/>
                  <a:pt x="151" y="53"/>
                </a:cubicBezTo>
                <a:cubicBezTo>
                  <a:pt x="152" y="53"/>
                  <a:pt x="153" y="53"/>
                  <a:pt x="153" y="53"/>
                </a:cubicBezTo>
                <a:cubicBezTo>
                  <a:pt x="154" y="53"/>
                  <a:pt x="154" y="53"/>
                  <a:pt x="155" y="54"/>
                </a:cubicBezTo>
                <a:cubicBezTo>
                  <a:pt x="155" y="54"/>
                  <a:pt x="155" y="54"/>
                  <a:pt x="156" y="54"/>
                </a:cubicBezTo>
                <a:cubicBezTo>
                  <a:pt x="156" y="54"/>
                  <a:pt x="157" y="55"/>
                  <a:pt x="157" y="55"/>
                </a:cubicBezTo>
                <a:cubicBezTo>
                  <a:pt x="158" y="55"/>
                  <a:pt x="158" y="55"/>
                  <a:pt x="159" y="55"/>
                </a:cubicBezTo>
                <a:cubicBezTo>
                  <a:pt x="159" y="56"/>
                  <a:pt x="160" y="56"/>
                  <a:pt x="160" y="56"/>
                </a:cubicBezTo>
                <a:cubicBezTo>
                  <a:pt x="160" y="57"/>
                  <a:pt x="160" y="57"/>
                  <a:pt x="160" y="57"/>
                </a:cubicBezTo>
                <a:cubicBezTo>
                  <a:pt x="160" y="58"/>
                  <a:pt x="160" y="58"/>
                  <a:pt x="159" y="59"/>
                </a:cubicBezTo>
                <a:cubicBezTo>
                  <a:pt x="157" y="60"/>
                  <a:pt x="154" y="59"/>
                  <a:pt x="152" y="58"/>
                </a:cubicBezTo>
                <a:cubicBezTo>
                  <a:pt x="152" y="58"/>
                  <a:pt x="151" y="58"/>
                  <a:pt x="151" y="58"/>
                </a:cubicBezTo>
                <a:cubicBezTo>
                  <a:pt x="151" y="58"/>
                  <a:pt x="151" y="57"/>
                  <a:pt x="150" y="57"/>
                </a:cubicBezTo>
                <a:cubicBezTo>
                  <a:pt x="150" y="58"/>
                  <a:pt x="151" y="58"/>
                  <a:pt x="151" y="59"/>
                </a:cubicBezTo>
                <a:cubicBezTo>
                  <a:pt x="151" y="59"/>
                  <a:pt x="152" y="59"/>
                  <a:pt x="152" y="59"/>
                </a:cubicBezTo>
                <a:cubicBezTo>
                  <a:pt x="153" y="60"/>
                  <a:pt x="153" y="60"/>
                  <a:pt x="152" y="60"/>
                </a:cubicBezTo>
                <a:cubicBezTo>
                  <a:pt x="152" y="61"/>
                  <a:pt x="153" y="62"/>
                  <a:pt x="153" y="63"/>
                </a:cubicBezTo>
                <a:cubicBezTo>
                  <a:pt x="153" y="63"/>
                  <a:pt x="154" y="63"/>
                  <a:pt x="154" y="63"/>
                </a:cubicBezTo>
                <a:cubicBezTo>
                  <a:pt x="154" y="63"/>
                  <a:pt x="154" y="63"/>
                  <a:pt x="154" y="63"/>
                </a:cubicBezTo>
                <a:cubicBezTo>
                  <a:pt x="155" y="63"/>
                  <a:pt x="155" y="63"/>
                  <a:pt x="155" y="63"/>
                </a:cubicBezTo>
                <a:cubicBezTo>
                  <a:pt x="156" y="64"/>
                  <a:pt x="157" y="64"/>
                  <a:pt x="156" y="63"/>
                </a:cubicBezTo>
                <a:cubicBezTo>
                  <a:pt x="156" y="63"/>
                  <a:pt x="156" y="63"/>
                  <a:pt x="156" y="63"/>
                </a:cubicBezTo>
                <a:cubicBezTo>
                  <a:pt x="155" y="62"/>
                  <a:pt x="155" y="62"/>
                  <a:pt x="155" y="62"/>
                </a:cubicBezTo>
                <a:cubicBezTo>
                  <a:pt x="155" y="61"/>
                  <a:pt x="155" y="61"/>
                  <a:pt x="155" y="61"/>
                </a:cubicBezTo>
                <a:cubicBezTo>
                  <a:pt x="156" y="62"/>
                  <a:pt x="157" y="62"/>
                  <a:pt x="158" y="62"/>
                </a:cubicBezTo>
                <a:cubicBezTo>
                  <a:pt x="158" y="62"/>
                  <a:pt x="158" y="62"/>
                  <a:pt x="159" y="62"/>
                </a:cubicBezTo>
                <a:cubicBezTo>
                  <a:pt x="159" y="62"/>
                  <a:pt x="159" y="62"/>
                  <a:pt x="159" y="62"/>
                </a:cubicBezTo>
                <a:cubicBezTo>
                  <a:pt x="160" y="61"/>
                  <a:pt x="159" y="61"/>
                  <a:pt x="159" y="60"/>
                </a:cubicBezTo>
                <a:cubicBezTo>
                  <a:pt x="159" y="59"/>
                  <a:pt x="161" y="60"/>
                  <a:pt x="161" y="59"/>
                </a:cubicBezTo>
                <a:cubicBezTo>
                  <a:pt x="162" y="58"/>
                  <a:pt x="163" y="59"/>
                  <a:pt x="163" y="59"/>
                </a:cubicBezTo>
                <a:cubicBezTo>
                  <a:pt x="163" y="59"/>
                  <a:pt x="163" y="59"/>
                  <a:pt x="163" y="59"/>
                </a:cubicBezTo>
                <a:cubicBezTo>
                  <a:pt x="163" y="59"/>
                  <a:pt x="164" y="59"/>
                  <a:pt x="164" y="59"/>
                </a:cubicBezTo>
                <a:cubicBezTo>
                  <a:pt x="164" y="58"/>
                  <a:pt x="164" y="58"/>
                  <a:pt x="164" y="57"/>
                </a:cubicBezTo>
                <a:cubicBezTo>
                  <a:pt x="163" y="57"/>
                  <a:pt x="163" y="57"/>
                  <a:pt x="163" y="57"/>
                </a:cubicBezTo>
                <a:cubicBezTo>
                  <a:pt x="163" y="57"/>
                  <a:pt x="163" y="57"/>
                  <a:pt x="163" y="57"/>
                </a:cubicBezTo>
                <a:cubicBezTo>
                  <a:pt x="163" y="56"/>
                  <a:pt x="164" y="56"/>
                  <a:pt x="164" y="56"/>
                </a:cubicBezTo>
                <a:cubicBezTo>
                  <a:pt x="164" y="55"/>
                  <a:pt x="163" y="55"/>
                  <a:pt x="163" y="54"/>
                </a:cubicBezTo>
                <a:cubicBezTo>
                  <a:pt x="164" y="54"/>
                  <a:pt x="164" y="55"/>
                  <a:pt x="164" y="55"/>
                </a:cubicBezTo>
                <a:cubicBezTo>
                  <a:pt x="164" y="55"/>
                  <a:pt x="165" y="55"/>
                  <a:pt x="165" y="54"/>
                </a:cubicBezTo>
                <a:cubicBezTo>
                  <a:pt x="166" y="55"/>
                  <a:pt x="166" y="56"/>
                  <a:pt x="166" y="56"/>
                </a:cubicBezTo>
                <a:cubicBezTo>
                  <a:pt x="166" y="56"/>
                  <a:pt x="165" y="56"/>
                  <a:pt x="164" y="57"/>
                </a:cubicBezTo>
                <a:cubicBezTo>
                  <a:pt x="165" y="57"/>
                  <a:pt x="166" y="58"/>
                  <a:pt x="167" y="58"/>
                </a:cubicBezTo>
                <a:cubicBezTo>
                  <a:pt x="167" y="58"/>
                  <a:pt x="167" y="58"/>
                  <a:pt x="168" y="58"/>
                </a:cubicBezTo>
                <a:cubicBezTo>
                  <a:pt x="168" y="57"/>
                  <a:pt x="168" y="57"/>
                  <a:pt x="168" y="56"/>
                </a:cubicBezTo>
                <a:cubicBezTo>
                  <a:pt x="168" y="56"/>
                  <a:pt x="169" y="56"/>
                  <a:pt x="169" y="56"/>
                </a:cubicBezTo>
                <a:cubicBezTo>
                  <a:pt x="170" y="56"/>
                  <a:pt x="171" y="55"/>
                  <a:pt x="171" y="55"/>
                </a:cubicBezTo>
                <a:cubicBezTo>
                  <a:pt x="172" y="55"/>
                  <a:pt x="173" y="55"/>
                  <a:pt x="173" y="54"/>
                </a:cubicBezTo>
                <a:cubicBezTo>
                  <a:pt x="173" y="54"/>
                  <a:pt x="173" y="55"/>
                  <a:pt x="173" y="55"/>
                </a:cubicBezTo>
                <a:cubicBezTo>
                  <a:pt x="173" y="55"/>
                  <a:pt x="173" y="55"/>
                  <a:pt x="173" y="55"/>
                </a:cubicBezTo>
                <a:cubicBezTo>
                  <a:pt x="174" y="55"/>
                  <a:pt x="173" y="54"/>
                  <a:pt x="175" y="54"/>
                </a:cubicBezTo>
                <a:cubicBezTo>
                  <a:pt x="175" y="54"/>
                  <a:pt x="175" y="54"/>
                  <a:pt x="175" y="55"/>
                </a:cubicBezTo>
                <a:cubicBezTo>
                  <a:pt x="175" y="55"/>
                  <a:pt x="175" y="55"/>
                  <a:pt x="174" y="55"/>
                </a:cubicBezTo>
                <a:cubicBezTo>
                  <a:pt x="174" y="55"/>
                  <a:pt x="174" y="55"/>
                  <a:pt x="174" y="55"/>
                </a:cubicBezTo>
                <a:cubicBezTo>
                  <a:pt x="175" y="55"/>
                  <a:pt x="175" y="55"/>
                  <a:pt x="176" y="55"/>
                </a:cubicBezTo>
                <a:cubicBezTo>
                  <a:pt x="176" y="55"/>
                  <a:pt x="176" y="55"/>
                  <a:pt x="176" y="55"/>
                </a:cubicBezTo>
                <a:cubicBezTo>
                  <a:pt x="176" y="55"/>
                  <a:pt x="176" y="55"/>
                  <a:pt x="177" y="54"/>
                </a:cubicBezTo>
                <a:cubicBezTo>
                  <a:pt x="177" y="54"/>
                  <a:pt x="178" y="54"/>
                  <a:pt x="178" y="54"/>
                </a:cubicBezTo>
                <a:cubicBezTo>
                  <a:pt x="178" y="54"/>
                  <a:pt x="179" y="55"/>
                  <a:pt x="179" y="54"/>
                </a:cubicBezTo>
                <a:cubicBezTo>
                  <a:pt x="179" y="54"/>
                  <a:pt x="179" y="54"/>
                  <a:pt x="180" y="54"/>
                </a:cubicBezTo>
                <a:cubicBezTo>
                  <a:pt x="180" y="54"/>
                  <a:pt x="181" y="54"/>
                  <a:pt x="181" y="54"/>
                </a:cubicBezTo>
                <a:cubicBezTo>
                  <a:pt x="181" y="54"/>
                  <a:pt x="181" y="54"/>
                  <a:pt x="181" y="54"/>
                </a:cubicBezTo>
                <a:cubicBezTo>
                  <a:pt x="181" y="55"/>
                  <a:pt x="181" y="55"/>
                  <a:pt x="182" y="55"/>
                </a:cubicBezTo>
                <a:cubicBezTo>
                  <a:pt x="182" y="55"/>
                  <a:pt x="182" y="54"/>
                  <a:pt x="182" y="54"/>
                </a:cubicBezTo>
                <a:cubicBezTo>
                  <a:pt x="183" y="54"/>
                  <a:pt x="183" y="54"/>
                  <a:pt x="183" y="53"/>
                </a:cubicBezTo>
                <a:cubicBezTo>
                  <a:pt x="183" y="53"/>
                  <a:pt x="183" y="53"/>
                  <a:pt x="183" y="52"/>
                </a:cubicBezTo>
                <a:cubicBezTo>
                  <a:pt x="183" y="52"/>
                  <a:pt x="183" y="52"/>
                  <a:pt x="183" y="52"/>
                </a:cubicBezTo>
                <a:cubicBezTo>
                  <a:pt x="183" y="52"/>
                  <a:pt x="183" y="52"/>
                  <a:pt x="183" y="52"/>
                </a:cubicBezTo>
                <a:cubicBezTo>
                  <a:pt x="184" y="52"/>
                  <a:pt x="185" y="52"/>
                  <a:pt x="186" y="52"/>
                </a:cubicBezTo>
                <a:cubicBezTo>
                  <a:pt x="188" y="53"/>
                  <a:pt x="190" y="54"/>
                  <a:pt x="192" y="55"/>
                </a:cubicBezTo>
                <a:cubicBezTo>
                  <a:pt x="192" y="55"/>
                  <a:pt x="192" y="55"/>
                  <a:pt x="192" y="55"/>
                </a:cubicBezTo>
                <a:cubicBezTo>
                  <a:pt x="192" y="55"/>
                  <a:pt x="193" y="54"/>
                  <a:pt x="193" y="54"/>
                </a:cubicBezTo>
                <a:cubicBezTo>
                  <a:pt x="192" y="54"/>
                  <a:pt x="192" y="54"/>
                  <a:pt x="192" y="53"/>
                </a:cubicBezTo>
                <a:cubicBezTo>
                  <a:pt x="191" y="53"/>
                  <a:pt x="192" y="53"/>
                  <a:pt x="192" y="52"/>
                </a:cubicBezTo>
                <a:cubicBezTo>
                  <a:pt x="191" y="52"/>
                  <a:pt x="190" y="52"/>
                  <a:pt x="190" y="52"/>
                </a:cubicBezTo>
                <a:cubicBezTo>
                  <a:pt x="190" y="51"/>
                  <a:pt x="191" y="51"/>
                  <a:pt x="191" y="50"/>
                </a:cubicBezTo>
                <a:cubicBezTo>
                  <a:pt x="190" y="50"/>
                  <a:pt x="190" y="50"/>
                  <a:pt x="190" y="50"/>
                </a:cubicBezTo>
                <a:cubicBezTo>
                  <a:pt x="190" y="49"/>
                  <a:pt x="191" y="48"/>
                  <a:pt x="192" y="48"/>
                </a:cubicBezTo>
                <a:cubicBezTo>
                  <a:pt x="192" y="47"/>
                  <a:pt x="192" y="47"/>
                  <a:pt x="192" y="47"/>
                </a:cubicBezTo>
                <a:cubicBezTo>
                  <a:pt x="192" y="47"/>
                  <a:pt x="192" y="47"/>
                  <a:pt x="192" y="46"/>
                </a:cubicBezTo>
                <a:cubicBezTo>
                  <a:pt x="189" y="44"/>
                  <a:pt x="186" y="42"/>
                  <a:pt x="183" y="40"/>
                </a:cubicBezTo>
                <a:cubicBezTo>
                  <a:pt x="183" y="40"/>
                  <a:pt x="183" y="40"/>
                  <a:pt x="183" y="40"/>
                </a:cubicBezTo>
                <a:cubicBezTo>
                  <a:pt x="183" y="40"/>
                  <a:pt x="183" y="40"/>
                  <a:pt x="183" y="40"/>
                </a:cubicBezTo>
                <a:cubicBezTo>
                  <a:pt x="183" y="40"/>
                  <a:pt x="183" y="41"/>
                  <a:pt x="183" y="41"/>
                </a:cubicBezTo>
                <a:cubicBezTo>
                  <a:pt x="182" y="41"/>
                  <a:pt x="182" y="41"/>
                  <a:pt x="182" y="41"/>
                </a:cubicBezTo>
                <a:cubicBezTo>
                  <a:pt x="182" y="41"/>
                  <a:pt x="181" y="41"/>
                  <a:pt x="181" y="41"/>
                </a:cubicBezTo>
                <a:cubicBezTo>
                  <a:pt x="181" y="41"/>
                  <a:pt x="181" y="41"/>
                  <a:pt x="181" y="41"/>
                </a:cubicBezTo>
                <a:cubicBezTo>
                  <a:pt x="181" y="41"/>
                  <a:pt x="180" y="41"/>
                  <a:pt x="181" y="41"/>
                </a:cubicBezTo>
                <a:cubicBezTo>
                  <a:pt x="181" y="41"/>
                  <a:pt x="181" y="42"/>
                  <a:pt x="181" y="42"/>
                </a:cubicBezTo>
                <a:cubicBezTo>
                  <a:pt x="181" y="42"/>
                  <a:pt x="181" y="42"/>
                  <a:pt x="181" y="42"/>
                </a:cubicBezTo>
                <a:cubicBezTo>
                  <a:pt x="181" y="42"/>
                  <a:pt x="180" y="42"/>
                  <a:pt x="180" y="42"/>
                </a:cubicBezTo>
                <a:cubicBezTo>
                  <a:pt x="180" y="42"/>
                  <a:pt x="180" y="42"/>
                  <a:pt x="179" y="42"/>
                </a:cubicBezTo>
                <a:cubicBezTo>
                  <a:pt x="179" y="42"/>
                  <a:pt x="179" y="42"/>
                  <a:pt x="179" y="42"/>
                </a:cubicBezTo>
                <a:cubicBezTo>
                  <a:pt x="179" y="42"/>
                  <a:pt x="179" y="42"/>
                  <a:pt x="179" y="43"/>
                </a:cubicBezTo>
                <a:cubicBezTo>
                  <a:pt x="179" y="43"/>
                  <a:pt x="179" y="43"/>
                  <a:pt x="180" y="43"/>
                </a:cubicBezTo>
                <a:cubicBezTo>
                  <a:pt x="180" y="43"/>
                  <a:pt x="180" y="43"/>
                  <a:pt x="180" y="43"/>
                </a:cubicBezTo>
                <a:cubicBezTo>
                  <a:pt x="179" y="43"/>
                  <a:pt x="179" y="44"/>
                  <a:pt x="179" y="44"/>
                </a:cubicBezTo>
                <a:cubicBezTo>
                  <a:pt x="178" y="44"/>
                  <a:pt x="178" y="44"/>
                  <a:pt x="177" y="44"/>
                </a:cubicBezTo>
                <a:cubicBezTo>
                  <a:pt x="176" y="43"/>
                  <a:pt x="176" y="44"/>
                  <a:pt x="175" y="43"/>
                </a:cubicBezTo>
                <a:cubicBezTo>
                  <a:pt x="175" y="43"/>
                  <a:pt x="175" y="43"/>
                  <a:pt x="175" y="43"/>
                </a:cubicBezTo>
                <a:cubicBezTo>
                  <a:pt x="176" y="43"/>
                  <a:pt x="176" y="42"/>
                  <a:pt x="177" y="42"/>
                </a:cubicBezTo>
                <a:cubicBezTo>
                  <a:pt x="177" y="42"/>
                  <a:pt x="177" y="42"/>
                  <a:pt x="177" y="42"/>
                </a:cubicBezTo>
                <a:cubicBezTo>
                  <a:pt x="177" y="42"/>
                  <a:pt x="177" y="42"/>
                  <a:pt x="177" y="42"/>
                </a:cubicBezTo>
                <a:cubicBezTo>
                  <a:pt x="177" y="42"/>
                  <a:pt x="177" y="42"/>
                  <a:pt x="177" y="42"/>
                </a:cubicBezTo>
                <a:cubicBezTo>
                  <a:pt x="177" y="41"/>
                  <a:pt x="178" y="41"/>
                  <a:pt x="178" y="41"/>
                </a:cubicBezTo>
                <a:cubicBezTo>
                  <a:pt x="178" y="41"/>
                  <a:pt x="178" y="41"/>
                  <a:pt x="178" y="41"/>
                </a:cubicBezTo>
                <a:cubicBezTo>
                  <a:pt x="178" y="40"/>
                  <a:pt x="178" y="40"/>
                  <a:pt x="178" y="40"/>
                </a:cubicBezTo>
                <a:cubicBezTo>
                  <a:pt x="178" y="40"/>
                  <a:pt x="179" y="40"/>
                  <a:pt x="179" y="39"/>
                </a:cubicBezTo>
                <a:cubicBezTo>
                  <a:pt x="179" y="39"/>
                  <a:pt x="179" y="40"/>
                  <a:pt x="179" y="40"/>
                </a:cubicBezTo>
                <a:cubicBezTo>
                  <a:pt x="180" y="39"/>
                  <a:pt x="180" y="39"/>
                  <a:pt x="181" y="38"/>
                </a:cubicBezTo>
                <a:cubicBezTo>
                  <a:pt x="165" y="29"/>
                  <a:pt x="147" y="24"/>
                  <a:pt x="128" y="24"/>
                </a:cubicBezTo>
                <a:cubicBezTo>
                  <a:pt x="112" y="24"/>
                  <a:pt x="97" y="28"/>
                  <a:pt x="83" y="34"/>
                </a:cubicBezTo>
                <a:moveTo>
                  <a:pt x="84" y="39"/>
                </a:moveTo>
                <a:cubicBezTo>
                  <a:pt x="84" y="39"/>
                  <a:pt x="84" y="39"/>
                  <a:pt x="84" y="39"/>
                </a:cubicBezTo>
                <a:cubicBezTo>
                  <a:pt x="84" y="39"/>
                  <a:pt x="84" y="39"/>
                  <a:pt x="84" y="39"/>
                </a:cubicBezTo>
                <a:cubicBezTo>
                  <a:pt x="84" y="39"/>
                  <a:pt x="84" y="39"/>
                  <a:pt x="84" y="39"/>
                </a:cubicBezTo>
                <a:cubicBezTo>
                  <a:pt x="84" y="39"/>
                  <a:pt x="84" y="39"/>
                  <a:pt x="84" y="39"/>
                </a:cubicBezTo>
                <a:moveTo>
                  <a:pt x="174" y="99"/>
                </a:moveTo>
                <a:cubicBezTo>
                  <a:pt x="174" y="99"/>
                  <a:pt x="174" y="99"/>
                  <a:pt x="173" y="99"/>
                </a:cubicBezTo>
                <a:cubicBezTo>
                  <a:pt x="173" y="99"/>
                  <a:pt x="173" y="98"/>
                  <a:pt x="173" y="98"/>
                </a:cubicBezTo>
                <a:cubicBezTo>
                  <a:pt x="174" y="98"/>
                  <a:pt x="174" y="98"/>
                  <a:pt x="174" y="97"/>
                </a:cubicBezTo>
                <a:cubicBezTo>
                  <a:pt x="174" y="97"/>
                  <a:pt x="173" y="97"/>
                  <a:pt x="173" y="97"/>
                </a:cubicBezTo>
                <a:cubicBezTo>
                  <a:pt x="173" y="97"/>
                  <a:pt x="173" y="97"/>
                  <a:pt x="172" y="97"/>
                </a:cubicBezTo>
                <a:cubicBezTo>
                  <a:pt x="172" y="97"/>
                  <a:pt x="172" y="97"/>
                  <a:pt x="172" y="97"/>
                </a:cubicBezTo>
                <a:cubicBezTo>
                  <a:pt x="172" y="96"/>
                  <a:pt x="172" y="96"/>
                  <a:pt x="172" y="95"/>
                </a:cubicBezTo>
                <a:cubicBezTo>
                  <a:pt x="171" y="95"/>
                  <a:pt x="171" y="95"/>
                  <a:pt x="171" y="95"/>
                </a:cubicBezTo>
                <a:cubicBezTo>
                  <a:pt x="171" y="95"/>
                  <a:pt x="171" y="95"/>
                  <a:pt x="171" y="95"/>
                </a:cubicBezTo>
                <a:cubicBezTo>
                  <a:pt x="171" y="95"/>
                  <a:pt x="171" y="95"/>
                  <a:pt x="171" y="95"/>
                </a:cubicBezTo>
                <a:cubicBezTo>
                  <a:pt x="171" y="95"/>
                  <a:pt x="172" y="95"/>
                  <a:pt x="172" y="95"/>
                </a:cubicBezTo>
                <a:cubicBezTo>
                  <a:pt x="172" y="95"/>
                  <a:pt x="172" y="95"/>
                  <a:pt x="172" y="95"/>
                </a:cubicBezTo>
                <a:cubicBezTo>
                  <a:pt x="172" y="95"/>
                  <a:pt x="172" y="94"/>
                  <a:pt x="172" y="94"/>
                </a:cubicBezTo>
                <a:cubicBezTo>
                  <a:pt x="172" y="94"/>
                  <a:pt x="172" y="94"/>
                  <a:pt x="172" y="94"/>
                </a:cubicBezTo>
                <a:cubicBezTo>
                  <a:pt x="172" y="94"/>
                  <a:pt x="172" y="94"/>
                  <a:pt x="172" y="94"/>
                </a:cubicBezTo>
                <a:cubicBezTo>
                  <a:pt x="172" y="94"/>
                  <a:pt x="172" y="93"/>
                  <a:pt x="173" y="93"/>
                </a:cubicBezTo>
                <a:cubicBezTo>
                  <a:pt x="173" y="93"/>
                  <a:pt x="174" y="94"/>
                  <a:pt x="174" y="94"/>
                </a:cubicBezTo>
                <a:cubicBezTo>
                  <a:pt x="174" y="94"/>
                  <a:pt x="174" y="94"/>
                  <a:pt x="174" y="94"/>
                </a:cubicBezTo>
                <a:cubicBezTo>
                  <a:pt x="174" y="93"/>
                  <a:pt x="174" y="93"/>
                  <a:pt x="174" y="93"/>
                </a:cubicBezTo>
                <a:cubicBezTo>
                  <a:pt x="174" y="93"/>
                  <a:pt x="174" y="92"/>
                  <a:pt x="174" y="92"/>
                </a:cubicBezTo>
                <a:cubicBezTo>
                  <a:pt x="174" y="92"/>
                  <a:pt x="174" y="92"/>
                  <a:pt x="174" y="92"/>
                </a:cubicBezTo>
                <a:cubicBezTo>
                  <a:pt x="174" y="92"/>
                  <a:pt x="174" y="91"/>
                  <a:pt x="174" y="91"/>
                </a:cubicBezTo>
                <a:cubicBezTo>
                  <a:pt x="174" y="91"/>
                  <a:pt x="174" y="91"/>
                  <a:pt x="173" y="91"/>
                </a:cubicBezTo>
                <a:cubicBezTo>
                  <a:pt x="173" y="91"/>
                  <a:pt x="173" y="91"/>
                  <a:pt x="173" y="91"/>
                </a:cubicBezTo>
                <a:cubicBezTo>
                  <a:pt x="173" y="91"/>
                  <a:pt x="172" y="91"/>
                  <a:pt x="172" y="91"/>
                </a:cubicBezTo>
                <a:cubicBezTo>
                  <a:pt x="171" y="91"/>
                  <a:pt x="171" y="92"/>
                  <a:pt x="170" y="92"/>
                </a:cubicBezTo>
                <a:cubicBezTo>
                  <a:pt x="170" y="92"/>
                  <a:pt x="170" y="92"/>
                  <a:pt x="170" y="92"/>
                </a:cubicBezTo>
                <a:cubicBezTo>
                  <a:pt x="170" y="92"/>
                  <a:pt x="169" y="92"/>
                  <a:pt x="169" y="92"/>
                </a:cubicBezTo>
                <a:cubicBezTo>
                  <a:pt x="169" y="93"/>
                  <a:pt x="169" y="93"/>
                  <a:pt x="169" y="93"/>
                </a:cubicBezTo>
                <a:cubicBezTo>
                  <a:pt x="169" y="93"/>
                  <a:pt x="169" y="93"/>
                  <a:pt x="169" y="93"/>
                </a:cubicBezTo>
                <a:cubicBezTo>
                  <a:pt x="169" y="93"/>
                  <a:pt x="168" y="93"/>
                  <a:pt x="168" y="93"/>
                </a:cubicBezTo>
                <a:cubicBezTo>
                  <a:pt x="168" y="93"/>
                  <a:pt x="168" y="93"/>
                  <a:pt x="168" y="93"/>
                </a:cubicBezTo>
                <a:cubicBezTo>
                  <a:pt x="168" y="93"/>
                  <a:pt x="167" y="94"/>
                  <a:pt x="167" y="94"/>
                </a:cubicBezTo>
                <a:cubicBezTo>
                  <a:pt x="167" y="94"/>
                  <a:pt x="167" y="94"/>
                  <a:pt x="167" y="95"/>
                </a:cubicBezTo>
                <a:cubicBezTo>
                  <a:pt x="167" y="95"/>
                  <a:pt x="167" y="95"/>
                  <a:pt x="167" y="95"/>
                </a:cubicBezTo>
                <a:cubicBezTo>
                  <a:pt x="167" y="95"/>
                  <a:pt x="167" y="95"/>
                  <a:pt x="167" y="95"/>
                </a:cubicBezTo>
                <a:cubicBezTo>
                  <a:pt x="167" y="95"/>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7" y="97"/>
                  <a:pt x="168" y="97"/>
                </a:cubicBezTo>
                <a:cubicBezTo>
                  <a:pt x="168" y="97"/>
                  <a:pt x="168" y="97"/>
                  <a:pt x="168" y="97"/>
                </a:cubicBezTo>
                <a:cubicBezTo>
                  <a:pt x="168" y="97"/>
                  <a:pt x="168" y="97"/>
                  <a:pt x="168" y="97"/>
                </a:cubicBezTo>
                <a:cubicBezTo>
                  <a:pt x="168" y="98"/>
                  <a:pt x="168" y="98"/>
                  <a:pt x="169" y="98"/>
                </a:cubicBezTo>
                <a:cubicBezTo>
                  <a:pt x="169" y="98"/>
                  <a:pt x="169" y="98"/>
                  <a:pt x="169" y="98"/>
                </a:cubicBezTo>
                <a:cubicBezTo>
                  <a:pt x="169" y="99"/>
                  <a:pt x="169" y="99"/>
                  <a:pt x="169" y="99"/>
                </a:cubicBezTo>
                <a:cubicBezTo>
                  <a:pt x="170" y="99"/>
                  <a:pt x="170" y="99"/>
                  <a:pt x="170" y="100"/>
                </a:cubicBezTo>
                <a:cubicBezTo>
                  <a:pt x="170" y="100"/>
                  <a:pt x="170" y="100"/>
                  <a:pt x="170" y="100"/>
                </a:cubicBezTo>
                <a:cubicBezTo>
                  <a:pt x="170" y="100"/>
                  <a:pt x="171" y="100"/>
                  <a:pt x="171" y="101"/>
                </a:cubicBezTo>
                <a:cubicBezTo>
                  <a:pt x="171" y="101"/>
                  <a:pt x="171" y="101"/>
                  <a:pt x="171" y="101"/>
                </a:cubicBezTo>
                <a:cubicBezTo>
                  <a:pt x="171" y="101"/>
                  <a:pt x="171" y="101"/>
                  <a:pt x="171" y="101"/>
                </a:cubicBezTo>
                <a:cubicBezTo>
                  <a:pt x="170" y="100"/>
                  <a:pt x="170" y="101"/>
                  <a:pt x="170" y="102"/>
                </a:cubicBezTo>
                <a:cubicBezTo>
                  <a:pt x="170" y="102"/>
                  <a:pt x="170" y="102"/>
                  <a:pt x="170" y="102"/>
                </a:cubicBezTo>
                <a:cubicBezTo>
                  <a:pt x="170" y="102"/>
                  <a:pt x="170" y="102"/>
                  <a:pt x="170" y="102"/>
                </a:cubicBezTo>
                <a:cubicBezTo>
                  <a:pt x="170" y="102"/>
                  <a:pt x="170" y="102"/>
                  <a:pt x="170" y="102"/>
                </a:cubicBezTo>
                <a:cubicBezTo>
                  <a:pt x="170" y="102"/>
                  <a:pt x="170" y="102"/>
                  <a:pt x="169" y="102"/>
                </a:cubicBezTo>
                <a:cubicBezTo>
                  <a:pt x="169" y="102"/>
                  <a:pt x="169" y="102"/>
                  <a:pt x="169" y="102"/>
                </a:cubicBezTo>
                <a:cubicBezTo>
                  <a:pt x="169" y="103"/>
                  <a:pt x="169" y="104"/>
                  <a:pt x="169" y="105"/>
                </a:cubicBezTo>
                <a:cubicBezTo>
                  <a:pt x="170" y="105"/>
                  <a:pt x="170" y="105"/>
                  <a:pt x="171" y="105"/>
                </a:cubicBezTo>
                <a:cubicBezTo>
                  <a:pt x="171" y="106"/>
                  <a:pt x="173" y="106"/>
                  <a:pt x="174" y="106"/>
                </a:cubicBezTo>
                <a:cubicBezTo>
                  <a:pt x="174" y="106"/>
                  <a:pt x="175" y="106"/>
                  <a:pt x="175" y="106"/>
                </a:cubicBezTo>
                <a:cubicBezTo>
                  <a:pt x="175" y="105"/>
                  <a:pt x="175" y="104"/>
                  <a:pt x="175" y="104"/>
                </a:cubicBezTo>
                <a:cubicBezTo>
                  <a:pt x="175" y="104"/>
                  <a:pt x="175" y="104"/>
                  <a:pt x="175" y="103"/>
                </a:cubicBezTo>
                <a:cubicBezTo>
                  <a:pt x="175" y="103"/>
                  <a:pt x="175" y="103"/>
                  <a:pt x="175" y="103"/>
                </a:cubicBezTo>
                <a:cubicBezTo>
                  <a:pt x="175" y="102"/>
                  <a:pt x="175" y="102"/>
                  <a:pt x="175" y="102"/>
                </a:cubicBezTo>
                <a:cubicBezTo>
                  <a:pt x="175" y="102"/>
                  <a:pt x="174" y="102"/>
                  <a:pt x="174" y="102"/>
                </a:cubicBezTo>
                <a:cubicBezTo>
                  <a:pt x="174" y="102"/>
                  <a:pt x="174" y="102"/>
                  <a:pt x="174" y="102"/>
                </a:cubicBezTo>
                <a:cubicBezTo>
                  <a:pt x="174" y="102"/>
                  <a:pt x="174" y="102"/>
                  <a:pt x="174" y="102"/>
                </a:cubicBezTo>
                <a:cubicBezTo>
                  <a:pt x="175" y="102"/>
                  <a:pt x="175" y="102"/>
                  <a:pt x="175" y="102"/>
                </a:cubicBezTo>
                <a:cubicBezTo>
                  <a:pt x="175" y="102"/>
                  <a:pt x="175" y="102"/>
                  <a:pt x="175" y="102"/>
                </a:cubicBezTo>
                <a:cubicBezTo>
                  <a:pt x="175" y="102"/>
                  <a:pt x="175" y="102"/>
                  <a:pt x="175" y="102"/>
                </a:cubicBezTo>
                <a:cubicBezTo>
                  <a:pt x="175" y="101"/>
                  <a:pt x="175" y="101"/>
                  <a:pt x="175" y="101"/>
                </a:cubicBezTo>
                <a:cubicBezTo>
                  <a:pt x="175" y="101"/>
                  <a:pt x="175" y="101"/>
                  <a:pt x="175" y="101"/>
                </a:cubicBezTo>
                <a:cubicBezTo>
                  <a:pt x="174" y="101"/>
                  <a:pt x="174" y="101"/>
                  <a:pt x="174" y="101"/>
                </a:cubicBezTo>
                <a:cubicBezTo>
                  <a:pt x="174" y="101"/>
                  <a:pt x="174" y="100"/>
                  <a:pt x="174" y="100"/>
                </a:cubicBezTo>
                <a:cubicBezTo>
                  <a:pt x="174" y="100"/>
                  <a:pt x="174" y="100"/>
                  <a:pt x="174" y="100"/>
                </a:cubicBezTo>
                <a:cubicBezTo>
                  <a:pt x="174" y="100"/>
                  <a:pt x="175" y="100"/>
                  <a:pt x="175" y="100"/>
                </a:cubicBezTo>
                <a:cubicBezTo>
                  <a:pt x="175" y="100"/>
                  <a:pt x="175" y="100"/>
                  <a:pt x="175" y="100"/>
                </a:cubicBezTo>
                <a:cubicBezTo>
                  <a:pt x="175" y="100"/>
                  <a:pt x="175" y="100"/>
                  <a:pt x="175" y="100"/>
                </a:cubicBezTo>
                <a:cubicBezTo>
                  <a:pt x="175" y="100"/>
                  <a:pt x="175" y="100"/>
                  <a:pt x="175" y="100"/>
                </a:cubicBezTo>
                <a:cubicBezTo>
                  <a:pt x="175" y="100"/>
                  <a:pt x="175" y="100"/>
                  <a:pt x="175" y="100"/>
                </a:cubicBezTo>
                <a:cubicBezTo>
                  <a:pt x="175" y="100"/>
                  <a:pt x="175" y="100"/>
                  <a:pt x="175" y="100"/>
                </a:cubicBezTo>
                <a:cubicBezTo>
                  <a:pt x="176" y="100"/>
                  <a:pt x="176" y="100"/>
                  <a:pt x="176" y="100"/>
                </a:cubicBezTo>
                <a:cubicBezTo>
                  <a:pt x="176" y="100"/>
                  <a:pt x="176" y="100"/>
                  <a:pt x="176" y="100"/>
                </a:cubicBezTo>
                <a:cubicBezTo>
                  <a:pt x="176" y="100"/>
                  <a:pt x="176" y="100"/>
                  <a:pt x="176" y="100"/>
                </a:cubicBezTo>
                <a:cubicBezTo>
                  <a:pt x="176" y="100"/>
                  <a:pt x="176" y="100"/>
                  <a:pt x="176" y="100"/>
                </a:cubicBezTo>
                <a:cubicBezTo>
                  <a:pt x="176" y="99"/>
                  <a:pt x="176" y="99"/>
                  <a:pt x="175" y="99"/>
                </a:cubicBezTo>
                <a:cubicBezTo>
                  <a:pt x="175" y="99"/>
                  <a:pt x="175" y="98"/>
                  <a:pt x="175" y="98"/>
                </a:cubicBezTo>
                <a:cubicBezTo>
                  <a:pt x="175" y="98"/>
                  <a:pt x="174" y="98"/>
                  <a:pt x="174" y="98"/>
                </a:cubicBezTo>
                <a:cubicBezTo>
                  <a:pt x="174" y="99"/>
                  <a:pt x="174" y="99"/>
                  <a:pt x="174" y="100"/>
                </a:cubicBezTo>
                <a:cubicBezTo>
                  <a:pt x="174" y="99"/>
                  <a:pt x="174" y="99"/>
                  <a:pt x="174" y="99"/>
                </a:cubicBezTo>
                <a:cubicBezTo>
                  <a:pt x="174" y="99"/>
                  <a:pt x="174" y="99"/>
                  <a:pt x="174" y="99"/>
                </a:cubicBezTo>
                <a:cubicBezTo>
                  <a:pt x="174" y="99"/>
                  <a:pt x="174" y="99"/>
                  <a:pt x="174" y="99"/>
                </a:cubicBezTo>
                <a:moveTo>
                  <a:pt x="143" y="99"/>
                </a:moveTo>
                <a:cubicBezTo>
                  <a:pt x="143" y="99"/>
                  <a:pt x="143" y="99"/>
                  <a:pt x="143" y="99"/>
                </a:cubicBezTo>
                <a:cubicBezTo>
                  <a:pt x="143" y="99"/>
                  <a:pt x="143" y="99"/>
                  <a:pt x="143" y="99"/>
                </a:cubicBezTo>
                <a:cubicBezTo>
                  <a:pt x="143" y="99"/>
                  <a:pt x="143" y="99"/>
                  <a:pt x="143" y="99"/>
                </a:cubicBezTo>
                <a:cubicBezTo>
                  <a:pt x="143" y="99"/>
                  <a:pt x="143" y="99"/>
                  <a:pt x="143" y="99"/>
                </a:cubicBezTo>
                <a:cubicBezTo>
                  <a:pt x="143" y="99"/>
                  <a:pt x="143" y="99"/>
                  <a:pt x="143" y="99"/>
                </a:cubicBezTo>
                <a:moveTo>
                  <a:pt x="177" y="44"/>
                </a:moveTo>
                <a:cubicBezTo>
                  <a:pt x="178" y="44"/>
                  <a:pt x="178" y="44"/>
                  <a:pt x="178" y="44"/>
                </a:cubicBezTo>
                <a:cubicBezTo>
                  <a:pt x="178" y="46"/>
                  <a:pt x="177" y="45"/>
                  <a:pt x="177" y="47"/>
                </a:cubicBezTo>
                <a:cubicBezTo>
                  <a:pt x="177" y="48"/>
                  <a:pt x="177" y="49"/>
                  <a:pt x="178" y="49"/>
                </a:cubicBezTo>
                <a:cubicBezTo>
                  <a:pt x="178" y="49"/>
                  <a:pt x="179" y="49"/>
                  <a:pt x="179" y="50"/>
                </a:cubicBezTo>
                <a:cubicBezTo>
                  <a:pt x="178" y="50"/>
                  <a:pt x="178" y="50"/>
                  <a:pt x="177" y="50"/>
                </a:cubicBezTo>
                <a:cubicBezTo>
                  <a:pt x="177" y="50"/>
                  <a:pt x="177" y="50"/>
                  <a:pt x="176" y="50"/>
                </a:cubicBezTo>
                <a:cubicBezTo>
                  <a:pt x="176" y="50"/>
                  <a:pt x="176" y="50"/>
                  <a:pt x="176" y="50"/>
                </a:cubicBezTo>
                <a:cubicBezTo>
                  <a:pt x="175" y="50"/>
                  <a:pt x="175" y="50"/>
                  <a:pt x="175" y="50"/>
                </a:cubicBezTo>
                <a:cubicBezTo>
                  <a:pt x="175" y="49"/>
                  <a:pt x="175" y="49"/>
                  <a:pt x="175" y="49"/>
                </a:cubicBezTo>
                <a:cubicBezTo>
                  <a:pt x="175" y="49"/>
                  <a:pt x="175" y="49"/>
                  <a:pt x="176" y="49"/>
                </a:cubicBezTo>
                <a:cubicBezTo>
                  <a:pt x="175" y="49"/>
                  <a:pt x="174" y="48"/>
                  <a:pt x="174" y="48"/>
                </a:cubicBezTo>
                <a:cubicBezTo>
                  <a:pt x="173" y="48"/>
                  <a:pt x="173" y="48"/>
                  <a:pt x="172" y="48"/>
                </a:cubicBezTo>
                <a:cubicBezTo>
                  <a:pt x="172" y="48"/>
                  <a:pt x="172" y="48"/>
                  <a:pt x="172" y="48"/>
                </a:cubicBezTo>
                <a:cubicBezTo>
                  <a:pt x="172" y="47"/>
                  <a:pt x="172" y="47"/>
                  <a:pt x="172" y="47"/>
                </a:cubicBezTo>
                <a:cubicBezTo>
                  <a:pt x="173" y="47"/>
                  <a:pt x="173" y="47"/>
                  <a:pt x="173" y="47"/>
                </a:cubicBezTo>
                <a:cubicBezTo>
                  <a:pt x="174" y="47"/>
                  <a:pt x="174" y="46"/>
                  <a:pt x="174" y="46"/>
                </a:cubicBezTo>
                <a:cubicBezTo>
                  <a:pt x="174" y="46"/>
                  <a:pt x="174" y="46"/>
                  <a:pt x="173" y="45"/>
                </a:cubicBezTo>
                <a:cubicBezTo>
                  <a:pt x="173" y="45"/>
                  <a:pt x="174" y="45"/>
                  <a:pt x="174" y="45"/>
                </a:cubicBezTo>
                <a:cubicBezTo>
                  <a:pt x="174" y="45"/>
                  <a:pt x="174" y="45"/>
                  <a:pt x="174" y="45"/>
                </a:cubicBezTo>
                <a:cubicBezTo>
                  <a:pt x="175" y="44"/>
                  <a:pt x="175" y="44"/>
                  <a:pt x="175" y="44"/>
                </a:cubicBezTo>
                <a:cubicBezTo>
                  <a:pt x="176" y="44"/>
                  <a:pt x="177" y="44"/>
                  <a:pt x="177" y="44"/>
                </a:cubicBezTo>
                <a:moveTo>
                  <a:pt x="143" y="29"/>
                </a:moveTo>
                <a:cubicBezTo>
                  <a:pt x="142" y="29"/>
                  <a:pt x="142" y="29"/>
                  <a:pt x="142" y="30"/>
                </a:cubicBezTo>
                <a:cubicBezTo>
                  <a:pt x="141" y="30"/>
                  <a:pt x="141" y="30"/>
                  <a:pt x="141" y="30"/>
                </a:cubicBezTo>
                <a:cubicBezTo>
                  <a:pt x="140" y="30"/>
                  <a:pt x="140" y="30"/>
                  <a:pt x="140" y="30"/>
                </a:cubicBezTo>
                <a:cubicBezTo>
                  <a:pt x="139" y="30"/>
                  <a:pt x="138" y="30"/>
                  <a:pt x="137" y="30"/>
                </a:cubicBezTo>
                <a:cubicBezTo>
                  <a:pt x="137" y="30"/>
                  <a:pt x="137" y="30"/>
                  <a:pt x="137" y="30"/>
                </a:cubicBezTo>
                <a:cubicBezTo>
                  <a:pt x="137" y="29"/>
                  <a:pt x="137" y="29"/>
                  <a:pt x="138" y="28"/>
                </a:cubicBezTo>
                <a:cubicBezTo>
                  <a:pt x="138" y="28"/>
                  <a:pt x="138" y="28"/>
                  <a:pt x="138" y="28"/>
                </a:cubicBezTo>
                <a:cubicBezTo>
                  <a:pt x="136" y="28"/>
                  <a:pt x="134" y="29"/>
                  <a:pt x="133" y="28"/>
                </a:cubicBezTo>
                <a:cubicBezTo>
                  <a:pt x="133" y="28"/>
                  <a:pt x="133" y="28"/>
                  <a:pt x="133" y="28"/>
                </a:cubicBezTo>
                <a:cubicBezTo>
                  <a:pt x="134" y="28"/>
                  <a:pt x="134" y="28"/>
                  <a:pt x="134" y="27"/>
                </a:cubicBezTo>
                <a:cubicBezTo>
                  <a:pt x="135" y="27"/>
                  <a:pt x="135" y="27"/>
                  <a:pt x="135" y="26"/>
                </a:cubicBezTo>
                <a:cubicBezTo>
                  <a:pt x="135" y="26"/>
                  <a:pt x="136" y="27"/>
                  <a:pt x="136" y="27"/>
                </a:cubicBezTo>
                <a:cubicBezTo>
                  <a:pt x="137" y="28"/>
                  <a:pt x="137" y="27"/>
                  <a:pt x="138" y="28"/>
                </a:cubicBezTo>
                <a:cubicBezTo>
                  <a:pt x="138" y="28"/>
                  <a:pt x="138" y="27"/>
                  <a:pt x="138" y="27"/>
                </a:cubicBezTo>
                <a:cubicBezTo>
                  <a:pt x="139" y="27"/>
                  <a:pt x="139" y="27"/>
                  <a:pt x="139" y="26"/>
                </a:cubicBezTo>
                <a:cubicBezTo>
                  <a:pt x="139" y="27"/>
                  <a:pt x="139" y="27"/>
                  <a:pt x="139" y="28"/>
                </a:cubicBezTo>
                <a:cubicBezTo>
                  <a:pt x="139" y="28"/>
                  <a:pt x="139" y="28"/>
                  <a:pt x="139" y="28"/>
                </a:cubicBezTo>
                <a:cubicBezTo>
                  <a:pt x="140" y="27"/>
                  <a:pt x="140" y="27"/>
                  <a:pt x="141" y="27"/>
                </a:cubicBezTo>
                <a:cubicBezTo>
                  <a:pt x="141" y="27"/>
                  <a:pt x="141" y="27"/>
                  <a:pt x="141" y="27"/>
                </a:cubicBezTo>
                <a:cubicBezTo>
                  <a:pt x="141" y="27"/>
                  <a:pt x="141" y="27"/>
                  <a:pt x="141" y="27"/>
                </a:cubicBezTo>
                <a:cubicBezTo>
                  <a:pt x="142" y="27"/>
                  <a:pt x="142" y="27"/>
                  <a:pt x="143" y="27"/>
                </a:cubicBezTo>
                <a:cubicBezTo>
                  <a:pt x="143" y="27"/>
                  <a:pt x="143" y="28"/>
                  <a:pt x="144" y="28"/>
                </a:cubicBezTo>
                <a:cubicBezTo>
                  <a:pt x="144" y="28"/>
                  <a:pt x="144" y="28"/>
                  <a:pt x="144" y="28"/>
                </a:cubicBezTo>
                <a:cubicBezTo>
                  <a:pt x="144" y="28"/>
                  <a:pt x="144" y="28"/>
                  <a:pt x="144" y="28"/>
                </a:cubicBezTo>
                <a:lnTo>
                  <a:pt x="143" y="29"/>
                </a:lnTo>
                <a:close/>
                <a:moveTo>
                  <a:pt x="134" y="30"/>
                </a:moveTo>
                <a:cubicBezTo>
                  <a:pt x="135" y="30"/>
                  <a:pt x="135" y="30"/>
                  <a:pt x="135" y="30"/>
                </a:cubicBezTo>
                <a:cubicBezTo>
                  <a:pt x="136" y="30"/>
                  <a:pt x="136" y="31"/>
                  <a:pt x="136" y="31"/>
                </a:cubicBezTo>
                <a:cubicBezTo>
                  <a:pt x="136" y="31"/>
                  <a:pt x="136" y="31"/>
                  <a:pt x="136" y="31"/>
                </a:cubicBezTo>
                <a:cubicBezTo>
                  <a:pt x="135" y="31"/>
                  <a:pt x="135" y="32"/>
                  <a:pt x="135" y="32"/>
                </a:cubicBezTo>
                <a:cubicBezTo>
                  <a:pt x="134" y="32"/>
                  <a:pt x="134" y="33"/>
                  <a:pt x="134" y="33"/>
                </a:cubicBezTo>
                <a:cubicBezTo>
                  <a:pt x="134" y="34"/>
                  <a:pt x="134" y="34"/>
                  <a:pt x="134" y="34"/>
                </a:cubicBezTo>
                <a:cubicBezTo>
                  <a:pt x="133" y="34"/>
                  <a:pt x="133" y="34"/>
                  <a:pt x="133" y="34"/>
                </a:cubicBezTo>
                <a:cubicBezTo>
                  <a:pt x="132" y="35"/>
                  <a:pt x="132" y="35"/>
                  <a:pt x="132" y="36"/>
                </a:cubicBezTo>
                <a:cubicBezTo>
                  <a:pt x="132" y="36"/>
                  <a:pt x="132" y="36"/>
                  <a:pt x="132" y="36"/>
                </a:cubicBezTo>
                <a:cubicBezTo>
                  <a:pt x="131" y="36"/>
                  <a:pt x="129" y="35"/>
                  <a:pt x="129" y="35"/>
                </a:cubicBezTo>
                <a:cubicBezTo>
                  <a:pt x="129" y="35"/>
                  <a:pt x="129" y="35"/>
                  <a:pt x="129" y="35"/>
                </a:cubicBezTo>
                <a:cubicBezTo>
                  <a:pt x="129" y="34"/>
                  <a:pt x="129" y="34"/>
                  <a:pt x="129" y="34"/>
                </a:cubicBezTo>
                <a:cubicBezTo>
                  <a:pt x="130" y="34"/>
                  <a:pt x="131" y="34"/>
                  <a:pt x="132" y="34"/>
                </a:cubicBezTo>
                <a:cubicBezTo>
                  <a:pt x="131" y="34"/>
                  <a:pt x="131" y="33"/>
                  <a:pt x="131" y="33"/>
                </a:cubicBezTo>
                <a:cubicBezTo>
                  <a:pt x="130" y="33"/>
                  <a:pt x="130" y="34"/>
                  <a:pt x="129" y="34"/>
                </a:cubicBezTo>
                <a:cubicBezTo>
                  <a:pt x="128" y="34"/>
                  <a:pt x="128" y="33"/>
                  <a:pt x="128" y="33"/>
                </a:cubicBezTo>
                <a:cubicBezTo>
                  <a:pt x="128" y="33"/>
                  <a:pt x="128" y="33"/>
                  <a:pt x="128" y="33"/>
                </a:cubicBezTo>
                <a:cubicBezTo>
                  <a:pt x="129" y="33"/>
                  <a:pt x="131" y="33"/>
                  <a:pt x="131" y="32"/>
                </a:cubicBezTo>
                <a:cubicBezTo>
                  <a:pt x="131" y="32"/>
                  <a:pt x="131" y="32"/>
                  <a:pt x="131" y="32"/>
                </a:cubicBezTo>
                <a:cubicBezTo>
                  <a:pt x="131" y="32"/>
                  <a:pt x="130" y="31"/>
                  <a:pt x="130" y="31"/>
                </a:cubicBezTo>
                <a:cubicBezTo>
                  <a:pt x="129" y="31"/>
                  <a:pt x="129" y="32"/>
                  <a:pt x="128" y="32"/>
                </a:cubicBezTo>
                <a:cubicBezTo>
                  <a:pt x="127" y="33"/>
                  <a:pt x="126" y="31"/>
                  <a:pt x="126" y="31"/>
                </a:cubicBezTo>
                <a:cubicBezTo>
                  <a:pt x="126" y="31"/>
                  <a:pt x="126" y="31"/>
                  <a:pt x="127" y="30"/>
                </a:cubicBezTo>
                <a:cubicBezTo>
                  <a:pt x="127" y="30"/>
                  <a:pt x="126" y="30"/>
                  <a:pt x="126" y="30"/>
                </a:cubicBezTo>
                <a:cubicBezTo>
                  <a:pt x="126" y="30"/>
                  <a:pt x="126" y="30"/>
                  <a:pt x="125" y="30"/>
                </a:cubicBezTo>
                <a:cubicBezTo>
                  <a:pt x="125" y="30"/>
                  <a:pt x="125" y="29"/>
                  <a:pt x="125" y="29"/>
                </a:cubicBezTo>
                <a:cubicBezTo>
                  <a:pt x="125" y="29"/>
                  <a:pt x="125" y="29"/>
                  <a:pt x="126" y="29"/>
                </a:cubicBezTo>
                <a:cubicBezTo>
                  <a:pt x="126" y="29"/>
                  <a:pt x="126" y="29"/>
                  <a:pt x="127" y="29"/>
                </a:cubicBezTo>
                <a:cubicBezTo>
                  <a:pt x="127" y="29"/>
                  <a:pt x="127" y="28"/>
                  <a:pt x="128" y="28"/>
                </a:cubicBezTo>
                <a:cubicBezTo>
                  <a:pt x="128" y="29"/>
                  <a:pt x="128" y="29"/>
                  <a:pt x="128" y="29"/>
                </a:cubicBezTo>
                <a:cubicBezTo>
                  <a:pt x="128" y="29"/>
                  <a:pt x="128" y="30"/>
                  <a:pt x="129" y="30"/>
                </a:cubicBezTo>
                <a:cubicBezTo>
                  <a:pt x="129" y="30"/>
                  <a:pt x="129" y="30"/>
                  <a:pt x="129" y="30"/>
                </a:cubicBezTo>
                <a:cubicBezTo>
                  <a:pt x="129" y="29"/>
                  <a:pt x="129" y="29"/>
                  <a:pt x="129" y="29"/>
                </a:cubicBezTo>
                <a:cubicBezTo>
                  <a:pt x="129" y="28"/>
                  <a:pt x="129" y="28"/>
                  <a:pt x="129" y="29"/>
                </a:cubicBezTo>
                <a:cubicBezTo>
                  <a:pt x="130" y="29"/>
                  <a:pt x="130" y="30"/>
                  <a:pt x="131" y="30"/>
                </a:cubicBezTo>
                <a:cubicBezTo>
                  <a:pt x="131" y="30"/>
                  <a:pt x="131" y="30"/>
                  <a:pt x="131" y="30"/>
                </a:cubicBezTo>
                <a:cubicBezTo>
                  <a:pt x="131" y="30"/>
                  <a:pt x="130" y="29"/>
                  <a:pt x="131" y="28"/>
                </a:cubicBezTo>
                <a:cubicBezTo>
                  <a:pt x="131" y="28"/>
                  <a:pt x="131" y="28"/>
                  <a:pt x="131" y="28"/>
                </a:cubicBezTo>
                <a:cubicBezTo>
                  <a:pt x="131" y="28"/>
                  <a:pt x="132" y="28"/>
                  <a:pt x="132" y="28"/>
                </a:cubicBezTo>
                <a:cubicBezTo>
                  <a:pt x="133" y="28"/>
                  <a:pt x="133" y="28"/>
                  <a:pt x="133" y="28"/>
                </a:cubicBezTo>
                <a:cubicBezTo>
                  <a:pt x="133" y="28"/>
                  <a:pt x="133" y="28"/>
                  <a:pt x="133" y="28"/>
                </a:cubicBezTo>
                <a:cubicBezTo>
                  <a:pt x="133" y="29"/>
                  <a:pt x="133" y="29"/>
                  <a:pt x="133" y="29"/>
                </a:cubicBezTo>
                <a:cubicBezTo>
                  <a:pt x="133" y="30"/>
                  <a:pt x="133" y="30"/>
                  <a:pt x="133" y="30"/>
                </a:cubicBezTo>
                <a:cubicBezTo>
                  <a:pt x="133" y="29"/>
                  <a:pt x="133" y="29"/>
                  <a:pt x="134" y="29"/>
                </a:cubicBezTo>
                <a:cubicBezTo>
                  <a:pt x="134" y="29"/>
                  <a:pt x="134" y="30"/>
                  <a:pt x="134" y="30"/>
                </a:cubicBezTo>
                <a:moveTo>
                  <a:pt x="112" y="85"/>
                </a:moveTo>
                <a:cubicBezTo>
                  <a:pt x="112" y="85"/>
                  <a:pt x="112" y="85"/>
                  <a:pt x="112" y="85"/>
                </a:cubicBezTo>
                <a:cubicBezTo>
                  <a:pt x="113" y="85"/>
                  <a:pt x="114" y="85"/>
                  <a:pt x="114" y="85"/>
                </a:cubicBezTo>
                <a:cubicBezTo>
                  <a:pt x="114" y="85"/>
                  <a:pt x="114" y="85"/>
                  <a:pt x="114" y="85"/>
                </a:cubicBezTo>
                <a:cubicBezTo>
                  <a:pt x="114" y="85"/>
                  <a:pt x="114" y="85"/>
                  <a:pt x="114" y="85"/>
                </a:cubicBezTo>
                <a:cubicBezTo>
                  <a:pt x="113" y="85"/>
                  <a:pt x="113" y="85"/>
                  <a:pt x="113" y="85"/>
                </a:cubicBezTo>
                <a:cubicBezTo>
                  <a:pt x="113" y="85"/>
                  <a:pt x="113" y="86"/>
                  <a:pt x="112" y="86"/>
                </a:cubicBezTo>
                <a:cubicBezTo>
                  <a:pt x="112" y="86"/>
                  <a:pt x="112" y="86"/>
                  <a:pt x="112" y="86"/>
                </a:cubicBezTo>
                <a:cubicBezTo>
                  <a:pt x="111" y="86"/>
                  <a:pt x="111" y="86"/>
                  <a:pt x="111" y="86"/>
                </a:cubicBezTo>
                <a:cubicBezTo>
                  <a:pt x="111" y="86"/>
                  <a:pt x="111" y="86"/>
                  <a:pt x="111" y="86"/>
                </a:cubicBezTo>
                <a:cubicBezTo>
                  <a:pt x="110" y="86"/>
                  <a:pt x="110" y="86"/>
                  <a:pt x="110" y="86"/>
                </a:cubicBezTo>
                <a:cubicBezTo>
                  <a:pt x="110" y="86"/>
                  <a:pt x="110" y="86"/>
                  <a:pt x="110" y="86"/>
                </a:cubicBezTo>
                <a:cubicBezTo>
                  <a:pt x="109" y="86"/>
                  <a:pt x="109" y="86"/>
                  <a:pt x="108" y="86"/>
                </a:cubicBezTo>
                <a:cubicBezTo>
                  <a:pt x="108" y="87"/>
                  <a:pt x="108" y="86"/>
                  <a:pt x="107" y="86"/>
                </a:cubicBezTo>
                <a:cubicBezTo>
                  <a:pt x="107" y="86"/>
                  <a:pt x="107" y="86"/>
                  <a:pt x="107" y="86"/>
                </a:cubicBezTo>
                <a:cubicBezTo>
                  <a:pt x="106" y="86"/>
                  <a:pt x="106" y="87"/>
                  <a:pt x="106" y="87"/>
                </a:cubicBezTo>
                <a:cubicBezTo>
                  <a:pt x="106" y="87"/>
                  <a:pt x="106" y="87"/>
                  <a:pt x="106" y="87"/>
                </a:cubicBezTo>
                <a:cubicBezTo>
                  <a:pt x="106" y="87"/>
                  <a:pt x="105" y="87"/>
                  <a:pt x="105" y="87"/>
                </a:cubicBezTo>
                <a:cubicBezTo>
                  <a:pt x="105" y="87"/>
                  <a:pt x="105" y="87"/>
                  <a:pt x="105" y="86"/>
                </a:cubicBezTo>
                <a:cubicBezTo>
                  <a:pt x="106" y="86"/>
                  <a:pt x="107" y="86"/>
                  <a:pt x="107" y="85"/>
                </a:cubicBezTo>
                <a:cubicBezTo>
                  <a:pt x="107" y="85"/>
                  <a:pt x="107" y="85"/>
                  <a:pt x="107" y="85"/>
                </a:cubicBezTo>
                <a:cubicBezTo>
                  <a:pt x="108" y="85"/>
                  <a:pt x="108" y="85"/>
                  <a:pt x="108" y="85"/>
                </a:cubicBezTo>
                <a:cubicBezTo>
                  <a:pt x="108" y="85"/>
                  <a:pt x="109" y="84"/>
                  <a:pt x="109" y="84"/>
                </a:cubicBezTo>
                <a:cubicBezTo>
                  <a:pt x="109" y="84"/>
                  <a:pt x="108" y="85"/>
                  <a:pt x="108" y="85"/>
                </a:cubicBezTo>
                <a:cubicBezTo>
                  <a:pt x="108" y="85"/>
                  <a:pt x="108" y="85"/>
                  <a:pt x="108" y="85"/>
                </a:cubicBezTo>
                <a:cubicBezTo>
                  <a:pt x="108" y="85"/>
                  <a:pt x="108" y="85"/>
                  <a:pt x="108" y="85"/>
                </a:cubicBezTo>
                <a:cubicBezTo>
                  <a:pt x="108" y="84"/>
                  <a:pt x="107" y="84"/>
                  <a:pt x="107" y="84"/>
                </a:cubicBezTo>
                <a:cubicBezTo>
                  <a:pt x="107" y="84"/>
                  <a:pt x="107" y="84"/>
                  <a:pt x="106" y="84"/>
                </a:cubicBezTo>
                <a:cubicBezTo>
                  <a:pt x="106" y="84"/>
                  <a:pt x="106" y="84"/>
                  <a:pt x="106" y="84"/>
                </a:cubicBezTo>
                <a:cubicBezTo>
                  <a:pt x="106" y="84"/>
                  <a:pt x="106" y="84"/>
                  <a:pt x="106" y="84"/>
                </a:cubicBezTo>
                <a:cubicBezTo>
                  <a:pt x="106" y="84"/>
                  <a:pt x="107" y="84"/>
                  <a:pt x="107" y="83"/>
                </a:cubicBezTo>
                <a:cubicBezTo>
                  <a:pt x="107" y="83"/>
                  <a:pt x="107" y="83"/>
                  <a:pt x="107" y="82"/>
                </a:cubicBezTo>
                <a:cubicBezTo>
                  <a:pt x="107" y="82"/>
                  <a:pt x="107" y="82"/>
                  <a:pt x="107" y="82"/>
                </a:cubicBezTo>
                <a:cubicBezTo>
                  <a:pt x="107" y="82"/>
                  <a:pt x="107" y="82"/>
                  <a:pt x="107" y="82"/>
                </a:cubicBezTo>
                <a:cubicBezTo>
                  <a:pt x="107" y="82"/>
                  <a:pt x="107" y="82"/>
                  <a:pt x="107" y="82"/>
                </a:cubicBezTo>
                <a:cubicBezTo>
                  <a:pt x="107" y="82"/>
                  <a:pt x="108" y="82"/>
                  <a:pt x="109" y="82"/>
                </a:cubicBezTo>
                <a:cubicBezTo>
                  <a:pt x="109" y="82"/>
                  <a:pt x="109" y="82"/>
                  <a:pt x="109" y="82"/>
                </a:cubicBezTo>
                <a:cubicBezTo>
                  <a:pt x="108" y="81"/>
                  <a:pt x="109" y="81"/>
                  <a:pt x="109" y="80"/>
                </a:cubicBezTo>
                <a:cubicBezTo>
                  <a:pt x="109" y="80"/>
                  <a:pt x="109" y="80"/>
                  <a:pt x="109" y="80"/>
                </a:cubicBezTo>
                <a:cubicBezTo>
                  <a:pt x="108" y="80"/>
                  <a:pt x="108" y="80"/>
                  <a:pt x="108" y="80"/>
                </a:cubicBezTo>
                <a:cubicBezTo>
                  <a:pt x="108" y="80"/>
                  <a:pt x="108" y="80"/>
                  <a:pt x="108" y="80"/>
                </a:cubicBezTo>
                <a:cubicBezTo>
                  <a:pt x="108" y="80"/>
                  <a:pt x="108" y="79"/>
                  <a:pt x="108" y="79"/>
                </a:cubicBezTo>
                <a:cubicBezTo>
                  <a:pt x="108" y="79"/>
                  <a:pt x="108" y="79"/>
                  <a:pt x="107" y="79"/>
                </a:cubicBezTo>
                <a:cubicBezTo>
                  <a:pt x="107" y="79"/>
                  <a:pt x="107" y="79"/>
                  <a:pt x="107" y="79"/>
                </a:cubicBezTo>
                <a:cubicBezTo>
                  <a:pt x="107" y="79"/>
                  <a:pt x="107" y="79"/>
                  <a:pt x="107" y="79"/>
                </a:cubicBezTo>
                <a:cubicBezTo>
                  <a:pt x="106" y="79"/>
                  <a:pt x="106" y="79"/>
                  <a:pt x="106" y="79"/>
                </a:cubicBezTo>
                <a:cubicBezTo>
                  <a:pt x="106" y="79"/>
                  <a:pt x="107" y="78"/>
                  <a:pt x="107" y="78"/>
                </a:cubicBezTo>
                <a:cubicBezTo>
                  <a:pt x="106" y="78"/>
                  <a:pt x="106" y="78"/>
                  <a:pt x="106" y="78"/>
                </a:cubicBezTo>
                <a:cubicBezTo>
                  <a:pt x="106" y="78"/>
                  <a:pt x="107" y="78"/>
                  <a:pt x="107" y="77"/>
                </a:cubicBezTo>
                <a:cubicBezTo>
                  <a:pt x="107" y="77"/>
                  <a:pt x="107" y="77"/>
                  <a:pt x="107" y="77"/>
                </a:cubicBezTo>
                <a:cubicBezTo>
                  <a:pt x="106" y="77"/>
                  <a:pt x="106" y="77"/>
                  <a:pt x="106" y="77"/>
                </a:cubicBezTo>
                <a:cubicBezTo>
                  <a:pt x="106" y="77"/>
                  <a:pt x="106" y="77"/>
                  <a:pt x="106" y="78"/>
                </a:cubicBezTo>
                <a:cubicBezTo>
                  <a:pt x="106" y="78"/>
                  <a:pt x="106" y="78"/>
                  <a:pt x="106" y="78"/>
                </a:cubicBezTo>
                <a:cubicBezTo>
                  <a:pt x="105" y="77"/>
                  <a:pt x="106" y="77"/>
                  <a:pt x="106" y="76"/>
                </a:cubicBezTo>
                <a:cubicBezTo>
                  <a:pt x="106" y="76"/>
                  <a:pt x="106" y="76"/>
                  <a:pt x="106" y="76"/>
                </a:cubicBezTo>
                <a:cubicBezTo>
                  <a:pt x="106" y="76"/>
                  <a:pt x="106" y="76"/>
                  <a:pt x="106" y="76"/>
                </a:cubicBezTo>
                <a:cubicBezTo>
                  <a:pt x="105" y="76"/>
                  <a:pt x="105" y="76"/>
                  <a:pt x="105" y="77"/>
                </a:cubicBezTo>
                <a:cubicBezTo>
                  <a:pt x="105" y="77"/>
                  <a:pt x="105" y="77"/>
                  <a:pt x="105" y="76"/>
                </a:cubicBezTo>
                <a:cubicBezTo>
                  <a:pt x="105" y="76"/>
                  <a:pt x="105" y="76"/>
                  <a:pt x="105" y="76"/>
                </a:cubicBezTo>
                <a:cubicBezTo>
                  <a:pt x="105" y="75"/>
                  <a:pt x="105" y="75"/>
                  <a:pt x="105" y="75"/>
                </a:cubicBezTo>
                <a:cubicBezTo>
                  <a:pt x="105" y="75"/>
                  <a:pt x="106" y="75"/>
                  <a:pt x="106" y="75"/>
                </a:cubicBezTo>
                <a:cubicBezTo>
                  <a:pt x="106" y="75"/>
                  <a:pt x="105" y="75"/>
                  <a:pt x="105" y="75"/>
                </a:cubicBezTo>
                <a:cubicBezTo>
                  <a:pt x="105" y="74"/>
                  <a:pt x="105" y="74"/>
                  <a:pt x="106" y="74"/>
                </a:cubicBezTo>
                <a:cubicBezTo>
                  <a:pt x="106" y="74"/>
                  <a:pt x="106" y="74"/>
                  <a:pt x="106" y="74"/>
                </a:cubicBezTo>
                <a:cubicBezTo>
                  <a:pt x="106" y="74"/>
                  <a:pt x="106" y="74"/>
                  <a:pt x="106" y="74"/>
                </a:cubicBezTo>
                <a:cubicBezTo>
                  <a:pt x="106" y="74"/>
                  <a:pt x="106" y="74"/>
                  <a:pt x="106" y="74"/>
                </a:cubicBezTo>
                <a:cubicBezTo>
                  <a:pt x="106" y="73"/>
                  <a:pt x="106" y="73"/>
                  <a:pt x="106" y="73"/>
                </a:cubicBezTo>
                <a:cubicBezTo>
                  <a:pt x="106" y="73"/>
                  <a:pt x="106" y="73"/>
                  <a:pt x="106" y="73"/>
                </a:cubicBezTo>
                <a:cubicBezTo>
                  <a:pt x="106" y="73"/>
                  <a:pt x="107" y="73"/>
                  <a:pt x="107" y="73"/>
                </a:cubicBezTo>
                <a:cubicBezTo>
                  <a:pt x="107" y="73"/>
                  <a:pt x="108" y="73"/>
                  <a:pt x="108" y="73"/>
                </a:cubicBezTo>
                <a:cubicBezTo>
                  <a:pt x="108" y="73"/>
                  <a:pt x="109" y="73"/>
                  <a:pt x="108" y="73"/>
                </a:cubicBezTo>
                <a:cubicBezTo>
                  <a:pt x="108" y="74"/>
                  <a:pt x="107" y="74"/>
                  <a:pt x="107" y="75"/>
                </a:cubicBezTo>
                <a:cubicBezTo>
                  <a:pt x="107" y="75"/>
                  <a:pt x="107" y="75"/>
                  <a:pt x="107" y="75"/>
                </a:cubicBezTo>
                <a:cubicBezTo>
                  <a:pt x="108" y="75"/>
                  <a:pt x="109" y="74"/>
                  <a:pt x="110" y="75"/>
                </a:cubicBezTo>
                <a:cubicBezTo>
                  <a:pt x="110" y="75"/>
                  <a:pt x="110" y="75"/>
                  <a:pt x="110" y="75"/>
                </a:cubicBezTo>
                <a:cubicBezTo>
                  <a:pt x="109" y="76"/>
                  <a:pt x="109" y="77"/>
                  <a:pt x="108" y="77"/>
                </a:cubicBezTo>
                <a:cubicBezTo>
                  <a:pt x="108" y="77"/>
                  <a:pt x="108" y="77"/>
                  <a:pt x="108" y="77"/>
                </a:cubicBezTo>
                <a:cubicBezTo>
                  <a:pt x="109" y="77"/>
                  <a:pt x="109" y="77"/>
                  <a:pt x="109" y="77"/>
                </a:cubicBezTo>
                <a:cubicBezTo>
                  <a:pt x="109" y="77"/>
                  <a:pt x="109" y="77"/>
                  <a:pt x="109" y="77"/>
                </a:cubicBezTo>
                <a:cubicBezTo>
                  <a:pt x="109" y="77"/>
                  <a:pt x="108" y="77"/>
                  <a:pt x="108" y="77"/>
                </a:cubicBezTo>
                <a:cubicBezTo>
                  <a:pt x="108" y="77"/>
                  <a:pt x="108" y="77"/>
                  <a:pt x="108" y="77"/>
                </a:cubicBezTo>
                <a:cubicBezTo>
                  <a:pt x="108" y="78"/>
                  <a:pt x="108" y="77"/>
                  <a:pt x="109" y="77"/>
                </a:cubicBezTo>
                <a:cubicBezTo>
                  <a:pt x="109" y="77"/>
                  <a:pt x="110" y="78"/>
                  <a:pt x="110" y="78"/>
                </a:cubicBezTo>
                <a:cubicBezTo>
                  <a:pt x="110" y="79"/>
                  <a:pt x="110" y="79"/>
                  <a:pt x="110" y="79"/>
                </a:cubicBezTo>
                <a:cubicBezTo>
                  <a:pt x="111" y="80"/>
                  <a:pt x="111" y="79"/>
                  <a:pt x="111" y="80"/>
                </a:cubicBezTo>
                <a:cubicBezTo>
                  <a:pt x="111" y="80"/>
                  <a:pt x="111" y="80"/>
                  <a:pt x="112" y="80"/>
                </a:cubicBezTo>
                <a:cubicBezTo>
                  <a:pt x="112" y="81"/>
                  <a:pt x="112" y="81"/>
                  <a:pt x="112" y="81"/>
                </a:cubicBezTo>
                <a:cubicBezTo>
                  <a:pt x="112" y="82"/>
                  <a:pt x="113" y="82"/>
                  <a:pt x="112" y="82"/>
                </a:cubicBezTo>
                <a:cubicBezTo>
                  <a:pt x="112" y="82"/>
                  <a:pt x="112" y="83"/>
                  <a:pt x="112" y="83"/>
                </a:cubicBezTo>
                <a:cubicBezTo>
                  <a:pt x="113" y="82"/>
                  <a:pt x="114" y="82"/>
                  <a:pt x="114" y="83"/>
                </a:cubicBezTo>
                <a:cubicBezTo>
                  <a:pt x="114" y="83"/>
                  <a:pt x="114" y="83"/>
                  <a:pt x="114" y="83"/>
                </a:cubicBezTo>
                <a:cubicBezTo>
                  <a:pt x="114" y="84"/>
                  <a:pt x="113" y="84"/>
                  <a:pt x="112" y="85"/>
                </a:cubicBezTo>
                <a:moveTo>
                  <a:pt x="106" y="78"/>
                </a:moveTo>
                <a:cubicBezTo>
                  <a:pt x="106" y="78"/>
                  <a:pt x="106" y="78"/>
                  <a:pt x="106" y="78"/>
                </a:cubicBezTo>
                <a:cubicBezTo>
                  <a:pt x="106" y="78"/>
                  <a:pt x="106" y="78"/>
                  <a:pt x="105" y="78"/>
                </a:cubicBezTo>
                <a:cubicBezTo>
                  <a:pt x="105" y="78"/>
                  <a:pt x="105" y="78"/>
                  <a:pt x="105" y="78"/>
                </a:cubicBezTo>
                <a:cubicBezTo>
                  <a:pt x="105" y="78"/>
                  <a:pt x="105" y="78"/>
                  <a:pt x="105" y="78"/>
                </a:cubicBezTo>
                <a:cubicBezTo>
                  <a:pt x="105" y="78"/>
                  <a:pt x="105" y="78"/>
                  <a:pt x="106" y="78"/>
                </a:cubicBezTo>
                <a:moveTo>
                  <a:pt x="105" y="80"/>
                </a:moveTo>
                <a:cubicBezTo>
                  <a:pt x="105" y="80"/>
                  <a:pt x="105" y="81"/>
                  <a:pt x="104" y="81"/>
                </a:cubicBezTo>
                <a:cubicBezTo>
                  <a:pt x="105" y="81"/>
                  <a:pt x="105" y="82"/>
                  <a:pt x="105" y="82"/>
                </a:cubicBezTo>
                <a:cubicBezTo>
                  <a:pt x="105" y="83"/>
                  <a:pt x="105" y="83"/>
                  <a:pt x="105" y="83"/>
                </a:cubicBezTo>
                <a:cubicBezTo>
                  <a:pt x="104" y="83"/>
                  <a:pt x="104" y="83"/>
                  <a:pt x="104" y="83"/>
                </a:cubicBezTo>
                <a:cubicBezTo>
                  <a:pt x="104" y="83"/>
                  <a:pt x="104" y="83"/>
                  <a:pt x="104" y="84"/>
                </a:cubicBezTo>
                <a:cubicBezTo>
                  <a:pt x="104" y="84"/>
                  <a:pt x="103" y="84"/>
                  <a:pt x="103" y="84"/>
                </a:cubicBezTo>
                <a:cubicBezTo>
                  <a:pt x="103" y="84"/>
                  <a:pt x="102" y="84"/>
                  <a:pt x="102" y="84"/>
                </a:cubicBezTo>
                <a:cubicBezTo>
                  <a:pt x="102" y="84"/>
                  <a:pt x="102" y="84"/>
                  <a:pt x="102" y="84"/>
                </a:cubicBezTo>
                <a:cubicBezTo>
                  <a:pt x="101" y="84"/>
                  <a:pt x="101" y="85"/>
                  <a:pt x="101" y="85"/>
                </a:cubicBezTo>
                <a:cubicBezTo>
                  <a:pt x="101" y="84"/>
                  <a:pt x="101" y="84"/>
                  <a:pt x="101" y="84"/>
                </a:cubicBezTo>
                <a:cubicBezTo>
                  <a:pt x="100" y="84"/>
                  <a:pt x="100" y="84"/>
                  <a:pt x="100" y="84"/>
                </a:cubicBezTo>
                <a:cubicBezTo>
                  <a:pt x="100" y="84"/>
                  <a:pt x="100" y="84"/>
                  <a:pt x="100" y="84"/>
                </a:cubicBezTo>
                <a:cubicBezTo>
                  <a:pt x="100" y="84"/>
                  <a:pt x="100" y="84"/>
                  <a:pt x="100" y="84"/>
                </a:cubicBezTo>
                <a:cubicBezTo>
                  <a:pt x="100" y="84"/>
                  <a:pt x="100" y="84"/>
                  <a:pt x="100" y="84"/>
                </a:cubicBezTo>
                <a:cubicBezTo>
                  <a:pt x="100" y="84"/>
                  <a:pt x="100" y="84"/>
                  <a:pt x="100" y="84"/>
                </a:cubicBezTo>
                <a:cubicBezTo>
                  <a:pt x="100" y="83"/>
                  <a:pt x="100" y="83"/>
                  <a:pt x="100" y="83"/>
                </a:cubicBezTo>
                <a:cubicBezTo>
                  <a:pt x="100" y="83"/>
                  <a:pt x="100" y="83"/>
                  <a:pt x="101" y="83"/>
                </a:cubicBezTo>
                <a:cubicBezTo>
                  <a:pt x="101" y="83"/>
                  <a:pt x="101" y="83"/>
                  <a:pt x="101" y="83"/>
                </a:cubicBezTo>
                <a:cubicBezTo>
                  <a:pt x="101" y="83"/>
                  <a:pt x="101" y="83"/>
                  <a:pt x="101" y="83"/>
                </a:cubicBezTo>
                <a:cubicBezTo>
                  <a:pt x="101" y="83"/>
                  <a:pt x="101" y="83"/>
                  <a:pt x="101" y="83"/>
                </a:cubicBezTo>
                <a:cubicBezTo>
                  <a:pt x="101" y="83"/>
                  <a:pt x="101" y="83"/>
                  <a:pt x="101" y="83"/>
                </a:cubicBezTo>
                <a:cubicBezTo>
                  <a:pt x="101" y="83"/>
                  <a:pt x="101" y="82"/>
                  <a:pt x="101" y="82"/>
                </a:cubicBezTo>
                <a:cubicBezTo>
                  <a:pt x="101" y="82"/>
                  <a:pt x="101" y="82"/>
                  <a:pt x="101" y="82"/>
                </a:cubicBezTo>
                <a:cubicBezTo>
                  <a:pt x="101" y="82"/>
                  <a:pt x="101" y="82"/>
                  <a:pt x="102" y="82"/>
                </a:cubicBezTo>
                <a:cubicBezTo>
                  <a:pt x="102" y="82"/>
                  <a:pt x="102" y="82"/>
                  <a:pt x="102" y="82"/>
                </a:cubicBezTo>
                <a:cubicBezTo>
                  <a:pt x="101" y="82"/>
                  <a:pt x="100" y="82"/>
                  <a:pt x="100" y="81"/>
                </a:cubicBezTo>
                <a:cubicBezTo>
                  <a:pt x="100" y="81"/>
                  <a:pt x="100" y="81"/>
                  <a:pt x="100" y="81"/>
                </a:cubicBezTo>
                <a:cubicBezTo>
                  <a:pt x="100" y="81"/>
                  <a:pt x="100" y="81"/>
                  <a:pt x="100" y="81"/>
                </a:cubicBezTo>
                <a:cubicBezTo>
                  <a:pt x="100" y="81"/>
                  <a:pt x="100" y="81"/>
                  <a:pt x="101" y="81"/>
                </a:cubicBezTo>
                <a:cubicBezTo>
                  <a:pt x="100" y="81"/>
                  <a:pt x="101" y="81"/>
                  <a:pt x="101" y="81"/>
                </a:cubicBezTo>
                <a:cubicBezTo>
                  <a:pt x="101" y="81"/>
                  <a:pt x="101" y="81"/>
                  <a:pt x="101" y="81"/>
                </a:cubicBezTo>
                <a:cubicBezTo>
                  <a:pt x="100" y="81"/>
                  <a:pt x="100" y="81"/>
                  <a:pt x="100" y="81"/>
                </a:cubicBezTo>
                <a:cubicBezTo>
                  <a:pt x="100" y="81"/>
                  <a:pt x="100" y="81"/>
                  <a:pt x="100" y="81"/>
                </a:cubicBezTo>
                <a:cubicBezTo>
                  <a:pt x="100" y="80"/>
                  <a:pt x="100" y="80"/>
                  <a:pt x="100" y="80"/>
                </a:cubicBezTo>
                <a:cubicBezTo>
                  <a:pt x="101" y="80"/>
                  <a:pt x="101" y="80"/>
                  <a:pt x="102" y="80"/>
                </a:cubicBezTo>
                <a:cubicBezTo>
                  <a:pt x="102" y="80"/>
                  <a:pt x="102" y="80"/>
                  <a:pt x="102" y="80"/>
                </a:cubicBezTo>
                <a:cubicBezTo>
                  <a:pt x="102" y="80"/>
                  <a:pt x="102" y="80"/>
                  <a:pt x="102" y="79"/>
                </a:cubicBezTo>
                <a:cubicBezTo>
                  <a:pt x="102" y="79"/>
                  <a:pt x="102" y="79"/>
                  <a:pt x="102" y="79"/>
                </a:cubicBezTo>
                <a:cubicBezTo>
                  <a:pt x="102" y="79"/>
                  <a:pt x="102" y="79"/>
                  <a:pt x="102" y="79"/>
                </a:cubicBezTo>
                <a:cubicBezTo>
                  <a:pt x="102" y="79"/>
                  <a:pt x="102" y="79"/>
                  <a:pt x="102" y="79"/>
                </a:cubicBezTo>
                <a:cubicBezTo>
                  <a:pt x="102" y="79"/>
                  <a:pt x="102" y="79"/>
                  <a:pt x="103" y="78"/>
                </a:cubicBezTo>
                <a:cubicBezTo>
                  <a:pt x="103" y="79"/>
                  <a:pt x="103" y="79"/>
                  <a:pt x="103" y="79"/>
                </a:cubicBezTo>
                <a:cubicBezTo>
                  <a:pt x="104" y="79"/>
                  <a:pt x="105" y="78"/>
                  <a:pt x="105" y="79"/>
                </a:cubicBezTo>
                <a:cubicBezTo>
                  <a:pt x="105" y="79"/>
                  <a:pt x="105" y="80"/>
                  <a:pt x="105" y="80"/>
                </a:cubicBezTo>
                <a:moveTo>
                  <a:pt x="100" y="113"/>
                </a:moveTo>
                <a:cubicBezTo>
                  <a:pt x="101" y="112"/>
                  <a:pt x="101" y="112"/>
                  <a:pt x="101" y="112"/>
                </a:cubicBezTo>
                <a:cubicBezTo>
                  <a:pt x="101" y="112"/>
                  <a:pt x="101" y="111"/>
                  <a:pt x="101" y="111"/>
                </a:cubicBezTo>
                <a:cubicBezTo>
                  <a:pt x="101" y="111"/>
                  <a:pt x="102" y="110"/>
                  <a:pt x="102" y="110"/>
                </a:cubicBezTo>
                <a:cubicBezTo>
                  <a:pt x="103" y="110"/>
                  <a:pt x="104" y="110"/>
                  <a:pt x="104" y="109"/>
                </a:cubicBezTo>
                <a:cubicBezTo>
                  <a:pt x="104" y="109"/>
                  <a:pt x="105" y="107"/>
                  <a:pt x="105" y="107"/>
                </a:cubicBezTo>
                <a:cubicBezTo>
                  <a:pt x="105" y="107"/>
                  <a:pt x="105" y="107"/>
                  <a:pt x="105" y="107"/>
                </a:cubicBezTo>
                <a:cubicBezTo>
                  <a:pt x="106" y="107"/>
                  <a:pt x="106" y="108"/>
                  <a:pt x="107" y="108"/>
                </a:cubicBezTo>
                <a:cubicBezTo>
                  <a:pt x="107" y="108"/>
                  <a:pt x="108" y="107"/>
                  <a:pt x="109" y="107"/>
                </a:cubicBezTo>
                <a:cubicBezTo>
                  <a:pt x="109" y="108"/>
                  <a:pt x="109" y="108"/>
                  <a:pt x="110" y="108"/>
                </a:cubicBezTo>
                <a:cubicBezTo>
                  <a:pt x="110" y="108"/>
                  <a:pt x="110" y="107"/>
                  <a:pt x="111" y="107"/>
                </a:cubicBezTo>
                <a:cubicBezTo>
                  <a:pt x="111" y="107"/>
                  <a:pt x="111" y="107"/>
                  <a:pt x="112" y="107"/>
                </a:cubicBezTo>
                <a:cubicBezTo>
                  <a:pt x="112" y="107"/>
                  <a:pt x="112" y="107"/>
                  <a:pt x="112" y="107"/>
                </a:cubicBezTo>
                <a:cubicBezTo>
                  <a:pt x="112" y="107"/>
                  <a:pt x="112" y="106"/>
                  <a:pt x="113" y="106"/>
                </a:cubicBezTo>
                <a:cubicBezTo>
                  <a:pt x="113" y="106"/>
                  <a:pt x="114" y="106"/>
                  <a:pt x="115" y="106"/>
                </a:cubicBezTo>
                <a:cubicBezTo>
                  <a:pt x="115" y="106"/>
                  <a:pt x="115" y="106"/>
                  <a:pt x="115" y="106"/>
                </a:cubicBezTo>
                <a:cubicBezTo>
                  <a:pt x="115" y="106"/>
                  <a:pt x="116" y="106"/>
                  <a:pt x="116" y="106"/>
                </a:cubicBezTo>
                <a:cubicBezTo>
                  <a:pt x="116" y="106"/>
                  <a:pt x="116" y="106"/>
                  <a:pt x="116" y="105"/>
                </a:cubicBezTo>
                <a:cubicBezTo>
                  <a:pt x="117" y="105"/>
                  <a:pt x="118" y="106"/>
                  <a:pt x="118" y="106"/>
                </a:cubicBezTo>
                <a:cubicBezTo>
                  <a:pt x="119" y="106"/>
                  <a:pt x="119" y="105"/>
                  <a:pt x="119" y="105"/>
                </a:cubicBezTo>
                <a:cubicBezTo>
                  <a:pt x="120" y="105"/>
                  <a:pt x="120" y="105"/>
                  <a:pt x="120" y="105"/>
                </a:cubicBezTo>
                <a:cubicBezTo>
                  <a:pt x="120" y="105"/>
                  <a:pt x="120" y="105"/>
                  <a:pt x="121" y="105"/>
                </a:cubicBezTo>
                <a:cubicBezTo>
                  <a:pt x="121" y="105"/>
                  <a:pt x="121" y="106"/>
                  <a:pt x="121" y="106"/>
                </a:cubicBezTo>
                <a:cubicBezTo>
                  <a:pt x="122" y="106"/>
                  <a:pt x="123" y="105"/>
                  <a:pt x="123" y="105"/>
                </a:cubicBezTo>
                <a:cubicBezTo>
                  <a:pt x="123" y="105"/>
                  <a:pt x="123" y="105"/>
                  <a:pt x="123" y="105"/>
                </a:cubicBezTo>
                <a:cubicBezTo>
                  <a:pt x="123" y="105"/>
                  <a:pt x="124" y="105"/>
                  <a:pt x="124" y="105"/>
                </a:cubicBezTo>
                <a:cubicBezTo>
                  <a:pt x="124" y="105"/>
                  <a:pt x="124" y="105"/>
                  <a:pt x="124" y="106"/>
                </a:cubicBezTo>
                <a:cubicBezTo>
                  <a:pt x="124" y="106"/>
                  <a:pt x="124" y="106"/>
                  <a:pt x="124" y="106"/>
                </a:cubicBezTo>
                <a:cubicBezTo>
                  <a:pt x="124" y="105"/>
                  <a:pt x="125" y="105"/>
                  <a:pt x="125" y="105"/>
                </a:cubicBezTo>
                <a:cubicBezTo>
                  <a:pt x="125" y="106"/>
                  <a:pt x="123" y="106"/>
                  <a:pt x="125" y="107"/>
                </a:cubicBezTo>
                <a:cubicBezTo>
                  <a:pt x="125" y="107"/>
                  <a:pt x="125" y="107"/>
                  <a:pt x="125" y="108"/>
                </a:cubicBezTo>
                <a:cubicBezTo>
                  <a:pt x="125" y="108"/>
                  <a:pt x="124" y="109"/>
                  <a:pt x="124" y="109"/>
                </a:cubicBezTo>
                <a:cubicBezTo>
                  <a:pt x="124" y="109"/>
                  <a:pt x="124" y="110"/>
                  <a:pt x="124" y="110"/>
                </a:cubicBezTo>
                <a:cubicBezTo>
                  <a:pt x="125" y="110"/>
                  <a:pt x="125" y="110"/>
                  <a:pt x="125" y="110"/>
                </a:cubicBezTo>
                <a:cubicBezTo>
                  <a:pt x="125" y="110"/>
                  <a:pt x="125" y="110"/>
                  <a:pt x="125" y="110"/>
                </a:cubicBezTo>
                <a:cubicBezTo>
                  <a:pt x="126" y="110"/>
                  <a:pt x="126" y="111"/>
                  <a:pt x="127" y="111"/>
                </a:cubicBezTo>
                <a:cubicBezTo>
                  <a:pt x="127" y="111"/>
                  <a:pt x="127" y="111"/>
                  <a:pt x="128" y="111"/>
                </a:cubicBezTo>
                <a:cubicBezTo>
                  <a:pt x="128" y="111"/>
                  <a:pt x="128" y="111"/>
                  <a:pt x="129" y="111"/>
                </a:cubicBezTo>
                <a:cubicBezTo>
                  <a:pt x="129" y="111"/>
                  <a:pt x="129" y="111"/>
                  <a:pt x="129" y="111"/>
                </a:cubicBezTo>
                <a:cubicBezTo>
                  <a:pt x="129" y="111"/>
                  <a:pt x="129" y="111"/>
                  <a:pt x="129" y="111"/>
                </a:cubicBezTo>
                <a:cubicBezTo>
                  <a:pt x="130" y="112"/>
                  <a:pt x="130" y="113"/>
                  <a:pt x="130" y="113"/>
                </a:cubicBezTo>
                <a:cubicBezTo>
                  <a:pt x="131" y="113"/>
                  <a:pt x="132" y="113"/>
                  <a:pt x="133" y="113"/>
                </a:cubicBezTo>
                <a:cubicBezTo>
                  <a:pt x="133" y="113"/>
                  <a:pt x="134" y="114"/>
                  <a:pt x="134" y="114"/>
                </a:cubicBezTo>
                <a:cubicBezTo>
                  <a:pt x="134" y="114"/>
                  <a:pt x="135" y="114"/>
                  <a:pt x="135" y="114"/>
                </a:cubicBezTo>
                <a:cubicBezTo>
                  <a:pt x="136" y="113"/>
                  <a:pt x="135" y="113"/>
                  <a:pt x="135" y="112"/>
                </a:cubicBezTo>
                <a:cubicBezTo>
                  <a:pt x="136" y="111"/>
                  <a:pt x="137" y="111"/>
                  <a:pt x="139" y="111"/>
                </a:cubicBezTo>
                <a:cubicBezTo>
                  <a:pt x="139" y="111"/>
                  <a:pt x="139" y="112"/>
                  <a:pt x="139" y="112"/>
                </a:cubicBezTo>
                <a:cubicBezTo>
                  <a:pt x="139" y="112"/>
                  <a:pt x="140" y="112"/>
                  <a:pt x="140" y="112"/>
                </a:cubicBezTo>
                <a:cubicBezTo>
                  <a:pt x="141" y="112"/>
                  <a:pt x="141" y="112"/>
                  <a:pt x="141" y="112"/>
                </a:cubicBezTo>
                <a:cubicBezTo>
                  <a:pt x="141" y="112"/>
                  <a:pt x="141" y="112"/>
                  <a:pt x="141" y="113"/>
                </a:cubicBezTo>
                <a:cubicBezTo>
                  <a:pt x="143" y="113"/>
                  <a:pt x="143" y="113"/>
                  <a:pt x="143" y="113"/>
                </a:cubicBezTo>
                <a:cubicBezTo>
                  <a:pt x="143" y="113"/>
                  <a:pt x="144" y="113"/>
                  <a:pt x="144" y="113"/>
                </a:cubicBezTo>
                <a:cubicBezTo>
                  <a:pt x="144" y="113"/>
                  <a:pt x="145" y="113"/>
                  <a:pt x="145" y="113"/>
                </a:cubicBezTo>
                <a:cubicBezTo>
                  <a:pt x="145" y="113"/>
                  <a:pt x="145" y="113"/>
                  <a:pt x="145" y="113"/>
                </a:cubicBezTo>
                <a:cubicBezTo>
                  <a:pt x="146" y="113"/>
                  <a:pt x="146" y="114"/>
                  <a:pt x="146" y="113"/>
                </a:cubicBezTo>
                <a:cubicBezTo>
                  <a:pt x="146" y="113"/>
                  <a:pt x="146" y="113"/>
                  <a:pt x="147" y="113"/>
                </a:cubicBezTo>
                <a:cubicBezTo>
                  <a:pt x="147" y="113"/>
                  <a:pt x="148" y="112"/>
                  <a:pt x="149" y="113"/>
                </a:cubicBezTo>
                <a:cubicBezTo>
                  <a:pt x="149" y="113"/>
                  <a:pt x="149" y="113"/>
                  <a:pt x="149" y="113"/>
                </a:cubicBezTo>
                <a:cubicBezTo>
                  <a:pt x="150" y="113"/>
                  <a:pt x="150" y="113"/>
                  <a:pt x="151" y="113"/>
                </a:cubicBezTo>
                <a:cubicBezTo>
                  <a:pt x="151" y="113"/>
                  <a:pt x="151" y="113"/>
                  <a:pt x="152" y="113"/>
                </a:cubicBezTo>
                <a:cubicBezTo>
                  <a:pt x="152" y="114"/>
                  <a:pt x="152" y="114"/>
                  <a:pt x="153" y="115"/>
                </a:cubicBezTo>
                <a:cubicBezTo>
                  <a:pt x="152" y="116"/>
                  <a:pt x="152" y="117"/>
                  <a:pt x="152" y="117"/>
                </a:cubicBezTo>
                <a:cubicBezTo>
                  <a:pt x="152" y="117"/>
                  <a:pt x="152" y="117"/>
                  <a:pt x="152" y="117"/>
                </a:cubicBezTo>
                <a:cubicBezTo>
                  <a:pt x="151" y="117"/>
                  <a:pt x="150" y="116"/>
                  <a:pt x="150" y="115"/>
                </a:cubicBezTo>
                <a:cubicBezTo>
                  <a:pt x="150" y="115"/>
                  <a:pt x="150" y="115"/>
                  <a:pt x="150" y="115"/>
                </a:cubicBezTo>
                <a:cubicBezTo>
                  <a:pt x="150" y="116"/>
                  <a:pt x="151" y="116"/>
                  <a:pt x="151" y="117"/>
                </a:cubicBezTo>
                <a:cubicBezTo>
                  <a:pt x="151" y="118"/>
                  <a:pt x="151" y="118"/>
                  <a:pt x="152" y="119"/>
                </a:cubicBezTo>
                <a:cubicBezTo>
                  <a:pt x="152" y="120"/>
                  <a:pt x="153" y="121"/>
                  <a:pt x="153" y="121"/>
                </a:cubicBezTo>
                <a:cubicBezTo>
                  <a:pt x="153" y="122"/>
                  <a:pt x="153" y="122"/>
                  <a:pt x="154" y="122"/>
                </a:cubicBezTo>
                <a:cubicBezTo>
                  <a:pt x="154" y="122"/>
                  <a:pt x="154" y="122"/>
                  <a:pt x="153" y="122"/>
                </a:cubicBezTo>
                <a:cubicBezTo>
                  <a:pt x="154" y="123"/>
                  <a:pt x="154" y="123"/>
                  <a:pt x="154" y="123"/>
                </a:cubicBezTo>
                <a:cubicBezTo>
                  <a:pt x="154" y="123"/>
                  <a:pt x="154" y="124"/>
                  <a:pt x="154" y="124"/>
                </a:cubicBezTo>
                <a:cubicBezTo>
                  <a:pt x="155" y="124"/>
                  <a:pt x="155" y="125"/>
                  <a:pt x="155" y="125"/>
                </a:cubicBezTo>
                <a:cubicBezTo>
                  <a:pt x="156" y="126"/>
                  <a:pt x="155" y="128"/>
                  <a:pt x="156" y="128"/>
                </a:cubicBezTo>
                <a:cubicBezTo>
                  <a:pt x="156" y="129"/>
                  <a:pt x="157" y="129"/>
                  <a:pt x="157" y="129"/>
                </a:cubicBezTo>
                <a:cubicBezTo>
                  <a:pt x="158" y="130"/>
                  <a:pt x="158" y="132"/>
                  <a:pt x="159" y="133"/>
                </a:cubicBezTo>
                <a:cubicBezTo>
                  <a:pt x="159" y="133"/>
                  <a:pt x="159" y="133"/>
                  <a:pt x="159" y="133"/>
                </a:cubicBezTo>
                <a:cubicBezTo>
                  <a:pt x="159" y="133"/>
                  <a:pt x="159" y="132"/>
                  <a:pt x="159" y="132"/>
                </a:cubicBezTo>
                <a:cubicBezTo>
                  <a:pt x="159" y="132"/>
                  <a:pt x="159" y="133"/>
                  <a:pt x="159" y="133"/>
                </a:cubicBezTo>
                <a:cubicBezTo>
                  <a:pt x="159" y="133"/>
                  <a:pt x="160" y="133"/>
                  <a:pt x="160" y="133"/>
                </a:cubicBezTo>
                <a:cubicBezTo>
                  <a:pt x="160" y="133"/>
                  <a:pt x="160" y="134"/>
                  <a:pt x="161" y="134"/>
                </a:cubicBezTo>
                <a:cubicBezTo>
                  <a:pt x="161" y="134"/>
                  <a:pt x="161" y="134"/>
                  <a:pt x="161" y="134"/>
                </a:cubicBezTo>
                <a:cubicBezTo>
                  <a:pt x="161" y="134"/>
                  <a:pt x="161" y="135"/>
                  <a:pt x="162" y="135"/>
                </a:cubicBezTo>
                <a:cubicBezTo>
                  <a:pt x="162" y="135"/>
                  <a:pt x="163" y="136"/>
                  <a:pt x="163" y="136"/>
                </a:cubicBezTo>
                <a:cubicBezTo>
                  <a:pt x="163" y="136"/>
                  <a:pt x="162" y="137"/>
                  <a:pt x="162" y="137"/>
                </a:cubicBezTo>
                <a:cubicBezTo>
                  <a:pt x="162" y="137"/>
                  <a:pt x="162" y="137"/>
                  <a:pt x="162" y="137"/>
                </a:cubicBezTo>
                <a:cubicBezTo>
                  <a:pt x="162" y="137"/>
                  <a:pt x="162" y="137"/>
                  <a:pt x="162" y="137"/>
                </a:cubicBezTo>
                <a:cubicBezTo>
                  <a:pt x="162" y="137"/>
                  <a:pt x="162" y="137"/>
                  <a:pt x="163" y="137"/>
                </a:cubicBezTo>
                <a:cubicBezTo>
                  <a:pt x="163" y="137"/>
                  <a:pt x="163" y="138"/>
                  <a:pt x="164" y="138"/>
                </a:cubicBezTo>
                <a:cubicBezTo>
                  <a:pt x="164" y="138"/>
                  <a:pt x="164" y="138"/>
                  <a:pt x="164" y="138"/>
                </a:cubicBezTo>
                <a:cubicBezTo>
                  <a:pt x="165" y="138"/>
                  <a:pt x="165" y="138"/>
                  <a:pt x="166" y="138"/>
                </a:cubicBezTo>
                <a:cubicBezTo>
                  <a:pt x="166" y="138"/>
                  <a:pt x="166" y="138"/>
                  <a:pt x="166" y="138"/>
                </a:cubicBezTo>
                <a:cubicBezTo>
                  <a:pt x="167" y="138"/>
                  <a:pt x="167" y="138"/>
                  <a:pt x="167" y="137"/>
                </a:cubicBezTo>
                <a:cubicBezTo>
                  <a:pt x="167" y="137"/>
                  <a:pt x="167" y="137"/>
                  <a:pt x="167" y="137"/>
                </a:cubicBezTo>
                <a:cubicBezTo>
                  <a:pt x="168" y="137"/>
                  <a:pt x="168" y="137"/>
                  <a:pt x="168" y="138"/>
                </a:cubicBezTo>
                <a:cubicBezTo>
                  <a:pt x="168" y="137"/>
                  <a:pt x="169" y="137"/>
                  <a:pt x="169" y="137"/>
                </a:cubicBezTo>
                <a:cubicBezTo>
                  <a:pt x="169" y="137"/>
                  <a:pt x="169" y="137"/>
                  <a:pt x="170" y="137"/>
                </a:cubicBezTo>
                <a:cubicBezTo>
                  <a:pt x="170" y="137"/>
                  <a:pt x="171" y="137"/>
                  <a:pt x="171" y="136"/>
                </a:cubicBezTo>
                <a:cubicBezTo>
                  <a:pt x="171" y="137"/>
                  <a:pt x="172" y="137"/>
                  <a:pt x="172" y="137"/>
                </a:cubicBezTo>
                <a:cubicBezTo>
                  <a:pt x="172" y="137"/>
                  <a:pt x="172" y="137"/>
                  <a:pt x="172" y="137"/>
                </a:cubicBezTo>
                <a:cubicBezTo>
                  <a:pt x="172" y="137"/>
                  <a:pt x="172" y="137"/>
                  <a:pt x="172" y="137"/>
                </a:cubicBezTo>
                <a:cubicBezTo>
                  <a:pt x="172" y="138"/>
                  <a:pt x="172" y="138"/>
                  <a:pt x="172" y="138"/>
                </a:cubicBezTo>
                <a:cubicBezTo>
                  <a:pt x="172" y="138"/>
                  <a:pt x="171" y="138"/>
                  <a:pt x="171" y="139"/>
                </a:cubicBezTo>
                <a:cubicBezTo>
                  <a:pt x="171" y="139"/>
                  <a:pt x="171" y="139"/>
                  <a:pt x="171" y="140"/>
                </a:cubicBezTo>
                <a:cubicBezTo>
                  <a:pt x="171" y="140"/>
                  <a:pt x="171" y="140"/>
                  <a:pt x="171" y="141"/>
                </a:cubicBezTo>
                <a:cubicBezTo>
                  <a:pt x="170" y="141"/>
                  <a:pt x="170" y="141"/>
                  <a:pt x="170" y="141"/>
                </a:cubicBezTo>
                <a:cubicBezTo>
                  <a:pt x="170" y="141"/>
                  <a:pt x="170" y="141"/>
                  <a:pt x="170" y="142"/>
                </a:cubicBezTo>
                <a:cubicBezTo>
                  <a:pt x="170" y="142"/>
                  <a:pt x="170" y="142"/>
                  <a:pt x="169" y="143"/>
                </a:cubicBezTo>
                <a:cubicBezTo>
                  <a:pt x="169" y="143"/>
                  <a:pt x="169" y="143"/>
                  <a:pt x="169" y="144"/>
                </a:cubicBezTo>
                <a:cubicBezTo>
                  <a:pt x="169" y="145"/>
                  <a:pt x="168" y="145"/>
                  <a:pt x="167" y="146"/>
                </a:cubicBezTo>
                <a:cubicBezTo>
                  <a:pt x="167" y="147"/>
                  <a:pt x="166" y="147"/>
                  <a:pt x="166" y="148"/>
                </a:cubicBezTo>
                <a:cubicBezTo>
                  <a:pt x="165" y="148"/>
                  <a:pt x="164" y="149"/>
                  <a:pt x="163" y="150"/>
                </a:cubicBezTo>
                <a:cubicBezTo>
                  <a:pt x="162" y="151"/>
                  <a:pt x="161" y="151"/>
                  <a:pt x="161" y="152"/>
                </a:cubicBezTo>
                <a:cubicBezTo>
                  <a:pt x="161" y="153"/>
                  <a:pt x="161" y="153"/>
                  <a:pt x="161" y="153"/>
                </a:cubicBezTo>
                <a:cubicBezTo>
                  <a:pt x="160" y="153"/>
                  <a:pt x="160" y="153"/>
                  <a:pt x="160" y="153"/>
                </a:cubicBezTo>
                <a:cubicBezTo>
                  <a:pt x="160" y="154"/>
                  <a:pt x="159" y="154"/>
                  <a:pt x="159" y="154"/>
                </a:cubicBezTo>
                <a:cubicBezTo>
                  <a:pt x="159" y="155"/>
                  <a:pt x="158" y="155"/>
                  <a:pt x="158" y="155"/>
                </a:cubicBezTo>
                <a:cubicBezTo>
                  <a:pt x="158" y="156"/>
                  <a:pt x="158" y="156"/>
                  <a:pt x="158" y="156"/>
                </a:cubicBezTo>
                <a:cubicBezTo>
                  <a:pt x="158" y="156"/>
                  <a:pt x="158" y="156"/>
                  <a:pt x="158" y="156"/>
                </a:cubicBezTo>
                <a:cubicBezTo>
                  <a:pt x="158" y="156"/>
                  <a:pt x="157" y="158"/>
                  <a:pt x="157" y="158"/>
                </a:cubicBezTo>
                <a:cubicBezTo>
                  <a:pt x="158" y="158"/>
                  <a:pt x="158" y="159"/>
                  <a:pt x="158" y="159"/>
                </a:cubicBezTo>
                <a:cubicBezTo>
                  <a:pt x="158" y="159"/>
                  <a:pt x="158" y="159"/>
                  <a:pt x="158" y="160"/>
                </a:cubicBezTo>
                <a:cubicBezTo>
                  <a:pt x="158" y="160"/>
                  <a:pt x="158" y="160"/>
                  <a:pt x="158" y="160"/>
                </a:cubicBezTo>
                <a:cubicBezTo>
                  <a:pt x="158" y="161"/>
                  <a:pt x="158" y="162"/>
                  <a:pt x="158" y="162"/>
                </a:cubicBezTo>
                <a:cubicBezTo>
                  <a:pt x="159" y="163"/>
                  <a:pt x="159" y="163"/>
                  <a:pt x="159" y="163"/>
                </a:cubicBezTo>
                <a:cubicBezTo>
                  <a:pt x="159" y="163"/>
                  <a:pt x="159" y="164"/>
                  <a:pt x="159" y="164"/>
                </a:cubicBezTo>
                <a:cubicBezTo>
                  <a:pt x="159" y="164"/>
                  <a:pt x="159" y="165"/>
                  <a:pt x="159" y="165"/>
                </a:cubicBezTo>
                <a:cubicBezTo>
                  <a:pt x="159" y="166"/>
                  <a:pt x="159" y="166"/>
                  <a:pt x="159" y="166"/>
                </a:cubicBezTo>
                <a:cubicBezTo>
                  <a:pt x="159" y="166"/>
                  <a:pt x="159" y="167"/>
                  <a:pt x="159" y="168"/>
                </a:cubicBezTo>
                <a:cubicBezTo>
                  <a:pt x="160" y="168"/>
                  <a:pt x="160" y="168"/>
                  <a:pt x="160" y="168"/>
                </a:cubicBezTo>
                <a:cubicBezTo>
                  <a:pt x="160" y="168"/>
                  <a:pt x="160" y="168"/>
                  <a:pt x="160" y="168"/>
                </a:cubicBezTo>
                <a:cubicBezTo>
                  <a:pt x="160" y="168"/>
                  <a:pt x="160" y="168"/>
                  <a:pt x="159" y="168"/>
                </a:cubicBezTo>
                <a:cubicBezTo>
                  <a:pt x="159" y="168"/>
                  <a:pt x="159" y="169"/>
                  <a:pt x="159" y="169"/>
                </a:cubicBezTo>
                <a:cubicBezTo>
                  <a:pt x="159" y="169"/>
                  <a:pt x="159" y="170"/>
                  <a:pt x="158" y="170"/>
                </a:cubicBezTo>
                <a:cubicBezTo>
                  <a:pt x="157" y="171"/>
                  <a:pt x="156" y="171"/>
                  <a:pt x="156" y="171"/>
                </a:cubicBezTo>
                <a:cubicBezTo>
                  <a:pt x="155" y="172"/>
                  <a:pt x="155" y="173"/>
                  <a:pt x="154" y="173"/>
                </a:cubicBezTo>
                <a:cubicBezTo>
                  <a:pt x="153" y="173"/>
                  <a:pt x="153" y="174"/>
                  <a:pt x="153" y="174"/>
                </a:cubicBezTo>
                <a:cubicBezTo>
                  <a:pt x="153" y="175"/>
                  <a:pt x="153" y="175"/>
                  <a:pt x="153" y="175"/>
                </a:cubicBezTo>
                <a:cubicBezTo>
                  <a:pt x="153" y="175"/>
                  <a:pt x="153" y="175"/>
                  <a:pt x="153" y="175"/>
                </a:cubicBezTo>
                <a:cubicBezTo>
                  <a:pt x="153" y="176"/>
                  <a:pt x="153" y="176"/>
                  <a:pt x="153" y="177"/>
                </a:cubicBezTo>
                <a:cubicBezTo>
                  <a:pt x="153" y="177"/>
                  <a:pt x="153" y="177"/>
                  <a:pt x="153" y="177"/>
                </a:cubicBezTo>
                <a:cubicBezTo>
                  <a:pt x="153" y="177"/>
                  <a:pt x="154" y="178"/>
                  <a:pt x="153" y="178"/>
                </a:cubicBezTo>
                <a:cubicBezTo>
                  <a:pt x="153" y="179"/>
                  <a:pt x="153" y="179"/>
                  <a:pt x="153" y="179"/>
                </a:cubicBezTo>
                <a:cubicBezTo>
                  <a:pt x="153" y="179"/>
                  <a:pt x="153" y="179"/>
                  <a:pt x="153" y="179"/>
                </a:cubicBezTo>
                <a:cubicBezTo>
                  <a:pt x="153" y="179"/>
                  <a:pt x="153" y="179"/>
                  <a:pt x="153" y="179"/>
                </a:cubicBezTo>
                <a:cubicBezTo>
                  <a:pt x="153" y="180"/>
                  <a:pt x="152" y="180"/>
                  <a:pt x="151" y="181"/>
                </a:cubicBezTo>
                <a:cubicBezTo>
                  <a:pt x="150" y="181"/>
                  <a:pt x="150" y="181"/>
                  <a:pt x="150" y="182"/>
                </a:cubicBezTo>
                <a:cubicBezTo>
                  <a:pt x="150" y="182"/>
                  <a:pt x="150" y="182"/>
                  <a:pt x="150" y="182"/>
                </a:cubicBezTo>
                <a:cubicBezTo>
                  <a:pt x="150" y="182"/>
                  <a:pt x="150" y="182"/>
                  <a:pt x="150" y="182"/>
                </a:cubicBezTo>
                <a:cubicBezTo>
                  <a:pt x="151" y="183"/>
                  <a:pt x="150" y="184"/>
                  <a:pt x="150" y="184"/>
                </a:cubicBezTo>
                <a:cubicBezTo>
                  <a:pt x="150" y="184"/>
                  <a:pt x="150" y="184"/>
                  <a:pt x="150" y="184"/>
                </a:cubicBezTo>
                <a:cubicBezTo>
                  <a:pt x="150" y="184"/>
                  <a:pt x="150" y="185"/>
                  <a:pt x="150" y="185"/>
                </a:cubicBezTo>
                <a:cubicBezTo>
                  <a:pt x="150" y="185"/>
                  <a:pt x="149" y="186"/>
                  <a:pt x="149" y="186"/>
                </a:cubicBezTo>
                <a:cubicBezTo>
                  <a:pt x="147" y="188"/>
                  <a:pt x="146" y="189"/>
                  <a:pt x="144" y="191"/>
                </a:cubicBezTo>
                <a:cubicBezTo>
                  <a:pt x="144" y="191"/>
                  <a:pt x="144" y="191"/>
                  <a:pt x="144" y="191"/>
                </a:cubicBezTo>
                <a:cubicBezTo>
                  <a:pt x="143" y="192"/>
                  <a:pt x="142" y="192"/>
                  <a:pt x="142" y="192"/>
                </a:cubicBezTo>
                <a:cubicBezTo>
                  <a:pt x="142" y="192"/>
                  <a:pt x="142" y="192"/>
                  <a:pt x="142" y="192"/>
                </a:cubicBezTo>
                <a:cubicBezTo>
                  <a:pt x="142" y="192"/>
                  <a:pt x="141" y="192"/>
                  <a:pt x="141" y="192"/>
                </a:cubicBezTo>
                <a:cubicBezTo>
                  <a:pt x="141" y="192"/>
                  <a:pt x="141" y="192"/>
                  <a:pt x="141" y="192"/>
                </a:cubicBezTo>
                <a:cubicBezTo>
                  <a:pt x="140" y="192"/>
                  <a:pt x="140" y="192"/>
                  <a:pt x="139" y="192"/>
                </a:cubicBezTo>
                <a:cubicBezTo>
                  <a:pt x="139" y="192"/>
                  <a:pt x="139" y="192"/>
                  <a:pt x="139" y="192"/>
                </a:cubicBezTo>
                <a:cubicBezTo>
                  <a:pt x="139" y="192"/>
                  <a:pt x="138" y="192"/>
                  <a:pt x="138" y="192"/>
                </a:cubicBezTo>
                <a:cubicBezTo>
                  <a:pt x="138" y="192"/>
                  <a:pt x="137" y="192"/>
                  <a:pt x="137" y="192"/>
                </a:cubicBezTo>
                <a:cubicBezTo>
                  <a:pt x="137" y="193"/>
                  <a:pt x="136" y="192"/>
                  <a:pt x="136" y="192"/>
                </a:cubicBezTo>
                <a:cubicBezTo>
                  <a:pt x="136" y="193"/>
                  <a:pt x="135" y="193"/>
                  <a:pt x="135" y="193"/>
                </a:cubicBezTo>
                <a:cubicBezTo>
                  <a:pt x="135" y="193"/>
                  <a:pt x="135" y="193"/>
                  <a:pt x="135" y="193"/>
                </a:cubicBezTo>
                <a:cubicBezTo>
                  <a:pt x="134" y="193"/>
                  <a:pt x="134" y="192"/>
                  <a:pt x="134" y="192"/>
                </a:cubicBezTo>
                <a:cubicBezTo>
                  <a:pt x="134" y="192"/>
                  <a:pt x="134" y="192"/>
                  <a:pt x="134" y="192"/>
                </a:cubicBezTo>
                <a:cubicBezTo>
                  <a:pt x="134" y="192"/>
                  <a:pt x="134" y="192"/>
                  <a:pt x="134" y="192"/>
                </a:cubicBezTo>
                <a:cubicBezTo>
                  <a:pt x="134" y="192"/>
                  <a:pt x="134" y="192"/>
                  <a:pt x="134" y="192"/>
                </a:cubicBezTo>
                <a:cubicBezTo>
                  <a:pt x="134" y="192"/>
                  <a:pt x="134" y="192"/>
                  <a:pt x="134" y="192"/>
                </a:cubicBezTo>
                <a:cubicBezTo>
                  <a:pt x="134" y="192"/>
                  <a:pt x="133" y="192"/>
                  <a:pt x="133" y="192"/>
                </a:cubicBezTo>
                <a:cubicBezTo>
                  <a:pt x="133" y="192"/>
                  <a:pt x="133" y="192"/>
                  <a:pt x="133" y="192"/>
                </a:cubicBezTo>
                <a:cubicBezTo>
                  <a:pt x="133" y="192"/>
                  <a:pt x="133" y="192"/>
                  <a:pt x="134" y="192"/>
                </a:cubicBezTo>
                <a:cubicBezTo>
                  <a:pt x="133" y="191"/>
                  <a:pt x="133" y="191"/>
                  <a:pt x="133" y="190"/>
                </a:cubicBezTo>
                <a:cubicBezTo>
                  <a:pt x="133" y="190"/>
                  <a:pt x="133" y="190"/>
                  <a:pt x="133" y="190"/>
                </a:cubicBezTo>
                <a:cubicBezTo>
                  <a:pt x="134" y="189"/>
                  <a:pt x="133" y="188"/>
                  <a:pt x="132" y="188"/>
                </a:cubicBezTo>
                <a:cubicBezTo>
                  <a:pt x="132" y="187"/>
                  <a:pt x="132" y="186"/>
                  <a:pt x="131" y="185"/>
                </a:cubicBezTo>
                <a:cubicBezTo>
                  <a:pt x="131" y="185"/>
                  <a:pt x="130" y="184"/>
                  <a:pt x="130" y="184"/>
                </a:cubicBezTo>
                <a:cubicBezTo>
                  <a:pt x="130" y="183"/>
                  <a:pt x="130" y="183"/>
                  <a:pt x="130" y="182"/>
                </a:cubicBezTo>
                <a:cubicBezTo>
                  <a:pt x="130" y="182"/>
                  <a:pt x="130" y="182"/>
                  <a:pt x="130" y="182"/>
                </a:cubicBezTo>
                <a:cubicBezTo>
                  <a:pt x="130" y="182"/>
                  <a:pt x="129" y="181"/>
                  <a:pt x="129" y="181"/>
                </a:cubicBezTo>
                <a:cubicBezTo>
                  <a:pt x="129" y="181"/>
                  <a:pt x="129" y="181"/>
                  <a:pt x="129" y="180"/>
                </a:cubicBezTo>
                <a:cubicBezTo>
                  <a:pt x="129" y="180"/>
                  <a:pt x="129" y="180"/>
                  <a:pt x="129" y="180"/>
                </a:cubicBezTo>
                <a:cubicBezTo>
                  <a:pt x="129" y="179"/>
                  <a:pt x="129" y="179"/>
                  <a:pt x="129" y="178"/>
                </a:cubicBezTo>
                <a:cubicBezTo>
                  <a:pt x="129" y="177"/>
                  <a:pt x="128" y="176"/>
                  <a:pt x="128" y="176"/>
                </a:cubicBezTo>
                <a:cubicBezTo>
                  <a:pt x="128" y="175"/>
                  <a:pt x="127" y="174"/>
                  <a:pt x="127" y="173"/>
                </a:cubicBezTo>
                <a:cubicBezTo>
                  <a:pt x="126" y="173"/>
                  <a:pt x="126" y="172"/>
                  <a:pt x="126" y="172"/>
                </a:cubicBezTo>
                <a:cubicBezTo>
                  <a:pt x="126" y="171"/>
                  <a:pt x="126" y="170"/>
                  <a:pt x="126" y="169"/>
                </a:cubicBezTo>
                <a:cubicBezTo>
                  <a:pt x="126" y="169"/>
                  <a:pt x="126" y="167"/>
                  <a:pt x="127" y="166"/>
                </a:cubicBezTo>
                <a:cubicBezTo>
                  <a:pt x="127" y="166"/>
                  <a:pt x="127" y="166"/>
                  <a:pt x="127" y="166"/>
                </a:cubicBezTo>
                <a:cubicBezTo>
                  <a:pt x="127" y="166"/>
                  <a:pt x="127" y="166"/>
                  <a:pt x="127" y="166"/>
                </a:cubicBezTo>
                <a:cubicBezTo>
                  <a:pt x="127" y="165"/>
                  <a:pt x="127" y="165"/>
                  <a:pt x="128" y="165"/>
                </a:cubicBezTo>
                <a:cubicBezTo>
                  <a:pt x="128" y="165"/>
                  <a:pt x="128" y="164"/>
                  <a:pt x="128" y="164"/>
                </a:cubicBezTo>
                <a:cubicBezTo>
                  <a:pt x="128" y="164"/>
                  <a:pt x="128" y="163"/>
                  <a:pt x="128" y="163"/>
                </a:cubicBezTo>
                <a:cubicBezTo>
                  <a:pt x="128" y="162"/>
                  <a:pt x="127" y="161"/>
                  <a:pt x="128" y="161"/>
                </a:cubicBezTo>
                <a:cubicBezTo>
                  <a:pt x="128" y="160"/>
                  <a:pt x="127" y="160"/>
                  <a:pt x="127" y="159"/>
                </a:cubicBezTo>
                <a:cubicBezTo>
                  <a:pt x="127" y="159"/>
                  <a:pt x="127" y="159"/>
                  <a:pt x="127" y="159"/>
                </a:cubicBezTo>
                <a:cubicBezTo>
                  <a:pt x="127" y="158"/>
                  <a:pt x="127" y="158"/>
                  <a:pt x="126" y="158"/>
                </a:cubicBezTo>
                <a:cubicBezTo>
                  <a:pt x="126" y="157"/>
                  <a:pt x="126" y="157"/>
                  <a:pt x="126" y="157"/>
                </a:cubicBezTo>
                <a:cubicBezTo>
                  <a:pt x="126" y="157"/>
                  <a:pt x="126" y="156"/>
                  <a:pt x="126" y="156"/>
                </a:cubicBezTo>
                <a:cubicBezTo>
                  <a:pt x="125" y="155"/>
                  <a:pt x="125" y="155"/>
                  <a:pt x="124" y="155"/>
                </a:cubicBezTo>
                <a:cubicBezTo>
                  <a:pt x="124" y="154"/>
                  <a:pt x="124" y="154"/>
                  <a:pt x="124" y="154"/>
                </a:cubicBezTo>
                <a:cubicBezTo>
                  <a:pt x="124" y="154"/>
                  <a:pt x="124" y="154"/>
                  <a:pt x="124" y="154"/>
                </a:cubicBezTo>
                <a:cubicBezTo>
                  <a:pt x="124" y="153"/>
                  <a:pt x="123" y="153"/>
                  <a:pt x="123" y="153"/>
                </a:cubicBezTo>
                <a:cubicBezTo>
                  <a:pt x="123" y="153"/>
                  <a:pt x="123" y="153"/>
                  <a:pt x="123" y="153"/>
                </a:cubicBezTo>
                <a:cubicBezTo>
                  <a:pt x="123" y="153"/>
                  <a:pt x="123" y="153"/>
                  <a:pt x="123" y="153"/>
                </a:cubicBezTo>
                <a:cubicBezTo>
                  <a:pt x="123" y="153"/>
                  <a:pt x="123" y="152"/>
                  <a:pt x="123" y="152"/>
                </a:cubicBezTo>
                <a:cubicBezTo>
                  <a:pt x="123" y="152"/>
                  <a:pt x="123" y="152"/>
                  <a:pt x="123" y="152"/>
                </a:cubicBezTo>
                <a:cubicBezTo>
                  <a:pt x="122" y="152"/>
                  <a:pt x="122" y="152"/>
                  <a:pt x="122" y="152"/>
                </a:cubicBezTo>
                <a:cubicBezTo>
                  <a:pt x="123" y="151"/>
                  <a:pt x="123" y="151"/>
                  <a:pt x="123" y="150"/>
                </a:cubicBezTo>
                <a:cubicBezTo>
                  <a:pt x="123" y="150"/>
                  <a:pt x="123" y="150"/>
                  <a:pt x="123" y="150"/>
                </a:cubicBezTo>
                <a:cubicBezTo>
                  <a:pt x="123" y="150"/>
                  <a:pt x="123" y="150"/>
                  <a:pt x="123" y="150"/>
                </a:cubicBezTo>
                <a:cubicBezTo>
                  <a:pt x="123" y="150"/>
                  <a:pt x="123" y="150"/>
                  <a:pt x="123" y="150"/>
                </a:cubicBezTo>
                <a:cubicBezTo>
                  <a:pt x="123" y="150"/>
                  <a:pt x="123" y="150"/>
                  <a:pt x="123" y="149"/>
                </a:cubicBezTo>
                <a:cubicBezTo>
                  <a:pt x="123" y="149"/>
                  <a:pt x="123" y="149"/>
                  <a:pt x="123" y="149"/>
                </a:cubicBezTo>
                <a:cubicBezTo>
                  <a:pt x="123" y="149"/>
                  <a:pt x="123" y="149"/>
                  <a:pt x="123" y="149"/>
                </a:cubicBezTo>
                <a:cubicBezTo>
                  <a:pt x="123" y="149"/>
                  <a:pt x="123" y="148"/>
                  <a:pt x="124" y="148"/>
                </a:cubicBezTo>
                <a:cubicBezTo>
                  <a:pt x="124" y="148"/>
                  <a:pt x="123" y="148"/>
                  <a:pt x="123" y="148"/>
                </a:cubicBezTo>
                <a:cubicBezTo>
                  <a:pt x="123" y="148"/>
                  <a:pt x="124" y="147"/>
                  <a:pt x="124" y="147"/>
                </a:cubicBezTo>
                <a:cubicBezTo>
                  <a:pt x="124" y="147"/>
                  <a:pt x="123" y="147"/>
                  <a:pt x="123" y="146"/>
                </a:cubicBezTo>
                <a:cubicBezTo>
                  <a:pt x="123" y="146"/>
                  <a:pt x="123" y="146"/>
                  <a:pt x="123" y="146"/>
                </a:cubicBezTo>
                <a:cubicBezTo>
                  <a:pt x="123" y="146"/>
                  <a:pt x="123" y="146"/>
                  <a:pt x="123" y="146"/>
                </a:cubicBezTo>
                <a:cubicBezTo>
                  <a:pt x="123" y="146"/>
                  <a:pt x="123" y="146"/>
                  <a:pt x="123" y="146"/>
                </a:cubicBezTo>
                <a:cubicBezTo>
                  <a:pt x="122" y="146"/>
                  <a:pt x="123" y="146"/>
                  <a:pt x="122" y="145"/>
                </a:cubicBezTo>
                <a:cubicBezTo>
                  <a:pt x="122" y="145"/>
                  <a:pt x="122" y="145"/>
                  <a:pt x="122" y="145"/>
                </a:cubicBezTo>
                <a:cubicBezTo>
                  <a:pt x="122" y="145"/>
                  <a:pt x="122" y="145"/>
                  <a:pt x="122" y="145"/>
                </a:cubicBezTo>
                <a:cubicBezTo>
                  <a:pt x="121" y="145"/>
                  <a:pt x="121" y="145"/>
                  <a:pt x="120" y="145"/>
                </a:cubicBezTo>
                <a:cubicBezTo>
                  <a:pt x="120" y="146"/>
                  <a:pt x="118" y="145"/>
                  <a:pt x="118" y="144"/>
                </a:cubicBezTo>
                <a:cubicBezTo>
                  <a:pt x="118" y="144"/>
                  <a:pt x="118" y="144"/>
                  <a:pt x="118" y="144"/>
                </a:cubicBezTo>
                <a:cubicBezTo>
                  <a:pt x="118" y="144"/>
                  <a:pt x="118" y="144"/>
                  <a:pt x="118" y="144"/>
                </a:cubicBezTo>
                <a:cubicBezTo>
                  <a:pt x="118" y="144"/>
                  <a:pt x="118" y="144"/>
                  <a:pt x="118" y="144"/>
                </a:cubicBezTo>
                <a:cubicBezTo>
                  <a:pt x="118" y="144"/>
                  <a:pt x="118" y="144"/>
                  <a:pt x="118" y="144"/>
                </a:cubicBezTo>
                <a:cubicBezTo>
                  <a:pt x="118" y="143"/>
                  <a:pt x="117" y="143"/>
                  <a:pt x="116" y="143"/>
                </a:cubicBezTo>
                <a:cubicBezTo>
                  <a:pt x="116" y="143"/>
                  <a:pt x="116" y="143"/>
                  <a:pt x="116" y="143"/>
                </a:cubicBezTo>
                <a:cubicBezTo>
                  <a:pt x="115" y="143"/>
                  <a:pt x="114" y="143"/>
                  <a:pt x="114" y="143"/>
                </a:cubicBezTo>
                <a:cubicBezTo>
                  <a:pt x="113" y="143"/>
                  <a:pt x="113" y="144"/>
                  <a:pt x="113" y="144"/>
                </a:cubicBezTo>
                <a:cubicBezTo>
                  <a:pt x="113" y="144"/>
                  <a:pt x="112" y="144"/>
                  <a:pt x="112" y="144"/>
                </a:cubicBezTo>
                <a:cubicBezTo>
                  <a:pt x="111" y="144"/>
                  <a:pt x="110" y="145"/>
                  <a:pt x="110" y="145"/>
                </a:cubicBezTo>
                <a:cubicBezTo>
                  <a:pt x="109" y="145"/>
                  <a:pt x="109" y="144"/>
                  <a:pt x="108" y="144"/>
                </a:cubicBezTo>
                <a:cubicBezTo>
                  <a:pt x="108" y="144"/>
                  <a:pt x="108" y="144"/>
                  <a:pt x="108" y="145"/>
                </a:cubicBezTo>
                <a:cubicBezTo>
                  <a:pt x="108" y="145"/>
                  <a:pt x="108" y="144"/>
                  <a:pt x="107" y="144"/>
                </a:cubicBezTo>
                <a:cubicBezTo>
                  <a:pt x="107" y="144"/>
                  <a:pt x="106" y="144"/>
                  <a:pt x="106" y="144"/>
                </a:cubicBezTo>
                <a:cubicBezTo>
                  <a:pt x="105" y="145"/>
                  <a:pt x="105" y="145"/>
                  <a:pt x="105" y="145"/>
                </a:cubicBezTo>
                <a:cubicBezTo>
                  <a:pt x="104" y="145"/>
                  <a:pt x="104" y="145"/>
                  <a:pt x="103" y="145"/>
                </a:cubicBezTo>
                <a:cubicBezTo>
                  <a:pt x="103" y="146"/>
                  <a:pt x="102" y="145"/>
                  <a:pt x="102" y="145"/>
                </a:cubicBezTo>
                <a:cubicBezTo>
                  <a:pt x="101" y="144"/>
                  <a:pt x="101" y="144"/>
                  <a:pt x="100" y="143"/>
                </a:cubicBezTo>
                <a:cubicBezTo>
                  <a:pt x="100" y="143"/>
                  <a:pt x="99" y="143"/>
                  <a:pt x="99" y="143"/>
                </a:cubicBezTo>
                <a:cubicBezTo>
                  <a:pt x="98" y="143"/>
                  <a:pt x="98" y="142"/>
                  <a:pt x="98" y="142"/>
                </a:cubicBezTo>
                <a:cubicBezTo>
                  <a:pt x="98" y="142"/>
                  <a:pt x="98" y="142"/>
                  <a:pt x="98" y="142"/>
                </a:cubicBezTo>
                <a:cubicBezTo>
                  <a:pt x="97" y="141"/>
                  <a:pt x="97" y="141"/>
                  <a:pt x="97" y="141"/>
                </a:cubicBezTo>
                <a:cubicBezTo>
                  <a:pt x="97" y="141"/>
                  <a:pt x="97" y="141"/>
                  <a:pt x="97" y="141"/>
                </a:cubicBezTo>
                <a:cubicBezTo>
                  <a:pt x="97" y="141"/>
                  <a:pt x="97" y="141"/>
                  <a:pt x="97" y="141"/>
                </a:cubicBezTo>
                <a:cubicBezTo>
                  <a:pt x="97" y="140"/>
                  <a:pt x="97" y="140"/>
                  <a:pt x="97" y="140"/>
                </a:cubicBezTo>
                <a:cubicBezTo>
                  <a:pt x="97" y="140"/>
                  <a:pt x="97" y="140"/>
                  <a:pt x="97" y="140"/>
                </a:cubicBezTo>
                <a:cubicBezTo>
                  <a:pt x="97" y="140"/>
                  <a:pt x="97" y="140"/>
                  <a:pt x="97" y="140"/>
                </a:cubicBezTo>
                <a:cubicBezTo>
                  <a:pt x="97" y="140"/>
                  <a:pt x="96" y="140"/>
                  <a:pt x="96" y="139"/>
                </a:cubicBezTo>
                <a:cubicBezTo>
                  <a:pt x="96" y="139"/>
                  <a:pt x="96" y="139"/>
                  <a:pt x="96" y="139"/>
                </a:cubicBezTo>
                <a:cubicBezTo>
                  <a:pt x="96" y="139"/>
                  <a:pt x="95" y="139"/>
                  <a:pt x="95" y="138"/>
                </a:cubicBezTo>
                <a:cubicBezTo>
                  <a:pt x="95" y="138"/>
                  <a:pt x="95" y="138"/>
                  <a:pt x="95" y="138"/>
                </a:cubicBezTo>
                <a:cubicBezTo>
                  <a:pt x="95" y="138"/>
                  <a:pt x="95" y="138"/>
                  <a:pt x="94" y="138"/>
                </a:cubicBezTo>
                <a:cubicBezTo>
                  <a:pt x="94" y="138"/>
                  <a:pt x="94" y="138"/>
                  <a:pt x="94" y="138"/>
                </a:cubicBezTo>
                <a:cubicBezTo>
                  <a:pt x="94" y="137"/>
                  <a:pt x="94" y="137"/>
                  <a:pt x="94" y="137"/>
                </a:cubicBezTo>
                <a:cubicBezTo>
                  <a:pt x="94" y="137"/>
                  <a:pt x="94" y="137"/>
                  <a:pt x="94" y="137"/>
                </a:cubicBezTo>
                <a:cubicBezTo>
                  <a:pt x="94" y="136"/>
                  <a:pt x="94" y="137"/>
                  <a:pt x="93" y="137"/>
                </a:cubicBezTo>
                <a:cubicBezTo>
                  <a:pt x="93" y="137"/>
                  <a:pt x="93" y="136"/>
                  <a:pt x="93" y="136"/>
                </a:cubicBezTo>
                <a:cubicBezTo>
                  <a:pt x="93" y="136"/>
                  <a:pt x="93" y="136"/>
                  <a:pt x="93" y="136"/>
                </a:cubicBezTo>
                <a:cubicBezTo>
                  <a:pt x="93" y="136"/>
                  <a:pt x="93" y="136"/>
                  <a:pt x="92" y="136"/>
                </a:cubicBezTo>
                <a:cubicBezTo>
                  <a:pt x="92" y="135"/>
                  <a:pt x="92" y="135"/>
                  <a:pt x="92" y="135"/>
                </a:cubicBezTo>
                <a:cubicBezTo>
                  <a:pt x="93" y="135"/>
                  <a:pt x="93" y="135"/>
                  <a:pt x="93" y="135"/>
                </a:cubicBezTo>
                <a:cubicBezTo>
                  <a:pt x="93" y="135"/>
                  <a:pt x="93" y="134"/>
                  <a:pt x="93" y="134"/>
                </a:cubicBezTo>
                <a:cubicBezTo>
                  <a:pt x="92" y="134"/>
                  <a:pt x="92" y="133"/>
                  <a:pt x="92" y="133"/>
                </a:cubicBezTo>
                <a:cubicBezTo>
                  <a:pt x="92" y="133"/>
                  <a:pt x="92" y="133"/>
                  <a:pt x="92" y="133"/>
                </a:cubicBezTo>
                <a:cubicBezTo>
                  <a:pt x="92" y="133"/>
                  <a:pt x="93" y="132"/>
                  <a:pt x="93" y="132"/>
                </a:cubicBezTo>
                <a:cubicBezTo>
                  <a:pt x="93" y="131"/>
                  <a:pt x="93" y="131"/>
                  <a:pt x="93" y="131"/>
                </a:cubicBezTo>
                <a:cubicBezTo>
                  <a:pt x="93" y="130"/>
                  <a:pt x="94" y="128"/>
                  <a:pt x="93" y="128"/>
                </a:cubicBezTo>
                <a:cubicBezTo>
                  <a:pt x="93" y="127"/>
                  <a:pt x="93" y="126"/>
                  <a:pt x="92" y="126"/>
                </a:cubicBezTo>
                <a:cubicBezTo>
                  <a:pt x="92" y="126"/>
                  <a:pt x="92" y="126"/>
                  <a:pt x="92" y="126"/>
                </a:cubicBezTo>
                <a:cubicBezTo>
                  <a:pt x="92" y="125"/>
                  <a:pt x="92" y="125"/>
                  <a:pt x="92" y="124"/>
                </a:cubicBezTo>
                <a:cubicBezTo>
                  <a:pt x="93" y="124"/>
                  <a:pt x="93" y="124"/>
                  <a:pt x="93" y="124"/>
                </a:cubicBezTo>
                <a:cubicBezTo>
                  <a:pt x="93" y="123"/>
                  <a:pt x="93" y="123"/>
                  <a:pt x="94" y="122"/>
                </a:cubicBezTo>
                <a:cubicBezTo>
                  <a:pt x="94" y="122"/>
                  <a:pt x="94" y="121"/>
                  <a:pt x="95" y="121"/>
                </a:cubicBezTo>
                <a:cubicBezTo>
                  <a:pt x="95" y="121"/>
                  <a:pt x="95" y="121"/>
                  <a:pt x="95" y="121"/>
                </a:cubicBezTo>
                <a:cubicBezTo>
                  <a:pt x="95" y="120"/>
                  <a:pt x="95" y="120"/>
                  <a:pt x="95" y="119"/>
                </a:cubicBezTo>
                <a:cubicBezTo>
                  <a:pt x="95" y="119"/>
                  <a:pt x="96" y="119"/>
                  <a:pt x="96" y="119"/>
                </a:cubicBezTo>
                <a:cubicBezTo>
                  <a:pt x="96" y="118"/>
                  <a:pt x="96" y="117"/>
                  <a:pt x="97" y="117"/>
                </a:cubicBezTo>
                <a:cubicBezTo>
                  <a:pt x="97" y="117"/>
                  <a:pt x="98" y="117"/>
                  <a:pt x="98" y="117"/>
                </a:cubicBezTo>
                <a:cubicBezTo>
                  <a:pt x="99" y="117"/>
                  <a:pt x="100" y="115"/>
                  <a:pt x="100" y="115"/>
                </a:cubicBezTo>
                <a:cubicBezTo>
                  <a:pt x="101" y="114"/>
                  <a:pt x="100" y="114"/>
                  <a:pt x="100" y="113"/>
                </a:cubicBezTo>
                <a:moveTo>
                  <a:pt x="95" y="62"/>
                </a:moveTo>
                <a:cubicBezTo>
                  <a:pt x="95" y="62"/>
                  <a:pt x="95" y="62"/>
                  <a:pt x="95" y="62"/>
                </a:cubicBezTo>
                <a:cubicBezTo>
                  <a:pt x="95" y="63"/>
                  <a:pt x="95" y="63"/>
                  <a:pt x="94" y="63"/>
                </a:cubicBezTo>
                <a:cubicBezTo>
                  <a:pt x="94" y="63"/>
                  <a:pt x="93" y="63"/>
                  <a:pt x="93" y="64"/>
                </a:cubicBezTo>
                <a:cubicBezTo>
                  <a:pt x="92" y="64"/>
                  <a:pt x="92" y="64"/>
                  <a:pt x="92" y="64"/>
                </a:cubicBezTo>
                <a:cubicBezTo>
                  <a:pt x="91" y="64"/>
                  <a:pt x="91" y="65"/>
                  <a:pt x="90" y="65"/>
                </a:cubicBezTo>
                <a:cubicBezTo>
                  <a:pt x="90" y="64"/>
                  <a:pt x="89" y="64"/>
                  <a:pt x="89" y="64"/>
                </a:cubicBezTo>
                <a:cubicBezTo>
                  <a:pt x="89" y="64"/>
                  <a:pt x="88" y="64"/>
                  <a:pt x="88" y="64"/>
                </a:cubicBezTo>
                <a:cubicBezTo>
                  <a:pt x="88" y="64"/>
                  <a:pt x="86" y="64"/>
                  <a:pt x="86" y="64"/>
                </a:cubicBezTo>
                <a:cubicBezTo>
                  <a:pt x="86" y="63"/>
                  <a:pt x="87" y="63"/>
                  <a:pt x="87" y="63"/>
                </a:cubicBezTo>
                <a:cubicBezTo>
                  <a:pt x="86" y="63"/>
                  <a:pt x="86" y="62"/>
                  <a:pt x="86" y="62"/>
                </a:cubicBezTo>
                <a:cubicBezTo>
                  <a:pt x="86" y="62"/>
                  <a:pt x="85" y="62"/>
                  <a:pt x="85" y="62"/>
                </a:cubicBezTo>
                <a:cubicBezTo>
                  <a:pt x="84" y="62"/>
                  <a:pt x="84" y="62"/>
                  <a:pt x="84" y="62"/>
                </a:cubicBezTo>
                <a:cubicBezTo>
                  <a:pt x="84" y="62"/>
                  <a:pt x="84" y="62"/>
                  <a:pt x="84" y="62"/>
                </a:cubicBezTo>
                <a:cubicBezTo>
                  <a:pt x="85" y="62"/>
                  <a:pt x="86" y="62"/>
                  <a:pt x="87" y="61"/>
                </a:cubicBezTo>
                <a:cubicBezTo>
                  <a:pt x="87" y="61"/>
                  <a:pt x="87" y="61"/>
                  <a:pt x="87" y="61"/>
                </a:cubicBezTo>
                <a:cubicBezTo>
                  <a:pt x="87" y="61"/>
                  <a:pt x="87" y="61"/>
                  <a:pt x="87" y="61"/>
                </a:cubicBezTo>
                <a:cubicBezTo>
                  <a:pt x="86" y="61"/>
                  <a:pt x="86" y="61"/>
                  <a:pt x="86" y="60"/>
                </a:cubicBezTo>
                <a:cubicBezTo>
                  <a:pt x="85" y="60"/>
                  <a:pt x="84" y="61"/>
                  <a:pt x="84" y="60"/>
                </a:cubicBezTo>
                <a:cubicBezTo>
                  <a:pt x="84" y="60"/>
                  <a:pt x="84" y="60"/>
                  <a:pt x="84" y="60"/>
                </a:cubicBezTo>
                <a:cubicBezTo>
                  <a:pt x="84" y="60"/>
                  <a:pt x="85" y="60"/>
                  <a:pt x="85" y="60"/>
                </a:cubicBezTo>
                <a:cubicBezTo>
                  <a:pt x="85" y="60"/>
                  <a:pt x="85" y="60"/>
                  <a:pt x="85" y="60"/>
                </a:cubicBezTo>
                <a:cubicBezTo>
                  <a:pt x="85" y="60"/>
                  <a:pt x="85" y="60"/>
                  <a:pt x="84" y="60"/>
                </a:cubicBezTo>
                <a:cubicBezTo>
                  <a:pt x="85" y="59"/>
                  <a:pt x="85" y="60"/>
                  <a:pt x="86" y="59"/>
                </a:cubicBezTo>
                <a:cubicBezTo>
                  <a:pt x="86" y="59"/>
                  <a:pt x="86" y="59"/>
                  <a:pt x="86" y="59"/>
                </a:cubicBezTo>
                <a:cubicBezTo>
                  <a:pt x="86" y="59"/>
                  <a:pt x="86" y="59"/>
                  <a:pt x="85" y="59"/>
                </a:cubicBezTo>
                <a:cubicBezTo>
                  <a:pt x="85" y="59"/>
                  <a:pt x="85" y="59"/>
                  <a:pt x="85" y="59"/>
                </a:cubicBezTo>
                <a:cubicBezTo>
                  <a:pt x="85" y="59"/>
                  <a:pt x="86" y="59"/>
                  <a:pt x="86" y="59"/>
                </a:cubicBezTo>
                <a:cubicBezTo>
                  <a:pt x="86" y="59"/>
                  <a:pt x="87" y="59"/>
                  <a:pt x="87" y="60"/>
                </a:cubicBezTo>
                <a:cubicBezTo>
                  <a:pt x="87" y="60"/>
                  <a:pt x="87" y="60"/>
                  <a:pt x="87" y="60"/>
                </a:cubicBezTo>
                <a:cubicBezTo>
                  <a:pt x="87" y="61"/>
                  <a:pt x="87" y="61"/>
                  <a:pt x="87" y="61"/>
                </a:cubicBezTo>
                <a:cubicBezTo>
                  <a:pt x="88" y="61"/>
                  <a:pt x="88" y="61"/>
                  <a:pt x="88" y="61"/>
                </a:cubicBezTo>
                <a:cubicBezTo>
                  <a:pt x="88" y="60"/>
                  <a:pt x="88" y="60"/>
                  <a:pt x="88" y="60"/>
                </a:cubicBezTo>
                <a:cubicBezTo>
                  <a:pt x="88" y="60"/>
                  <a:pt x="88" y="60"/>
                  <a:pt x="88" y="59"/>
                </a:cubicBezTo>
                <a:cubicBezTo>
                  <a:pt x="89" y="59"/>
                  <a:pt x="89" y="59"/>
                  <a:pt x="89" y="59"/>
                </a:cubicBezTo>
                <a:cubicBezTo>
                  <a:pt x="89" y="59"/>
                  <a:pt x="89" y="59"/>
                  <a:pt x="89" y="59"/>
                </a:cubicBezTo>
                <a:cubicBezTo>
                  <a:pt x="89" y="60"/>
                  <a:pt x="89" y="60"/>
                  <a:pt x="89" y="60"/>
                </a:cubicBezTo>
                <a:cubicBezTo>
                  <a:pt x="90" y="60"/>
                  <a:pt x="90" y="60"/>
                  <a:pt x="90" y="60"/>
                </a:cubicBezTo>
                <a:cubicBezTo>
                  <a:pt x="90" y="60"/>
                  <a:pt x="90" y="60"/>
                  <a:pt x="90" y="60"/>
                </a:cubicBezTo>
                <a:cubicBezTo>
                  <a:pt x="90" y="60"/>
                  <a:pt x="90" y="60"/>
                  <a:pt x="90" y="60"/>
                </a:cubicBezTo>
                <a:cubicBezTo>
                  <a:pt x="90" y="59"/>
                  <a:pt x="90" y="59"/>
                  <a:pt x="90" y="59"/>
                </a:cubicBezTo>
                <a:cubicBezTo>
                  <a:pt x="90" y="60"/>
                  <a:pt x="91" y="60"/>
                  <a:pt x="91" y="60"/>
                </a:cubicBezTo>
                <a:cubicBezTo>
                  <a:pt x="91" y="60"/>
                  <a:pt x="91" y="60"/>
                  <a:pt x="91" y="59"/>
                </a:cubicBezTo>
                <a:cubicBezTo>
                  <a:pt x="92" y="59"/>
                  <a:pt x="92" y="60"/>
                  <a:pt x="93" y="59"/>
                </a:cubicBezTo>
                <a:cubicBezTo>
                  <a:pt x="93" y="59"/>
                  <a:pt x="93" y="59"/>
                  <a:pt x="93" y="59"/>
                </a:cubicBezTo>
                <a:cubicBezTo>
                  <a:pt x="93" y="59"/>
                  <a:pt x="93" y="59"/>
                  <a:pt x="94" y="59"/>
                </a:cubicBezTo>
                <a:cubicBezTo>
                  <a:pt x="94" y="59"/>
                  <a:pt x="94" y="59"/>
                  <a:pt x="95" y="59"/>
                </a:cubicBezTo>
                <a:cubicBezTo>
                  <a:pt x="95" y="59"/>
                  <a:pt x="95" y="60"/>
                  <a:pt x="95" y="60"/>
                </a:cubicBezTo>
                <a:cubicBezTo>
                  <a:pt x="95" y="60"/>
                  <a:pt x="95" y="60"/>
                  <a:pt x="95" y="60"/>
                </a:cubicBezTo>
                <a:cubicBezTo>
                  <a:pt x="95" y="60"/>
                  <a:pt x="95" y="60"/>
                  <a:pt x="95" y="60"/>
                </a:cubicBezTo>
                <a:cubicBezTo>
                  <a:pt x="95" y="60"/>
                  <a:pt x="96" y="60"/>
                  <a:pt x="96" y="60"/>
                </a:cubicBezTo>
                <a:cubicBezTo>
                  <a:pt x="96" y="61"/>
                  <a:pt x="96" y="62"/>
                  <a:pt x="96" y="62"/>
                </a:cubicBezTo>
                <a:cubicBezTo>
                  <a:pt x="96" y="62"/>
                  <a:pt x="96" y="62"/>
                  <a:pt x="95" y="62"/>
                </a:cubicBezTo>
                <a:moveTo>
                  <a:pt x="122" y="146"/>
                </a:moveTo>
                <a:cubicBezTo>
                  <a:pt x="122" y="147"/>
                  <a:pt x="122" y="147"/>
                  <a:pt x="122" y="147"/>
                </a:cubicBezTo>
                <a:cubicBezTo>
                  <a:pt x="122" y="147"/>
                  <a:pt x="122" y="147"/>
                  <a:pt x="122" y="147"/>
                </a:cubicBezTo>
                <a:cubicBezTo>
                  <a:pt x="122" y="147"/>
                  <a:pt x="122" y="147"/>
                  <a:pt x="122" y="147"/>
                </a:cubicBezTo>
                <a:cubicBezTo>
                  <a:pt x="122" y="147"/>
                  <a:pt x="122" y="146"/>
                  <a:pt x="122" y="146"/>
                </a:cubicBezTo>
                <a:cubicBezTo>
                  <a:pt x="122" y="146"/>
                  <a:pt x="122" y="146"/>
                  <a:pt x="122" y="146"/>
                </a:cubicBezTo>
                <a:moveTo>
                  <a:pt x="163" y="176"/>
                </a:moveTo>
                <a:cubicBezTo>
                  <a:pt x="163" y="176"/>
                  <a:pt x="163" y="176"/>
                  <a:pt x="163" y="176"/>
                </a:cubicBezTo>
                <a:cubicBezTo>
                  <a:pt x="163" y="176"/>
                  <a:pt x="164" y="174"/>
                  <a:pt x="164" y="174"/>
                </a:cubicBezTo>
                <a:cubicBezTo>
                  <a:pt x="164" y="173"/>
                  <a:pt x="164" y="173"/>
                  <a:pt x="164" y="173"/>
                </a:cubicBezTo>
                <a:cubicBezTo>
                  <a:pt x="164" y="173"/>
                  <a:pt x="164" y="173"/>
                  <a:pt x="164" y="173"/>
                </a:cubicBezTo>
                <a:cubicBezTo>
                  <a:pt x="164" y="172"/>
                  <a:pt x="163" y="172"/>
                  <a:pt x="163" y="171"/>
                </a:cubicBezTo>
                <a:cubicBezTo>
                  <a:pt x="164" y="171"/>
                  <a:pt x="164" y="170"/>
                  <a:pt x="164" y="170"/>
                </a:cubicBezTo>
                <a:cubicBezTo>
                  <a:pt x="164" y="170"/>
                  <a:pt x="164" y="170"/>
                  <a:pt x="164" y="170"/>
                </a:cubicBezTo>
                <a:cubicBezTo>
                  <a:pt x="165" y="170"/>
                  <a:pt x="165" y="169"/>
                  <a:pt x="165" y="169"/>
                </a:cubicBezTo>
                <a:cubicBezTo>
                  <a:pt x="165" y="169"/>
                  <a:pt x="165" y="170"/>
                  <a:pt x="165" y="169"/>
                </a:cubicBezTo>
                <a:cubicBezTo>
                  <a:pt x="165" y="169"/>
                  <a:pt x="165" y="169"/>
                  <a:pt x="165" y="169"/>
                </a:cubicBezTo>
                <a:cubicBezTo>
                  <a:pt x="166" y="169"/>
                  <a:pt x="166" y="169"/>
                  <a:pt x="166" y="169"/>
                </a:cubicBezTo>
                <a:cubicBezTo>
                  <a:pt x="166" y="169"/>
                  <a:pt x="166" y="169"/>
                  <a:pt x="166" y="169"/>
                </a:cubicBezTo>
                <a:cubicBezTo>
                  <a:pt x="166" y="169"/>
                  <a:pt x="167" y="169"/>
                  <a:pt x="167" y="169"/>
                </a:cubicBezTo>
                <a:cubicBezTo>
                  <a:pt x="167" y="169"/>
                  <a:pt x="167" y="169"/>
                  <a:pt x="167" y="169"/>
                </a:cubicBezTo>
                <a:cubicBezTo>
                  <a:pt x="167" y="169"/>
                  <a:pt x="167" y="169"/>
                  <a:pt x="167" y="169"/>
                </a:cubicBezTo>
                <a:cubicBezTo>
                  <a:pt x="167" y="168"/>
                  <a:pt x="167" y="168"/>
                  <a:pt x="167" y="168"/>
                </a:cubicBezTo>
                <a:cubicBezTo>
                  <a:pt x="167" y="168"/>
                  <a:pt x="167" y="168"/>
                  <a:pt x="167" y="168"/>
                </a:cubicBezTo>
                <a:cubicBezTo>
                  <a:pt x="167" y="168"/>
                  <a:pt x="167" y="168"/>
                  <a:pt x="167" y="168"/>
                </a:cubicBezTo>
                <a:cubicBezTo>
                  <a:pt x="167" y="168"/>
                  <a:pt x="167" y="168"/>
                  <a:pt x="168" y="168"/>
                </a:cubicBezTo>
                <a:cubicBezTo>
                  <a:pt x="168" y="168"/>
                  <a:pt x="168" y="168"/>
                  <a:pt x="168" y="168"/>
                </a:cubicBezTo>
                <a:cubicBezTo>
                  <a:pt x="168" y="168"/>
                  <a:pt x="168" y="168"/>
                  <a:pt x="168" y="167"/>
                </a:cubicBezTo>
                <a:cubicBezTo>
                  <a:pt x="168" y="167"/>
                  <a:pt x="168" y="167"/>
                  <a:pt x="168" y="167"/>
                </a:cubicBezTo>
                <a:cubicBezTo>
                  <a:pt x="168" y="167"/>
                  <a:pt x="168" y="167"/>
                  <a:pt x="168" y="167"/>
                </a:cubicBezTo>
                <a:cubicBezTo>
                  <a:pt x="168" y="167"/>
                  <a:pt x="168" y="167"/>
                  <a:pt x="168" y="167"/>
                </a:cubicBezTo>
                <a:cubicBezTo>
                  <a:pt x="168" y="167"/>
                  <a:pt x="168" y="167"/>
                  <a:pt x="168" y="166"/>
                </a:cubicBezTo>
                <a:cubicBezTo>
                  <a:pt x="168" y="166"/>
                  <a:pt x="168" y="166"/>
                  <a:pt x="168" y="166"/>
                </a:cubicBezTo>
                <a:cubicBezTo>
                  <a:pt x="168" y="167"/>
                  <a:pt x="168" y="167"/>
                  <a:pt x="168" y="167"/>
                </a:cubicBezTo>
                <a:cubicBezTo>
                  <a:pt x="169" y="167"/>
                  <a:pt x="169" y="167"/>
                  <a:pt x="169" y="166"/>
                </a:cubicBezTo>
                <a:cubicBezTo>
                  <a:pt x="169" y="166"/>
                  <a:pt x="169" y="166"/>
                  <a:pt x="169" y="165"/>
                </a:cubicBezTo>
                <a:cubicBezTo>
                  <a:pt x="169" y="165"/>
                  <a:pt x="169" y="165"/>
                  <a:pt x="170" y="165"/>
                </a:cubicBezTo>
                <a:cubicBezTo>
                  <a:pt x="170" y="165"/>
                  <a:pt x="170" y="165"/>
                  <a:pt x="170" y="166"/>
                </a:cubicBezTo>
                <a:cubicBezTo>
                  <a:pt x="171" y="166"/>
                  <a:pt x="170" y="167"/>
                  <a:pt x="171" y="168"/>
                </a:cubicBezTo>
                <a:cubicBezTo>
                  <a:pt x="171" y="168"/>
                  <a:pt x="171" y="168"/>
                  <a:pt x="171" y="169"/>
                </a:cubicBezTo>
                <a:cubicBezTo>
                  <a:pt x="171" y="169"/>
                  <a:pt x="171" y="169"/>
                  <a:pt x="171" y="169"/>
                </a:cubicBezTo>
                <a:cubicBezTo>
                  <a:pt x="170" y="169"/>
                  <a:pt x="170" y="169"/>
                  <a:pt x="170" y="169"/>
                </a:cubicBezTo>
                <a:cubicBezTo>
                  <a:pt x="170" y="169"/>
                  <a:pt x="170" y="169"/>
                  <a:pt x="170" y="169"/>
                </a:cubicBezTo>
                <a:cubicBezTo>
                  <a:pt x="170" y="169"/>
                  <a:pt x="170" y="169"/>
                  <a:pt x="170" y="169"/>
                </a:cubicBezTo>
                <a:cubicBezTo>
                  <a:pt x="170" y="169"/>
                  <a:pt x="170" y="170"/>
                  <a:pt x="170" y="170"/>
                </a:cubicBezTo>
                <a:cubicBezTo>
                  <a:pt x="170" y="170"/>
                  <a:pt x="170" y="170"/>
                  <a:pt x="170" y="171"/>
                </a:cubicBezTo>
                <a:cubicBezTo>
                  <a:pt x="170" y="171"/>
                  <a:pt x="170" y="172"/>
                  <a:pt x="170" y="172"/>
                </a:cubicBezTo>
                <a:cubicBezTo>
                  <a:pt x="169" y="174"/>
                  <a:pt x="168" y="176"/>
                  <a:pt x="168" y="178"/>
                </a:cubicBezTo>
                <a:cubicBezTo>
                  <a:pt x="168" y="179"/>
                  <a:pt x="167" y="180"/>
                  <a:pt x="167" y="181"/>
                </a:cubicBezTo>
                <a:cubicBezTo>
                  <a:pt x="167" y="181"/>
                  <a:pt x="166" y="181"/>
                  <a:pt x="166" y="181"/>
                </a:cubicBezTo>
                <a:cubicBezTo>
                  <a:pt x="165" y="181"/>
                  <a:pt x="165" y="181"/>
                  <a:pt x="165" y="181"/>
                </a:cubicBezTo>
                <a:cubicBezTo>
                  <a:pt x="164" y="181"/>
                  <a:pt x="164" y="181"/>
                  <a:pt x="163" y="180"/>
                </a:cubicBezTo>
                <a:cubicBezTo>
                  <a:pt x="163" y="180"/>
                  <a:pt x="163" y="180"/>
                  <a:pt x="163" y="180"/>
                </a:cubicBezTo>
                <a:cubicBezTo>
                  <a:pt x="163" y="180"/>
                  <a:pt x="163" y="179"/>
                  <a:pt x="163" y="179"/>
                </a:cubicBezTo>
                <a:cubicBezTo>
                  <a:pt x="163" y="179"/>
                  <a:pt x="163" y="179"/>
                  <a:pt x="163" y="178"/>
                </a:cubicBezTo>
                <a:cubicBezTo>
                  <a:pt x="163" y="178"/>
                  <a:pt x="163" y="178"/>
                  <a:pt x="163" y="177"/>
                </a:cubicBezTo>
                <a:cubicBezTo>
                  <a:pt x="162" y="177"/>
                  <a:pt x="163" y="176"/>
                  <a:pt x="163" y="176"/>
                </a:cubicBezTo>
                <a:moveTo>
                  <a:pt x="152" y="108"/>
                </a:moveTo>
                <a:cubicBezTo>
                  <a:pt x="151" y="108"/>
                  <a:pt x="151" y="108"/>
                  <a:pt x="151" y="108"/>
                </a:cubicBezTo>
                <a:cubicBezTo>
                  <a:pt x="151" y="108"/>
                  <a:pt x="151" y="108"/>
                  <a:pt x="150" y="108"/>
                </a:cubicBezTo>
                <a:cubicBezTo>
                  <a:pt x="150" y="108"/>
                  <a:pt x="150" y="108"/>
                  <a:pt x="150" y="108"/>
                </a:cubicBezTo>
                <a:cubicBezTo>
                  <a:pt x="150" y="108"/>
                  <a:pt x="150" y="108"/>
                  <a:pt x="150" y="108"/>
                </a:cubicBezTo>
                <a:cubicBezTo>
                  <a:pt x="150" y="108"/>
                  <a:pt x="150" y="108"/>
                  <a:pt x="150" y="108"/>
                </a:cubicBezTo>
                <a:cubicBezTo>
                  <a:pt x="150" y="108"/>
                  <a:pt x="150" y="107"/>
                  <a:pt x="150" y="107"/>
                </a:cubicBezTo>
                <a:cubicBezTo>
                  <a:pt x="151" y="107"/>
                  <a:pt x="151" y="107"/>
                  <a:pt x="151" y="107"/>
                </a:cubicBezTo>
                <a:cubicBezTo>
                  <a:pt x="151" y="107"/>
                  <a:pt x="152" y="107"/>
                  <a:pt x="152" y="107"/>
                </a:cubicBezTo>
                <a:cubicBezTo>
                  <a:pt x="152" y="107"/>
                  <a:pt x="152" y="107"/>
                  <a:pt x="152" y="108"/>
                </a:cubicBezTo>
                <a:cubicBezTo>
                  <a:pt x="152" y="108"/>
                  <a:pt x="152" y="108"/>
                  <a:pt x="152" y="108"/>
                </a:cubicBezTo>
                <a:moveTo>
                  <a:pt x="141" y="108"/>
                </a:moveTo>
                <a:cubicBezTo>
                  <a:pt x="141" y="108"/>
                  <a:pt x="141" y="108"/>
                  <a:pt x="141" y="108"/>
                </a:cubicBezTo>
                <a:cubicBezTo>
                  <a:pt x="140" y="108"/>
                  <a:pt x="140" y="108"/>
                  <a:pt x="139" y="108"/>
                </a:cubicBezTo>
                <a:cubicBezTo>
                  <a:pt x="139" y="107"/>
                  <a:pt x="139"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1" y="107"/>
                  <a:pt x="141" y="107"/>
                  <a:pt x="141" y="107"/>
                </a:cubicBezTo>
                <a:cubicBezTo>
                  <a:pt x="141" y="108"/>
                  <a:pt x="142" y="108"/>
                  <a:pt x="142" y="108"/>
                </a:cubicBezTo>
                <a:cubicBezTo>
                  <a:pt x="142" y="108"/>
                  <a:pt x="142" y="108"/>
                  <a:pt x="142" y="108"/>
                </a:cubicBezTo>
                <a:cubicBezTo>
                  <a:pt x="142" y="108"/>
                  <a:pt x="142" y="108"/>
                  <a:pt x="142" y="108"/>
                </a:cubicBezTo>
                <a:cubicBezTo>
                  <a:pt x="142" y="108"/>
                  <a:pt x="142" y="108"/>
                  <a:pt x="142" y="108"/>
                </a:cubicBezTo>
                <a:cubicBezTo>
                  <a:pt x="142" y="108"/>
                  <a:pt x="143" y="108"/>
                  <a:pt x="143" y="108"/>
                </a:cubicBezTo>
                <a:cubicBezTo>
                  <a:pt x="143" y="108"/>
                  <a:pt x="143" y="108"/>
                  <a:pt x="143" y="108"/>
                </a:cubicBezTo>
                <a:cubicBezTo>
                  <a:pt x="142" y="108"/>
                  <a:pt x="141" y="108"/>
                  <a:pt x="141" y="108"/>
                </a:cubicBezTo>
                <a:moveTo>
                  <a:pt x="130" y="105"/>
                </a:moveTo>
                <a:cubicBezTo>
                  <a:pt x="130" y="105"/>
                  <a:pt x="130" y="106"/>
                  <a:pt x="129" y="106"/>
                </a:cubicBezTo>
                <a:cubicBezTo>
                  <a:pt x="129" y="105"/>
                  <a:pt x="128" y="105"/>
                  <a:pt x="127" y="105"/>
                </a:cubicBezTo>
                <a:cubicBezTo>
                  <a:pt x="127" y="105"/>
                  <a:pt x="127" y="105"/>
                  <a:pt x="127" y="104"/>
                </a:cubicBezTo>
                <a:cubicBezTo>
                  <a:pt x="127" y="104"/>
                  <a:pt x="127" y="104"/>
                  <a:pt x="128" y="104"/>
                </a:cubicBezTo>
                <a:cubicBezTo>
                  <a:pt x="128" y="104"/>
                  <a:pt x="129" y="104"/>
                  <a:pt x="129" y="104"/>
                </a:cubicBezTo>
                <a:cubicBezTo>
                  <a:pt x="130" y="104"/>
                  <a:pt x="130" y="104"/>
                  <a:pt x="130" y="104"/>
                </a:cubicBezTo>
                <a:cubicBezTo>
                  <a:pt x="130" y="104"/>
                  <a:pt x="130" y="104"/>
                  <a:pt x="130" y="104"/>
                </a:cubicBezTo>
                <a:cubicBezTo>
                  <a:pt x="130" y="104"/>
                  <a:pt x="130" y="105"/>
                  <a:pt x="130" y="105"/>
                </a:cubicBezTo>
                <a:cubicBezTo>
                  <a:pt x="130" y="105"/>
                  <a:pt x="130" y="105"/>
                  <a:pt x="130" y="105"/>
                </a:cubicBezTo>
                <a:moveTo>
                  <a:pt x="123" y="102"/>
                </a:moveTo>
                <a:cubicBezTo>
                  <a:pt x="123" y="102"/>
                  <a:pt x="123" y="102"/>
                  <a:pt x="123" y="102"/>
                </a:cubicBezTo>
                <a:cubicBezTo>
                  <a:pt x="123" y="102"/>
                  <a:pt x="123" y="102"/>
                  <a:pt x="123" y="102"/>
                </a:cubicBezTo>
                <a:cubicBezTo>
                  <a:pt x="122" y="102"/>
                  <a:pt x="122" y="103"/>
                  <a:pt x="122" y="103"/>
                </a:cubicBezTo>
                <a:cubicBezTo>
                  <a:pt x="121" y="102"/>
                  <a:pt x="122" y="102"/>
                  <a:pt x="122" y="101"/>
                </a:cubicBezTo>
                <a:cubicBezTo>
                  <a:pt x="122" y="101"/>
                  <a:pt x="122" y="100"/>
                  <a:pt x="122" y="100"/>
                </a:cubicBezTo>
                <a:cubicBezTo>
                  <a:pt x="122" y="100"/>
                  <a:pt x="122" y="100"/>
                  <a:pt x="122" y="100"/>
                </a:cubicBezTo>
                <a:cubicBezTo>
                  <a:pt x="122" y="100"/>
                  <a:pt x="122" y="100"/>
                  <a:pt x="123" y="100"/>
                </a:cubicBezTo>
                <a:cubicBezTo>
                  <a:pt x="123" y="100"/>
                  <a:pt x="124" y="100"/>
                  <a:pt x="123" y="101"/>
                </a:cubicBezTo>
                <a:cubicBezTo>
                  <a:pt x="123" y="101"/>
                  <a:pt x="123" y="101"/>
                  <a:pt x="123" y="101"/>
                </a:cubicBezTo>
                <a:cubicBezTo>
                  <a:pt x="123" y="101"/>
                  <a:pt x="123" y="101"/>
                  <a:pt x="123" y="102"/>
                </a:cubicBezTo>
                <a:moveTo>
                  <a:pt x="123" y="99"/>
                </a:moveTo>
                <a:cubicBezTo>
                  <a:pt x="123" y="99"/>
                  <a:pt x="123" y="99"/>
                  <a:pt x="123"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8"/>
                  <a:pt x="122" y="98"/>
                  <a:pt x="122" y="98"/>
                </a:cubicBezTo>
                <a:cubicBezTo>
                  <a:pt x="122" y="98"/>
                  <a:pt x="122" y="98"/>
                  <a:pt x="122" y="98"/>
                </a:cubicBezTo>
                <a:cubicBezTo>
                  <a:pt x="122" y="98"/>
                  <a:pt x="122" y="98"/>
                  <a:pt x="122" y="98"/>
                </a:cubicBezTo>
                <a:cubicBezTo>
                  <a:pt x="122" y="98"/>
                  <a:pt x="122" y="98"/>
                  <a:pt x="122" y="98"/>
                </a:cubicBezTo>
                <a:cubicBezTo>
                  <a:pt x="122" y="98"/>
                  <a:pt x="123" y="97"/>
                  <a:pt x="123" y="97"/>
                </a:cubicBezTo>
                <a:cubicBezTo>
                  <a:pt x="123" y="97"/>
                  <a:pt x="123" y="97"/>
                  <a:pt x="123" y="97"/>
                </a:cubicBezTo>
                <a:cubicBezTo>
                  <a:pt x="123" y="97"/>
                  <a:pt x="123" y="97"/>
                  <a:pt x="123" y="97"/>
                </a:cubicBezTo>
                <a:cubicBezTo>
                  <a:pt x="123" y="97"/>
                  <a:pt x="123" y="97"/>
                  <a:pt x="123" y="97"/>
                </a:cubicBezTo>
                <a:cubicBezTo>
                  <a:pt x="123" y="98"/>
                  <a:pt x="123" y="99"/>
                  <a:pt x="123" y="99"/>
                </a:cubicBezTo>
                <a:cubicBezTo>
                  <a:pt x="123" y="99"/>
                  <a:pt x="123" y="99"/>
                  <a:pt x="123" y="99"/>
                </a:cubicBezTo>
                <a:moveTo>
                  <a:pt x="87" y="43"/>
                </a:moveTo>
                <a:cubicBezTo>
                  <a:pt x="87" y="43"/>
                  <a:pt x="87" y="43"/>
                  <a:pt x="87" y="43"/>
                </a:cubicBezTo>
                <a:cubicBezTo>
                  <a:pt x="87" y="43"/>
                  <a:pt x="87" y="43"/>
                  <a:pt x="87" y="43"/>
                </a:cubicBezTo>
                <a:cubicBezTo>
                  <a:pt x="87" y="43"/>
                  <a:pt x="86" y="43"/>
                  <a:pt x="86" y="43"/>
                </a:cubicBezTo>
                <a:cubicBezTo>
                  <a:pt x="86" y="43"/>
                  <a:pt x="85" y="43"/>
                  <a:pt x="84" y="43"/>
                </a:cubicBezTo>
                <a:cubicBezTo>
                  <a:pt x="84" y="43"/>
                  <a:pt x="84" y="43"/>
                  <a:pt x="84" y="42"/>
                </a:cubicBezTo>
                <a:cubicBezTo>
                  <a:pt x="84" y="42"/>
                  <a:pt x="85" y="42"/>
                  <a:pt x="85"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6" y="42"/>
                  <a:pt x="86" y="43"/>
                </a:cubicBezTo>
                <a:cubicBezTo>
                  <a:pt x="87" y="43"/>
                  <a:pt x="87" y="43"/>
                  <a:pt x="87" y="43"/>
                </a:cubicBezTo>
                <a:cubicBezTo>
                  <a:pt x="87" y="43"/>
                  <a:pt x="87" y="43"/>
                  <a:pt x="87" y="43"/>
                </a:cubicBezTo>
                <a:moveTo>
                  <a:pt x="85" y="42"/>
                </a:moveTo>
                <a:cubicBezTo>
                  <a:pt x="85" y="42"/>
                  <a:pt x="85" y="42"/>
                  <a:pt x="85" y="42"/>
                </a:cubicBezTo>
                <a:cubicBezTo>
                  <a:pt x="85" y="42"/>
                  <a:pt x="84" y="42"/>
                  <a:pt x="84" y="42"/>
                </a:cubicBezTo>
                <a:cubicBezTo>
                  <a:pt x="84" y="42"/>
                  <a:pt x="84" y="42"/>
                  <a:pt x="84" y="42"/>
                </a:cubicBezTo>
                <a:cubicBezTo>
                  <a:pt x="84" y="42"/>
                  <a:pt x="84" y="42"/>
                  <a:pt x="84" y="42"/>
                </a:cubicBezTo>
                <a:cubicBezTo>
                  <a:pt x="84" y="42"/>
                  <a:pt x="84" y="42"/>
                  <a:pt x="84" y="42"/>
                </a:cubicBezTo>
                <a:cubicBezTo>
                  <a:pt x="84" y="42"/>
                  <a:pt x="85" y="42"/>
                  <a:pt x="85" y="42"/>
                </a:cubicBezTo>
                <a:cubicBezTo>
                  <a:pt x="85" y="42"/>
                  <a:pt x="86" y="41"/>
                  <a:pt x="86" y="41"/>
                </a:cubicBezTo>
                <a:cubicBezTo>
                  <a:pt x="86" y="41"/>
                  <a:pt x="86" y="41"/>
                  <a:pt x="86" y="41"/>
                </a:cubicBezTo>
                <a:cubicBezTo>
                  <a:pt x="86" y="42"/>
                  <a:pt x="86" y="42"/>
                  <a:pt x="85" y="42"/>
                </a:cubicBezTo>
                <a:moveTo>
                  <a:pt x="83" y="41"/>
                </a:moveTo>
                <a:cubicBezTo>
                  <a:pt x="83" y="41"/>
                  <a:pt x="84" y="41"/>
                  <a:pt x="84" y="41"/>
                </a:cubicBezTo>
                <a:cubicBezTo>
                  <a:pt x="84" y="41"/>
                  <a:pt x="84" y="41"/>
                  <a:pt x="84" y="41"/>
                </a:cubicBezTo>
                <a:cubicBezTo>
                  <a:pt x="84" y="41"/>
                  <a:pt x="83" y="42"/>
                  <a:pt x="83" y="42"/>
                </a:cubicBezTo>
                <a:cubicBezTo>
                  <a:pt x="83" y="42"/>
                  <a:pt x="83" y="41"/>
                  <a:pt x="83" y="41"/>
                </a:cubicBezTo>
                <a:moveTo>
                  <a:pt x="85" y="37"/>
                </a:moveTo>
                <a:cubicBezTo>
                  <a:pt x="85" y="37"/>
                  <a:pt x="85" y="36"/>
                  <a:pt x="85" y="36"/>
                </a:cubicBezTo>
                <a:cubicBezTo>
                  <a:pt x="85" y="36"/>
                  <a:pt x="84" y="36"/>
                  <a:pt x="84" y="36"/>
                </a:cubicBezTo>
                <a:cubicBezTo>
                  <a:pt x="84" y="36"/>
                  <a:pt x="85" y="36"/>
                  <a:pt x="85" y="35"/>
                </a:cubicBezTo>
                <a:cubicBezTo>
                  <a:pt x="85" y="36"/>
                  <a:pt x="85" y="36"/>
                  <a:pt x="86" y="36"/>
                </a:cubicBezTo>
                <a:cubicBezTo>
                  <a:pt x="86" y="36"/>
                  <a:pt x="86" y="36"/>
                  <a:pt x="86" y="36"/>
                </a:cubicBezTo>
                <a:cubicBezTo>
                  <a:pt x="86" y="36"/>
                  <a:pt x="86" y="36"/>
                  <a:pt x="86" y="36"/>
                </a:cubicBezTo>
                <a:cubicBezTo>
                  <a:pt x="86" y="36"/>
                  <a:pt x="85" y="37"/>
                  <a:pt x="85" y="37"/>
                </a:cubicBezTo>
                <a:moveTo>
                  <a:pt x="84" y="37"/>
                </a:moveTo>
                <a:cubicBezTo>
                  <a:pt x="84" y="37"/>
                  <a:pt x="84" y="37"/>
                  <a:pt x="84" y="37"/>
                </a:cubicBezTo>
                <a:cubicBezTo>
                  <a:pt x="84" y="37"/>
                  <a:pt x="84" y="37"/>
                  <a:pt x="84" y="37"/>
                </a:cubicBezTo>
                <a:cubicBezTo>
                  <a:pt x="85" y="37"/>
                  <a:pt x="85" y="37"/>
                  <a:pt x="84" y="37"/>
                </a:cubicBezTo>
                <a:moveTo>
                  <a:pt x="84" y="37"/>
                </a:moveTo>
                <a:cubicBezTo>
                  <a:pt x="84" y="37"/>
                  <a:pt x="84" y="37"/>
                  <a:pt x="84" y="37"/>
                </a:cubicBezTo>
                <a:cubicBezTo>
                  <a:pt x="84" y="37"/>
                  <a:pt x="84" y="37"/>
                  <a:pt x="84" y="37"/>
                </a:cubicBezTo>
                <a:cubicBezTo>
                  <a:pt x="84" y="37"/>
                  <a:pt x="84" y="37"/>
                  <a:pt x="84" y="37"/>
                </a:cubicBezTo>
                <a:moveTo>
                  <a:pt x="85" y="39"/>
                </a:moveTo>
                <a:cubicBezTo>
                  <a:pt x="85" y="39"/>
                  <a:pt x="84" y="39"/>
                  <a:pt x="84" y="39"/>
                </a:cubicBezTo>
                <a:cubicBezTo>
                  <a:pt x="84" y="39"/>
                  <a:pt x="84" y="38"/>
                  <a:pt x="85" y="38"/>
                </a:cubicBezTo>
                <a:cubicBezTo>
                  <a:pt x="85" y="38"/>
                  <a:pt x="85" y="38"/>
                  <a:pt x="85" y="38"/>
                </a:cubicBezTo>
                <a:cubicBezTo>
                  <a:pt x="85" y="39"/>
                  <a:pt x="85" y="39"/>
                  <a:pt x="85" y="39"/>
                </a:cubicBezTo>
                <a:cubicBezTo>
                  <a:pt x="85" y="39"/>
                  <a:pt x="85" y="39"/>
                  <a:pt x="85" y="39"/>
                </a:cubicBezTo>
                <a:moveTo>
                  <a:pt x="86" y="47"/>
                </a:moveTo>
                <a:cubicBezTo>
                  <a:pt x="86" y="47"/>
                  <a:pt x="86" y="47"/>
                  <a:pt x="86" y="47"/>
                </a:cubicBezTo>
                <a:cubicBezTo>
                  <a:pt x="86" y="47"/>
                  <a:pt x="86" y="47"/>
                  <a:pt x="86" y="47"/>
                </a:cubicBezTo>
                <a:cubicBezTo>
                  <a:pt x="86" y="47"/>
                  <a:pt x="85" y="47"/>
                  <a:pt x="85" y="48"/>
                </a:cubicBezTo>
                <a:cubicBezTo>
                  <a:pt x="85" y="48"/>
                  <a:pt x="85" y="48"/>
                  <a:pt x="85" y="48"/>
                </a:cubicBezTo>
                <a:cubicBezTo>
                  <a:pt x="85" y="48"/>
                  <a:pt x="85" y="48"/>
                  <a:pt x="85" y="48"/>
                </a:cubicBezTo>
                <a:cubicBezTo>
                  <a:pt x="85" y="48"/>
                  <a:pt x="85" y="48"/>
                  <a:pt x="84" y="48"/>
                </a:cubicBezTo>
                <a:cubicBezTo>
                  <a:pt x="84" y="48"/>
                  <a:pt x="84" y="48"/>
                  <a:pt x="84" y="48"/>
                </a:cubicBezTo>
                <a:cubicBezTo>
                  <a:pt x="84" y="48"/>
                  <a:pt x="84" y="48"/>
                  <a:pt x="84" y="48"/>
                </a:cubicBezTo>
                <a:cubicBezTo>
                  <a:pt x="84" y="48"/>
                  <a:pt x="84" y="47"/>
                  <a:pt x="84" y="47"/>
                </a:cubicBezTo>
                <a:cubicBezTo>
                  <a:pt x="84" y="47"/>
                  <a:pt x="85" y="47"/>
                  <a:pt x="85" y="47"/>
                </a:cubicBezTo>
                <a:cubicBezTo>
                  <a:pt x="85" y="47"/>
                  <a:pt x="85" y="46"/>
                  <a:pt x="86" y="46"/>
                </a:cubicBezTo>
                <a:cubicBezTo>
                  <a:pt x="86" y="46"/>
                  <a:pt x="86" y="46"/>
                  <a:pt x="86" y="46"/>
                </a:cubicBezTo>
                <a:cubicBezTo>
                  <a:pt x="86" y="46"/>
                  <a:pt x="86" y="47"/>
                  <a:pt x="86" y="47"/>
                </a:cubicBezTo>
                <a:cubicBezTo>
                  <a:pt x="86" y="47"/>
                  <a:pt x="86" y="47"/>
                  <a:pt x="86" y="47"/>
                </a:cubicBezTo>
                <a:moveTo>
                  <a:pt x="66" y="74"/>
                </a:moveTo>
                <a:cubicBezTo>
                  <a:pt x="66" y="74"/>
                  <a:pt x="67" y="73"/>
                  <a:pt x="67" y="73"/>
                </a:cubicBezTo>
                <a:cubicBezTo>
                  <a:pt x="67" y="73"/>
                  <a:pt x="67" y="73"/>
                  <a:pt x="67" y="73"/>
                </a:cubicBezTo>
                <a:cubicBezTo>
                  <a:pt x="67" y="73"/>
                  <a:pt x="67" y="73"/>
                  <a:pt x="67" y="73"/>
                </a:cubicBezTo>
                <a:cubicBezTo>
                  <a:pt x="67" y="74"/>
                  <a:pt x="67" y="74"/>
                  <a:pt x="66" y="74"/>
                </a:cubicBezTo>
                <a:cubicBezTo>
                  <a:pt x="66" y="74"/>
                  <a:pt x="66" y="74"/>
                  <a:pt x="66" y="74"/>
                </a:cubicBezTo>
                <a:moveTo>
                  <a:pt x="59" y="100"/>
                </a:moveTo>
                <a:cubicBezTo>
                  <a:pt x="59" y="100"/>
                  <a:pt x="59" y="100"/>
                  <a:pt x="59" y="100"/>
                </a:cubicBezTo>
                <a:cubicBezTo>
                  <a:pt x="59" y="100"/>
                  <a:pt x="59" y="100"/>
                  <a:pt x="59" y="100"/>
                </a:cubicBezTo>
                <a:cubicBezTo>
                  <a:pt x="59" y="100"/>
                  <a:pt x="59" y="100"/>
                  <a:pt x="59" y="100"/>
                </a:cubicBezTo>
                <a:cubicBezTo>
                  <a:pt x="59" y="100"/>
                  <a:pt x="59" y="100"/>
                  <a:pt x="59" y="100"/>
                </a:cubicBezTo>
                <a:cubicBezTo>
                  <a:pt x="59" y="99"/>
                  <a:pt x="59" y="99"/>
                  <a:pt x="59" y="99"/>
                </a:cubicBezTo>
                <a:cubicBezTo>
                  <a:pt x="59" y="99"/>
                  <a:pt x="59" y="99"/>
                  <a:pt x="59" y="99"/>
                </a:cubicBezTo>
                <a:cubicBezTo>
                  <a:pt x="59" y="99"/>
                  <a:pt x="59" y="99"/>
                  <a:pt x="59" y="99"/>
                </a:cubicBezTo>
                <a:cubicBezTo>
                  <a:pt x="58" y="99"/>
                  <a:pt x="58" y="99"/>
                  <a:pt x="57" y="100"/>
                </a:cubicBezTo>
                <a:cubicBezTo>
                  <a:pt x="57" y="100"/>
                  <a:pt x="57" y="100"/>
                  <a:pt x="57" y="100"/>
                </a:cubicBezTo>
                <a:cubicBezTo>
                  <a:pt x="57" y="100"/>
                  <a:pt x="57" y="100"/>
                  <a:pt x="57" y="100"/>
                </a:cubicBezTo>
                <a:cubicBezTo>
                  <a:pt x="57" y="100"/>
                  <a:pt x="58" y="99"/>
                  <a:pt x="58" y="99"/>
                </a:cubicBezTo>
                <a:cubicBezTo>
                  <a:pt x="58" y="99"/>
                  <a:pt x="58" y="99"/>
                  <a:pt x="58" y="99"/>
                </a:cubicBezTo>
                <a:cubicBezTo>
                  <a:pt x="58" y="99"/>
                  <a:pt x="58" y="99"/>
                  <a:pt x="57" y="99"/>
                </a:cubicBezTo>
                <a:cubicBezTo>
                  <a:pt x="57" y="99"/>
                  <a:pt x="57" y="99"/>
                  <a:pt x="57" y="99"/>
                </a:cubicBezTo>
                <a:cubicBezTo>
                  <a:pt x="57" y="99"/>
                  <a:pt x="57" y="99"/>
                  <a:pt x="57" y="99"/>
                </a:cubicBezTo>
                <a:cubicBezTo>
                  <a:pt x="57" y="99"/>
                  <a:pt x="57" y="99"/>
                  <a:pt x="57" y="99"/>
                </a:cubicBezTo>
                <a:cubicBezTo>
                  <a:pt x="57" y="99"/>
                  <a:pt x="57" y="99"/>
                  <a:pt x="57" y="99"/>
                </a:cubicBezTo>
                <a:cubicBezTo>
                  <a:pt x="57" y="99"/>
                  <a:pt x="57" y="99"/>
                  <a:pt x="57" y="99"/>
                </a:cubicBezTo>
                <a:cubicBezTo>
                  <a:pt x="56" y="99"/>
                  <a:pt x="56" y="99"/>
                  <a:pt x="56" y="99"/>
                </a:cubicBezTo>
                <a:cubicBezTo>
                  <a:pt x="55" y="99"/>
                  <a:pt x="55" y="99"/>
                  <a:pt x="54" y="99"/>
                </a:cubicBezTo>
                <a:cubicBezTo>
                  <a:pt x="54" y="99"/>
                  <a:pt x="53" y="99"/>
                  <a:pt x="53" y="99"/>
                </a:cubicBezTo>
                <a:cubicBezTo>
                  <a:pt x="53" y="99"/>
                  <a:pt x="53" y="99"/>
                  <a:pt x="53" y="98"/>
                </a:cubicBezTo>
                <a:cubicBezTo>
                  <a:pt x="53" y="98"/>
                  <a:pt x="54" y="98"/>
                  <a:pt x="54" y="97"/>
                </a:cubicBezTo>
                <a:cubicBezTo>
                  <a:pt x="54" y="97"/>
                  <a:pt x="54" y="97"/>
                  <a:pt x="54" y="97"/>
                </a:cubicBezTo>
                <a:cubicBezTo>
                  <a:pt x="54" y="97"/>
                  <a:pt x="54" y="97"/>
                  <a:pt x="54" y="97"/>
                </a:cubicBezTo>
                <a:cubicBezTo>
                  <a:pt x="54" y="97"/>
                  <a:pt x="54" y="97"/>
                  <a:pt x="55" y="97"/>
                </a:cubicBezTo>
                <a:cubicBezTo>
                  <a:pt x="54" y="96"/>
                  <a:pt x="54" y="96"/>
                  <a:pt x="54" y="96"/>
                </a:cubicBezTo>
                <a:cubicBezTo>
                  <a:pt x="54" y="95"/>
                  <a:pt x="55" y="94"/>
                  <a:pt x="56" y="93"/>
                </a:cubicBezTo>
                <a:cubicBezTo>
                  <a:pt x="56"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4"/>
                  <a:pt x="56" y="95"/>
                  <a:pt x="56" y="96"/>
                </a:cubicBezTo>
                <a:cubicBezTo>
                  <a:pt x="56" y="96"/>
                  <a:pt x="56" y="95"/>
                  <a:pt x="57" y="95"/>
                </a:cubicBezTo>
                <a:cubicBezTo>
                  <a:pt x="57" y="95"/>
                  <a:pt x="57" y="95"/>
                  <a:pt x="57" y="95"/>
                </a:cubicBezTo>
                <a:cubicBezTo>
                  <a:pt x="57" y="96"/>
                  <a:pt x="57" y="96"/>
                  <a:pt x="57" y="96"/>
                </a:cubicBezTo>
                <a:cubicBezTo>
                  <a:pt x="57" y="96"/>
                  <a:pt x="57" y="96"/>
                  <a:pt x="57" y="96"/>
                </a:cubicBezTo>
                <a:cubicBezTo>
                  <a:pt x="57" y="96"/>
                  <a:pt x="57" y="96"/>
                  <a:pt x="57" y="96"/>
                </a:cubicBezTo>
                <a:cubicBezTo>
                  <a:pt x="57" y="96"/>
                  <a:pt x="58" y="97"/>
                  <a:pt x="58" y="96"/>
                </a:cubicBezTo>
                <a:cubicBezTo>
                  <a:pt x="58" y="96"/>
                  <a:pt x="58" y="96"/>
                  <a:pt x="58" y="96"/>
                </a:cubicBezTo>
                <a:cubicBezTo>
                  <a:pt x="59" y="96"/>
                  <a:pt x="59" y="96"/>
                  <a:pt x="60" y="96"/>
                </a:cubicBezTo>
                <a:cubicBezTo>
                  <a:pt x="59" y="97"/>
                  <a:pt x="59" y="97"/>
                  <a:pt x="59" y="97"/>
                </a:cubicBezTo>
                <a:cubicBezTo>
                  <a:pt x="59" y="97"/>
                  <a:pt x="59" y="97"/>
                  <a:pt x="59" y="97"/>
                </a:cubicBezTo>
                <a:cubicBezTo>
                  <a:pt x="59" y="97"/>
                  <a:pt x="59" y="97"/>
                  <a:pt x="59" y="97"/>
                </a:cubicBezTo>
                <a:cubicBezTo>
                  <a:pt x="59" y="97"/>
                  <a:pt x="59" y="97"/>
                  <a:pt x="59" y="98"/>
                </a:cubicBezTo>
                <a:cubicBezTo>
                  <a:pt x="59" y="98"/>
                  <a:pt x="60" y="97"/>
                  <a:pt x="60" y="97"/>
                </a:cubicBezTo>
                <a:cubicBezTo>
                  <a:pt x="60" y="97"/>
                  <a:pt x="60" y="97"/>
                  <a:pt x="60" y="97"/>
                </a:cubicBezTo>
                <a:cubicBezTo>
                  <a:pt x="60" y="98"/>
                  <a:pt x="60" y="98"/>
                  <a:pt x="60" y="98"/>
                </a:cubicBezTo>
                <a:cubicBezTo>
                  <a:pt x="60" y="98"/>
                  <a:pt x="60" y="98"/>
                  <a:pt x="59" y="98"/>
                </a:cubicBezTo>
                <a:cubicBezTo>
                  <a:pt x="59" y="98"/>
                  <a:pt x="59" y="98"/>
                  <a:pt x="59" y="98"/>
                </a:cubicBezTo>
                <a:cubicBezTo>
                  <a:pt x="59" y="98"/>
                  <a:pt x="59" y="99"/>
                  <a:pt x="59" y="99"/>
                </a:cubicBezTo>
                <a:cubicBezTo>
                  <a:pt x="59" y="99"/>
                  <a:pt x="59" y="99"/>
                  <a:pt x="59" y="99"/>
                </a:cubicBezTo>
                <a:cubicBezTo>
                  <a:pt x="60" y="99"/>
                  <a:pt x="60" y="99"/>
                  <a:pt x="60" y="98"/>
                </a:cubicBezTo>
                <a:cubicBezTo>
                  <a:pt x="60" y="98"/>
                  <a:pt x="60" y="98"/>
                  <a:pt x="60" y="99"/>
                </a:cubicBezTo>
                <a:cubicBezTo>
                  <a:pt x="60" y="99"/>
                  <a:pt x="60" y="99"/>
                  <a:pt x="60" y="99"/>
                </a:cubicBezTo>
                <a:cubicBezTo>
                  <a:pt x="60" y="99"/>
                  <a:pt x="60" y="99"/>
                  <a:pt x="60" y="99"/>
                </a:cubicBezTo>
                <a:cubicBezTo>
                  <a:pt x="60" y="99"/>
                  <a:pt x="60" y="100"/>
                  <a:pt x="60" y="100"/>
                </a:cubicBezTo>
                <a:cubicBezTo>
                  <a:pt x="60" y="100"/>
                  <a:pt x="60" y="100"/>
                  <a:pt x="59" y="100"/>
                </a:cubicBezTo>
                <a:moveTo>
                  <a:pt x="59" y="166"/>
                </a:moveTo>
                <a:cubicBezTo>
                  <a:pt x="59" y="166"/>
                  <a:pt x="58" y="166"/>
                  <a:pt x="57" y="166"/>
                </a:cubicBezTo>
                <a:cubicBezTo>
                  <a:pt x="57" y="166"/>
                  <a:pt x="57" y="165"/>
                  <a:pt x="57" y="164"/>
                </a:cubicBezTo>
                <a:cubicBezTo>
                  <a:pt x="58" y="164"/>
                  <a:pt x="59" y="164"/>
                  <a:pt x="59" y="165"/>
                </a:cubicBezTo>
                <a:cubicBezTo>
                  <a:pt x="59" y="165"/>
                  <a:pt x="59" y="166"/>
                  <a:pt x="59" y="166"/>
                </a:cubicBezTo>
                <a:moveTo>
                  <a:pt x="58" y="54"/>
                </a:moveTo>
                <a:cubicBezTo>
                  <a:pt x="59" y="55"/>
                  <a:pt x="58" y="55"/>
                  <a:pt x="58" y="55"/>
                </a:cubicBezTo>
                <a:cubicBezTo>
                  <a:pt x="58" y="55"/>
                  <a:pt x="58" y="55"/>
                  <a:pt x="58" y="55"/>
                </a:cubicBezTo>
                <a:cubicBezTo>
                  <a:pt x="58" y="55"/>
                  <a:pt x="58" y="55"/>
                  <a:pt x="58" y="54"/>
                </a:cubicBezTo>
                <a:moveTo>
                  <a:pt x="50" y="101"/>
                </a:moveTo>
                <a:cubicBezTo>
                  <a:pt x="50" y="101"/>
                  <a:pt x="51" y="100"/>
                  <a:pt x="51" y="100"/>
                </a:cubicBezTo>
                <a:cubicBezTo>
                  <a:pt x="52" y="100"/>
                  <a:pt x="52" y="100"/>
                  <a:pt x="52" y="100"/>
                </a:cubicBezTo>
                <a:cubicBezTo>
                  <a:pt x="52" y="100"/>
                  <a:pt x="51" y="101"/>
                  <a:pt x="51" y="101"/>
                </a:cubicBezTo>
                <a:cubicBezTo>
                  <a:pt x="51" y="101"/>
                  <a:pt x="51" y="101"/>
                  <a:pt x="51" y="101"/>
                </a:cubicBezTo>
                <a:cubicBezTo>
                  <a:pt x="51" y="101"/>
                  <a:pt x="51" y="101"/>
                  <a:pt x="51" y="101"/>
                </a:cubicBezTo>
                <a:cubicBezTo>
                  <a:pt x="51" y="101"/>
                  <a:pt x="52" y="100"/>
                  <a:pt x="52" y="101"/>
                </a:cubicBezTo>
                <a:cubicBezTo>
                  <a:pt x="52" y="102"/>
                  <a:pt x="51" y="102"/>
                  <a:pt x="50" y="101"/>
                </a:cubicBezTo>
                <a:moveTo>
                  <a:pt x="44" y="138"/>
                </a:moveTo>
                <a:cubicBezTo>
                  <a:pt x="44" y="138"/>
                  <a:pt x="44" y="138"/>
                  <a:pt x="43" y="138"/>
                </a:cubicBezTo>
                <a:cubicBezTo>
                  <a:pt x="43" y="138"/>
                  <a:pt x="43" y="138"/>
                  <a:pt x="43" y="137"/>
                </a:cubicBezTo>
                <a:cubicBezTo>
                  <a:pt x="43" y="137"/>
                  <a:pt x="43" y="137"/>
                  <a:pt x="43" y="137"/>
                </a:cubicBezTo>
                <a:cubicBezTo>
                  <a:pt x="44" y="137"/>
                  <a:pt x="45" y="137"/>
                  <a:pt x="45" y="137"/>
                </a:cubicBezTo>
                <a:cubicBezTo>
                  <a:pt x="45" y="138"/>
                  <a:pt x="45" y="138"/>
                  <a:pt x="44" y="138"/>
                </a:cubicBezTo>
                <a:moveTo>
                  <a:pt x="44" y="152"/>
                </a:moveTo>
                <a:cubicBezTo>
                  <a:pt x="44" y="152"/>
                  <a:pt x="44" y="152"/>
                  <a:pt x="44" y="152"/>
                </a:cubicBezTo>
                <a:cubicBezTo>
                  <a:pt x="44" y="152"/>
                  <a:pt x="44" y="152"/>
                  <a:pt x="44" y="152"/>
                </a:cubicBezTo>
                <a:cubicBezTo>
                  <a:pt x="44" y="152"/>
                  <a:pt x="44" y="152"/>
                  <a:pt x="44" y="152"/>
                </a:cubicBezTo>
                <a:cubicBezTo>
                  <a:pt x="44" y="152"/>
                  <a:pt x="44" y="152"/>
                  <a:pt x="44" y="152"/>
                </a:cubicBezTo>
                <a:cubicBezTo>
                  <a:pt x="45" y="152"/>
                  <a:pt x="45" y="152"/>
                  <a:pt x="45" y="152"/>
                </a:cubicBezTo>
                <a:cubicBezTo>
                  <a:pt x="45" y="152"/>
                  <a:pt x="45" y="152"/>
                  <a:pt x="45" y="152"/>
                </a:cubicBezTo>
                <a:cubicBezTo>
                  <a:pt x="44" y="152"/>
                  <a:pt x="45" y="152"/>
                  <a:pt x="44" y="152"/>
                </a:cubicBezTo>
                <a:cubicBezTo>
                  <a:pt x="44" y="152"/>
                  <a:pt x="44" y="152"/>
                  <a:pt x="43" y="152"/>
                </a:cubicBezTo>
                <a:cubicBezTo>
                  <a:pt x="43" y="152"/>
                  <a:pt x="43" y="152"/>
                  <a:pt x="43" y="152"/>
                </a:cubicBezTo>
                <a:cubicBezTo>
                  <a:pt x="43" y="152"/>
                  <a:pt x="44" y="152"/>
                  <a:pt x="44" y="152"/>
                </a:cubicBezTo>
                <a:cubicBezTo>
                  <a:pt x="44" y="152"/>
                  <a:pt x="44" y="152"/>
                  <a:pt x="44" y="152"/>
                </a:cubicBezTo>
                <a:moveTo>
                  <a:pt x="41" y="137"/>
                </a:moveTo>
                <a:cubicBezTo>
                  <a:pt x="41" y="137"/>
                  <a:pt x="40" y="137"/>
                  <a:pt x="40" y="137"/>
                </a:cubicBezTo>
                <a:cubicBezTo>
                  <a:pt x="40" y="137"/>
                  <a:pt x="40" y="138"/>
                  <a:pt x="40" y="138"/>
                </a:cubicBezTo>
                <a:cubicBezTo>
                  <a:pt x="39" y="137"/>
                  <a:pt x="39" y="137"/>
                  <a:pt x="39" y="137"/>
                </a:cubicBezTo>
                <a:cubicBezTo>
                  <a:pt x="39" y="138"/>
                  <a:pt x="39" y="138"/>
                  <a:pt x="38" y="138"/>
                </a:cubicBezTo>
                <a:cubicBezTo>
                  <a:pt x="38" y="138"/>
                  <a:pt x="38" y="138"/>
                  <a:pt x="38" y="138"/>
                </a:cubicBezTo>
                <a:cubicBezTo>
                  <a:pt x="37" y="138"/>
                  <a:pt x="37" y="138"/>
                  <a:pt x="37" y="138"/>
                </a:cubicBezTo>
                <a:cubicBezTo>
                  <a:pt x="36" y="138"/>
                  <a:pt x="36" y="138"/>
                  <a:pt x="36" y="138"/>
                </a:cubicBezTo>
                <a:cubicBezTo>
                  <a:pt x="36" y="138"/>
                  <a:pt x="36" y="138"/>
                  <a:pt x="35" y="138"/>
                </a:cubicBezTo>
                <a:cubicBezTo>
                  <a:pt x="35" y="138"/>
                  <a:pt x="35" y="138"/>
                  <a:pt x="35" y="137"/>
                </a:cubicBezTo>
                <a:cubicBezTo>
                  <a:pt x="35" y="137"/>
                  <a:pt x="35" y="137"/>
                  <a:pt x="35" y="137"/>
                </a:cubicBezTo>
                <a:cubicBezTo>
                  <a:pt x="35" y="137"/>
                  <a:pt x="35" y="137"/>
                  <a:pt x="35" y="137"/>
                </a:cubicBezTo>
                <a:cubicBezTo>
                  <a:pt x="36" y="137"/>
                  <a:pt x="37" y="137"/>
                  <a:pt x="37" y="137"/>
                </a:cubicBezTo>
                <a:cubicBezTo>
                  <a:pt x="37" y="137"/>
                  <a:pt x="37" y="137"/>
                  <a:pt x="37" y="137"/>
                </a:cubicBezTo>
                <a:cubicBezTo>
                  <a:pt x="37" y="137"/>
                  <a:pt x="37" y="137"/>
                  <a:pt x="37" y="136"/>
                </a:cubicBezTo>
                <a:cubicBezTo>
                  <a:pt x="37" y="136"/>
                  <a:pt x="36" y="136"/>
                  <a:pt x="36" y="136"/>
                </a:cubicBezTo>
                <a:cubicBezTo>
                  <a:pt x="36" y="136"/>
                  <a:pt x="36" y="136"/>
                  <a:pt x="36" y="136"/>
                </a:cubicBezTo>
                <a:cubicBezTo>
                  <a:pt x="36" y="136"/>
                  <a:pt x="36" y="136"/>
                  <a:pt x="36" y="136"/>
                </a:cubicBezTo>
                <a:cubicBezTo>
                  <a:pt x="36" y="136"/>
                  <a:pt x="36" y="136"/>
                  <a:pt x="36" y="136"/>
                </a:cubicBezTo>
                <a:cubicBezTo>
                  <a:pt x="37" y="136"/>
                  <a:pt x="37" y="136"/>
                  <a:pt x="38" y="136"/>
                </a:cubicBezTo>
                <a:cubicBezTo>
                  <a:pt x="38" y="136"/>
                  <a:pt x="38" y="136"/>
                  <a:pt x="38" y="136"/>
                </a:cubicBezTo>
                <a:cubicBezTo>
                  <a:pt x="38" y="136"/>
                  <a:pt x="39" y="136"/>
                  <a:pt x="39" y="136"/>
                </a:cubicBezTo>
                <a:cubicBezTo>
                  <a:pt x="39" y="136"/>
                  <a:pt x="39" y="136"/>
                  <a:pt x="39" y="136"/>
                </a:cubicBezTo>
                <a:cubicBezTo>
                  <a:pt x="39" y="136"/>
                  <a:pt x="40" y="136"/>
                  <a:pt x="40" y="136"/>
                </a:cubicBezTo>
                <a:cubicBezTo>
                  <a:pt x="40" y="137"/>
                  <a:pt x="42" y="137"/>
                  <a:pt x="42" y="137"/>
                </a:cubicBezTo>
                <a:cubicBezTo>
                  <a:pt x="42" y="137"/>
                  <a:pt x="42" y="138"/>
                  <a:pt x="42" y="138"/>
                </a:cubicBezTo>
                <a:cubicBezTo>
                  <a:pt x="41" y="138"/>
                  <a:pt x="41" y="137"/>
                  <a:pt x="41" y="137"/>
                </a:cubicBezTo>
                <a:moveTo>
                  <a:pt x="34" y="115"/>
                </a:moveTo>
                <a:cubicBezTo>
                  <a:pt x="34" y="115"/>
                  <a:pt x="34" y="115"/>
                  <a:pt x="34" y="115"/>
                </a:cubicBezTo>
                <a:cubicBezTo>
                  <a:pt x="34" y="115"/>
                  <a:pt x="34" y="115"/>
                  <a:pt x="34" y="115"/>
                </a:cubicBezTo>
                <a:cubicBezTo>
                  <a:pt x="34" y="115"/>
                  <a:pt x="34" y="115"/>
                  <a:pt x="34" y="115"/>
                </a:cubicBezTo>
                <a:moveTo>
                  <a:pt x="33" y="115"/>
                </a:moveTo>
                <a:cubicBezTo>
                  <a:pt x="33" y="115"/>
                  <a:pt x="34" y="115"/>
                  <a:pt x="34" y="115"/>
                </a:cubicBezTo>
                <a:cubicBezTo>
                  <a:pt x="34" y="115"/>
                  <a:pt x="34" y="115"/>
                  <a:pt x="34" y="115"/>
                </a:cubicBezTo>
                <a:cubicBezTo>
                  <a:pt x="33" y="115"/>
                  <a:pt x="33" y="115"/>
                  <a:pt x="33" y="115"/>
                </a:cubicBezTo>
                <a:moveTo>
                  <a:pt x="33" y="115"/>
                </a:moveTo>
                <a:cubicBezTo>
                  <a:pt x="33" y="115"/>
                  <a:pt x="33" y="115"/>
                  <a:pt x="33" y="115"/>
                </a:cubicBezTo>
                <a:cubicBezTo>
                  <a:pt x="33" y="115"/>
                  <a:pt x="33" y="115"/>
                  <a:pt x="33" y="115"/>
                </a:cubicBezTo>
                <a:close/>
                <a:moveTo>
                  <a:pt x="32" y="138"/>
                </a:moveTo>
                <a:cubicBezTo>
                  <a:pt x="32" y="138"/>
                  <a:pt x="32" y="138"/>
                  <a:pt x="32" y="138"/>
                </a:cubicBezTo>
                <a:cubicBezTo>
                  <a:pt x="31" y="138"/>
                  <a:pt x="30" y="138"/>
                  <a:pt x="30" y="138"/>
                </a:cubicBezTo>
                <a:cubicBezTo>
                  <a:pt x="30" y="137"/>
                  <a:pt x="31" y="137"/>
                  <a:pt x="31" y="137"/>
                </a:cubicBezTo>
                <a:cubicBezTo>
                  <a:pt x="31" y="137"/>
                  <a:pt x="32" y="138"/>
                  <a:pt x="33" y="138"/>
                </a:cubicBezTo>
                <a:cubicBezTo>
                  <a:pt x="33" y="138"/>
                  <a:pt x="33" y="138"/>
                  <a:pt x="33" y="138"/>
                </a:cubicBezTo>
                <a:cubicBezTo>
                  <a:pt x="32" y="138"/>
                  <a:pt x="32" y="138"/>
                  <a:pt x="32" y="138"/>
                </a:cubicBezTo>
                <a:moveTo>
                  <a:pt x="206" y="140"/>
                </a:moveTo>
                <a:cubicBezTo>
                  <a:pt x="206" y="140"/>
                  <a:pt x="206" y="139"/>
                  <a:pt x="206" y="139"/>
                </a:cubicBezTo>
                <a:cubicBezTo>
                  <a:pt x="206" y="140"/>
                  <a:pt x="207" y="140"/>
                  <a:pt x="207" y="141"/>
                </a:cubicBezTo>
                <a:cubicBezTo>
                  <a:pt x="207" y="141"/>
                  <a:pt x="207" y="141"/>
                  <a:pt x="207" y="141"/>
                </a:cubicBezTo>
                <a:cubicBezTo>
                  <a:pt x="207" y="141"/>
                  <a:pt x="208" y="142"/>
                  <a:pt x="208" y="142"/>
                </a:cubicBezTo>
                <a:cubicBezTo>
                  <a:pt x="208" y="143"/>
                  <a:pt x="207" y="144"/>
                  <a:pt x="206" y="143"/>
                </a:cubicBezTo>
                <a:cubicBezTo>
                  <a:pt x="206" y="143"/>
                  <a:pt x="205" y="143"/>
                  <a:pt x="205" y="142"/>
                </a:cubicBezTo>
                <a:cubicBezTo>
                  <a:pt x="205" y="141"/>
                  <a:pt x="205" y="141"/>
                  <a:pt x="205" y="141"/>
                </a:cubicBezTo>
                <a:cubicBezTo>
                  <a:pt x="205" y="141"/>
                  <a:pt x="205" y="141"/>
                  <a:pt x="205" y="140"/>
                </a:cubicBezTo>
                <a:cubicBezTo>
                  <a:pt x="205" y="140"/>
                  <a:pt x="205" y="140"/>
                  <a:pt x="205" y="140"/>
                </a:cubicBezTo>
                <a:cubicBezTo>
                  <a:pt x="205" y="140"/>
                  <a:pt x="205" y="140"/>
                  <a:pt x="205" y="140"/>
                </a:cubicBezTo>
                <a:cubicBezTo>
                  <a:pt x="205" y="140"/>
                  <a:pt x="205" y="140"/>
                  <a:pt x="206" y="140"/>
                </a:cubicBezTo>
                <a:moveTo>
                  <a:pt x="123" y="75"/>
                </a:moveTo>
                <a:cubicBezTo>
                  <a:pt x="123" y="75"/>
                  <a:pt x="123" y="75"/>
                  <a:pt x="123" y="75"/>
                </a:cubicBezTo>
                <a:cubicBezTo>
                  <a:pt x="124" y="75"/>
                  <a:pt x="124" y="75"/>
                  <a:pt x="124" y="74"/>
                </a:cubicBezTo>
                <a:cubicBezTo>
                  <a:pt x="124" y="74"/>
                  <a:pt x="124" y="74"/>
                  <a:pt x="124" y="74"/>
                </a:cubicBezTo>
                <a:cubicBezTo>
                  <a:pt x="124" y="74"/>
                  <a:pt x="124" y="74"/>
                  <a:pt x="124" y="74"/>
                </a:cubicBezTo>
                <a:cubicBezTo>
                  <a:pt x="124" y="75"/>
                  <a:pt x="124" y="75"/>
                  <a:pt x="124" y="75"/>
                </a:cubicBezTo>
                <a:cubicBezTo>
                  <a:pt x="124" y="75"/>
                  <a:pt x="124" y="75"/>
                  <a:pt x="124" y="76"/>
                </a:cubicBezTo>
                <a:cubicBezTo>
                  <a:pt x="123" y="76"/>
                  <a:pt x="123" y="76"/>
                  <a:pt x="122" y="76"/>
                </a:cubicBezTo>
                <a:cubicBezTo>
                  <a:pt x="122" y="76"/>
                  <a:pt x="122" y="76"/>
                  <a:pt x="122" y="76"/>
                </a:cubicBezTo>
                <a:cubicBezTo>
                  <a:pt x="122" y="76"/>
                  <a:pt x="122" y="76"/>
                  <a:pt x="122" y="76"/>
                </a:cubicBezTo>
                <a:cubicBezTo>
                  <a:pt x="122" y="76"/>
                  <a:pt x="122" y="76"/>
                  <a:pt x="122" y="75"/>
                </a:cubicBezTo>
                <a:cubicBezTo>
                  <a:pt x="122" y="75"/>
                  <a:pt x="123" y="75"/>
                  <a:pt x="123" y="75"/>
                </a:cubicBezTo>
                <a:moveTo>
                  <a:pt x="126" y="78"/>
                </a:moveTo>
                <a:cubicBezTo>
                  <a:pt x="126" y="78"/>
                  <a:pt x="126" y="78"/>
                  <a:pt x="126" y="78"/>
                </a:cubicBezTo>
                <a:cubicBezTo>
                  <a:pt x="126" y="78"/>
                  <a:pt x="126" y="77"/>
                  <a:pt x="126" y="77"/>
                </a:cubicBezTo>
                <a:cubicBezTo>
                  <a:pt x="126" y="77"/>
                  <a:pt x="126" y="77"/>
                  <a:pt x="127" y="77"/>
                </a:cubicBezTo>
                <a:cubicBezTo>
                  <a:pt x="127" y="78"/>
                  <a:pt x="127" y="78"/>
                  <a:pt x="126" y="78"/>
                </a:cubicBezTo>
                <a:cubicBezTo>
                  <a:pt x="126" y="78"/>
                  <a:pt x="126" y="78"/>
                  <a:pt x="126" y="78"/>
                </a:cubicBezTo>
                <a:cubicBezTo>
                  <a:pt x="126" y="78"/>
                  <a:pt x="126" y="78"/>
                  <a:pt x="127" y="78"/>
                </a:cubicBezTo>
                <a:cubicBezTo>
                  <a:pt x="127" y="79"/>
                  <a:pt x="127" y="78"/>
                  <a:pt x="126" y="79"/>
                </a:cubicBezTo>
                <a:cubicBezTo>
                  <a:pt x="126" y="79"/>
                  <a:pt x="126" y="79"/>
                  <a:pt x="126" y="79"/>
                </a:cubicBezTo>
                <a:cubicBezTo>
                  <a:pt x="126" y="79"/>
                  <a:pt x="126" y="79"/>
                  <a:pt x="126" y="79"/>
                </a:cubicBezTo>
                <a:cubicBezTo>
                  <a:pt x="126" y="79"/>
                  <a:pt x="125" y="79"/>
                  <a:pt x="125" y="79"/>
                </a:cubicBezTo>
                <a:cubicBezTo>
                  <a:pt x="125" y="78"/>
                  <a:pt x="125" y="78"/>
                  <a:pt x="126" y="77"/>
                </a:cubicBezTo>
                <a:cubicBezTo>
                  <a:pt x="126" y="77"/>
                  <a:pt x="126" y="77"/>
                  <a:pt x="126" y="78"/>
                </a:cubicBezTo>
                <a:moveTo>
                  <a:pt x="40" y="107"/>
                </a:moveTo>
                <a:cubicBezTo>
                  <a:pt x="40" y="107"/>
                  <a:pt x="40" y="107"/>
                  <a:pt x="40" y="107"/>
                </a:cubicBezTo>
                <a:cubicBezTo>
                  <a:pt x="40" y="107"/>
                  <a:pt x="40" y="107"/>
                  <a:pt x="40" y="107"/>
                </a:cubicBezTo>
                <a:cubicBezTo>
                  <a:pt x="40" y="107"/>
                  <a:pt x="40" y="107"/>
                  <a:pt x="40" y="107"/>
                </a:cubicBezTo>
                <a:cubicBezTo>
                  <a:pt x="40" y="107"/>
                  <a:pt x="40" y="107"/>
                  <a:pt x="40" y="107"/>
                </a:cubicBezTo>
                <a:cubicBezTo>
                  <a:pt x="40" y="107"/>
                  <a:pt x="40" y="107"/>
                  <a:pt x="40" y="107"/>
                </a:cubicBezTo>
                <a:moveTo>
                  <a:pt x="40" y="107"/>
                </a:moveTo>
                <a:cubicBezTo>
                  <a:pt x="40" y="107"/>
                  <a:pt x="40" y="107"/>
                  <a:pt x="40" y="107"/>
                </a:cubicBezTo>
                <a:cubicBezTo>
                  <a:pt x="40" y="107"/>
                  <a:pt x="40" y="107"/>
                  <a:pt x="40" y="107"/>
                </a:cubicBezTo>
                <a:close/>
                <a:moveTo>
                  <a:pt x="33" y="114"/>
                </a:moveTo>
                <a:cubicBezTo>
                  <a:pt x="33" y="114"/>
                  <a:pt x="33" y="114"/>
                  <a:pt x="33" y="114"/>
                </a:cubicBezTo>
                <a:cubicBezTo>
                  <a:pt x="33" y="114"/>
                  <a:pt x="33" y="114"/>
                  <a:pt x="33" y="114"/>
                </a:cubicBezTo>
                <a:cubicBezTo>
                  <a:pt x="33" y="114"/>
                  <a:pt x="33" y="114"/>
                  <a:pt x="33" y="114"/>
                </a:cubicBezTo>
                <a:moveTo>
                  <a:pt x="33" y="115"/>
                </a:moveTo>
                <a:cubicBezTo>
                  <a:pt x="33" y="114"/>
                  <a:pt x="33" y="114"/>
                  <a:pt x="33" y="114"/>
                </a:cubicBezTo>
                <a:cubicBezTo>
                  <a:pt x="33" y="114"/>
                  <a:pt x="33" y="114"/>
                  <a:pt x="33" y="115"/>
                </a:cubicBezTo>
                <a:close/>
                <a:moveTo>
                  <a:pt x="33" y="114"/>
                </a:moveTo>
                <a:cubicBezTo>
                  <a:pt x="33" y="114"/>
                  <a:pt x="33" y="114"/>
                  <a:pt x="33" y="114"/>
                </a:cubicBezTo>
                <a:cubicBezTo>
                  <a:pt x="33" y="114"/>
                  <a:pt x="33" y="114"/>
                  <a:pt x="33" y="114"/>
                </a:cubicBezTo>
                <a:close/>
                <a:moveTo>
                  <a:pt x="33" y="114"/>
                </a:moveTo>
                <a:cubicBezTo>
                  <a:pt x="33" y="114"/>
                  <a:pt x="33" y="114"/>
                  <a:pt x="33" y="114"/>
                </a:cubicBezTo>
                <a:cubicBezTo>
                  <a:pt x="33" y="114"/>
                  <a:pt x="33" y="114"/>
                  <a:pt x="33" y="11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2" name="组合 31">
            <a:extLst>
              <a:ext uri="{FF2B5EF4-FFF2-40B4-BE49-F238E27FC236}">
                <a16:creationId xmlns:a16="http://schemas.microsoft.com/office/drawing/2014/main" id="{C8AC8035-ACDF-4EC9-BE88-97309D3C663F}"/>
              </a:ext>
            </a:extLst>
          </p:cNvPr>
          <p:cNvGrpSpPr/>
          <p:nvPr/>
        </p:nvGrpSpPr>
        <p:grpSpPr>
          <a:xfrm>
            <a:off x="988592" y="299097"/>
            <a:ext cx="1689462" cy="644434"/>
            <a:chOff x="10123715" y="139337"/>
            <a:chExt cx="1689462" cy="644434"/>
          </a:xfrm>
        </p:grpSpPr>
        <p:sp>
          <p:nvSpPr>
            <p:cNvPr id="34" name="矩形 33">
              <a:extLst>
                <a:ext uri="{FF2B5EF4-FFF2-40B4-BE49-F238E27FC236}">
                  <a16:creationId xmlns:a16="http://schemas.microsoft.com/office/drawing/2014/main" id="{CC0DF3E3-F69E-46B2-8EC6-490017ACEFF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6" name="矩形 35">
              <a:extLst>
                <a:ext uri="{FF2B5EF4-FFF2-40B4-BE49-F238E27FC236}">
                  <a16:creationId xmlns:a16="http://schemas.microsoft.com/office/drawing/2014/main" id="{3332F27F-3F7F-4AB6-9236-E6FAC835D912}"/>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外置函数</a:t>
              </a:r>
            </a:p>
          </p:txBody>
        </p:sp>
        <p:cxnSp>
          <p:nvCxnSpPr>
            <p:cNvPr id="37" name="直接连接符 36">
              <a:extLst>
                <a:ext uri="{FF2B5EF4-FFF2-40B4-BE49-F238E27FC236}">
                  <a16:creationId xmlns:a16="http://schemas.microsoft.com/office/drawing/2014/main" id="{2147B70E-25C0-40BF-8FBA-40A1BA8A2B77}"/>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C841635-D931-4F3B-8F1E-1BACE11216F1}"/>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8C699CB-CB52-4BDA-97B2-2E87583320BF}"/>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4265A395-9F13-374E-93CE-D71878E18561}"/>
              </a:ext>
            </a:extLst>
          </p:cNvPr>
          <p:cNvGrpSpPr/>
          <p:nvPr/>
        </p:nvGrpSpPr>
        <p:grpSpPr>
          <a:xfrm>
            <a:off x="10123715" y="139337"/>
            <a:ext cx="1689462" cy="644434"/>
            <a:chOff x="10123715" y="139337"/>
            <a:chExt cx="1689462" cy="644434"/>
          </a:xfrm>
        </p:grpSpPr>
        <p:sp>
          <p:nvSpPr>
            <p:cNvPr id="41" name="矩形 40">
              <a:extLst>
                <a:ext uri="{FF2B5EF4-FFF2-40B4-BE49-F238E27FC236}">
                  <a16:creationId xmlns:a16="http://schemas.microsoft.com/office/drawing/2014/main" id="{7F6D82E0-F3CD-5F49-8E73-19C6ECB8A3D0}"/>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2" name="矩形 41">
              <a:extLst>
                <a:ext uri="{FF2B5EF4-FFF2-40B4-BE49-F238E27FC236}">
                  <a16:creationId xmlns:a16="http://schemas.microsoft.com/office/drawing/2014/main" id="{56F064B0-0EDB-4B46-B8DF-3FC3D7AD8CC2}"/>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43" name="直接连接符 35">
              <a:extLst>
                <a:ext uri="{FF2B5EF4-FFF2-40B4-BE49-F238E27FC236}">
                  <a16:creationId xmlns:a16="http://schemas.microsoft.com/office/drawing/2014/main" id="{7579DBEB-93E8-8941-932F-187E2FE94C9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1">
              <a:extLst>
                <a:ext uri="{FF2B5EF4-FFF2-40B4-BE49-F238E27FC236}">
                  <a16:creationId xmlns:a16="http://schemas.microsoft.com/office/drawing/2014/main" id="{0B05D2F2-3F50-8F49-88F4-C1FD85BDE597}"/>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2">
              <a:extLst>
                <a:ext uri="{FF2B5EF4-FFF2-40B4-BE49-F238E27FC236}">
                  <a16:creationId xmlns:a16="http://schemas.microsoft.com/office/drawing/2014/main" id="{3FD7D20E-BA8F-2640-9821-ED84B5BCBEF1}"/>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6" name="图片 45">
            <a:extLst>
              <a:ext uri="{FF2B5EF4-FFF2-40B4-BE49-F238E27FC236}">
                <a16:creationId xmlns:a16="http://schemas.microsoft.com/office/drawing/2014/main" id="{EA208A89-2E58-0746-86AC-72E1C1DEA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pic>
        <p:nvPicPr>
          <p:cNvPr id="47" name="图片 46">
            <a:extLst>
              <a:ext uri="{FF2B5EF4-FFF2-40B4-BE49-F238E27FC236}">
                <a16:creationId xmlns:a16="http://schemas.microsoft.com/office/drawing/2014/main" id="{2BE95373-3DA0-B04B-B67E-96027BFED2A4}"/>
              </a:ext>
            </a:extLst>
          </p:cNvPr>
          <p:cNvPicPr/>
          <p:nvPr/>
        </p:nvPicPr>
        <p:blipFill>
          <a:blip r:embed="rId4">
            <a:extLst>
              <a:ext uri="{28A0092B-C50C-407E-A947-70E740481C1C}">
                <a14:useLocalDpi xmlns:a14="http://schemas.microsoft.com/office/drawing/2010/main" val="0"/>
              </a:ext>
            </a:extLst>
          </a:blip>
          <a:stretch>
            <a:fillRect/>
          </a:stretch>
        </p:blipFill>
        <p:spPr>
          <a:xfrm>
            <a:off x="5710505" y="1411391"/>
            <a:ext cx="1771650" cy="180975"/>
          </a:xfrm>
          <a:prstGeom prst="rect">
            <a:avLst/>
          </a:prstGeom>
        </p:spPr>
      </p:pic>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80F7761A-2BB8-704F-A1E6-B100FA693D2C}"/>
                  </a:ext>
                </a:extLst>
              </p:cNvPr>
              <p:cNvSpPr/>
              <p:nvPr/>
            </p:nvSpPr>
            <p:spPr>
              <a:xfrm>
                <a:off x="5695406" y="1675250"/>
                <a:ext cx="6096000" cy="832023"/>
              </a:xfrm>
              <a:prstGeom prst="rect">
                <a:avLst/>
              </a:prstGeom>
            </p:spPr>
            <p:txBody>
              <a:bodyPr>
                <a:spAutoFit/>
              </a:bodyPr>
              <a:lstStyle/>
              <a:p>
                <a:pPr>
                  <a:spcAft>
                    <a:spcPts val="0"/>
                  </a:spcAft>
                </a:pP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判断一个牌组是否能一手出完，如能一手出完，返回该牌组的类型；如不能则返回</a:t>
                </a:r>
                <a14:m>
                  <m:oMath xmlns:m="http://schemas.openxmlformats.org/officeDocument/2006/math">
                    <m:r>
                      <a:rPr lang="en-US" altLang="zh-CN" sz="1200" i="1" kern="100">
                        <a:latin typeface="Cambria Math" panose="02040503050406030204" pitchFamily="18" charset="0"/>
                        <a:ea typeface="微软雅黑" panose="020B0503020204020204" pitchFamily="34" charset="-122"/>
                        <a:cs typeface="宋体" panose="02010600030101010101" pitchFamily="2" charset="-122"/>
                      </a:rPr>
                      <m:t>𝐹𝑎𝑙𝑠𝑒</m:t>
                    </m:r>
                  </m:oMath>
                </a14:m>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。例：</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𝐶𝑎𝑟𝑑𝐿𝑖𝑠𝑡</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2</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,′2′] , </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𝑖𝑓</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_</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𝑎h𝑎𝑛𝑑𝐶𝑎𝑟𝑑</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𝑇𝐻𝑅𝐸𝐸</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_</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𝑇𝐴𝐾𝐸</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_</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𝑇𝑊𝑂</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r>
                        <a:rPr lang="zh-CN" altLang="zh-CN" sz="1200" i="1" kern="100">
                          <a:latin typeface="Cambria Math" panose="02040503050406030204" pitchFamily="18" charset="0"/>
                          <a:ea typeface="微软雅黑" panose="020B0503020204020204" pitchFamily="34" charset="-122"/>
                          <a:cs typeface="Times New Roman" panose="02020603050405020304" pitchFamily="18" charset="0"/>
                        </a:rPr>
                        <m:t>（三带二）</m:t>
                      </m:r>
                    </m:oMath>
                  </m:oMathPara>
                </a14:m>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𝐶𝑎𝑟𝑑𝐿𝑖𝑠𝑡</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3</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4,′2′] , </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𝑖𝑓</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_</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𝑎h𝑎𝑛𝑑𝐶𝑎𝑟𝑑</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𝐹𝑎𝑙𝑠𝑒</m:t>
                      </m:r>
                      <m: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m:t>
                      </m:r>
                      <m:r>
                        <a:rPr lang="zh-CN" altLang="zh-CN" sz="1200" i="1" kern="100">
                          <a:latin typeface="Cambria Math" panose="02040503050406030204" pitchFamily="18" charset="0"/>
                          <a:ea typeface="微软雅黑" panose="020B0503020204020204" pitchFamily="34" charset="-122"/>
                          <a:cs typeface="Times New Roman" panose="02020603050405020304" pitchFamily="18" charset="0"/>
                        </a:rPr>
                        <m:t>（非一手可以出完）</m:t>
                      </m:r>
                    </m:oMath>
                  </m:oMathPara>
                </a14:m>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48" name="矩形 47">
                <a:extLst>
                  <a:ext uri="{FF2B5EF4-FFF2-40B4-BE49-F238E27FC236}">
                    <a16:creationId xmlns:a16="http://schemas.microsoft.com/office/drawing/2014/main" id="{80F7761A-2BB8-704F-A1E6-B100FA693D2C}"/>
                  </a:ext>
                </a:extLst>
              </p:cNvPr>
              <p:cNvSpPr>
                <a:spLocks noRot="1" noChangeAspect="1" noMove="1" noResize="1" noEditPoints="1" noAdjustHandles="1" noChangeArrowheads="1" noChangeShapeType="1" noTextEdit="1"/>
              </p:cNvSpPr>
              <p:nvPr/>
            </p:nvSpPr>
            <p:spPr>
              <a:xfrm>
                <a:off x="5695406" y="1675250"/>
                <a:ext cx="6096000" cy="832023"/>
              </a:xfrm>
              <a:prstGeom prst="rect">
                <a:avLst/>
              </a:prstGeom>
              <a:blipFill>
                <a:blip r:embed="rId5"/>
                <a:stretch>
                  <a:fillRect r="-2495" b="-3077"/>
                </a:stretch>
              </a:blipFill>
            </p:spPr>
            <p:txBody>
              <a:bodyPr/>
              <a:lstStyle/>
              <a:p>
                <a:r>
                  <a:rPr lang="zh-CN" altLang="en-US">
                    <a:noFill/>
                  </a:rPr>
                  <a:t> </a:t>
                </a:r>
              </a:p>
            </p:txBody>
          </p:sp>
        </mc:Fallback>
      </mc:AlternateContent>
      <p:pic>
        <p:nvPicPr>
          <p:cNvPr id="49" name="图片 48">
            <a:extLst>
              <a:ext uri="{FF2B5EF4-FFF2-40B4-BE49-F238E27FC236}">
                <a16:creationId xmlns:a16="http://schemas.microsoft.com/office/drawing/2014/main" id="{C4AF6242-9C62-CC47-A624-2C9CC7E920CA}"/>
              </a:ext>
            </a:extLst>
          </p:cNvPr>
          <p:cNvPicPr/>
          <p:nvPr/>
        </p:nvPicPr>
        <p:blipFill>
          <a:blip r:embed="rId6">
            <a:extLst>
              <a:ext uri="{28A0092B-C50C-407E-A947-70E740481C1C}">
                <a14:useLocalDpi xmlns:a14="http://schemas.microsoft.com/office/drawing/2010/main" val="0"/>
              </a:ext>
            </a:extLst>
          </a:blip>
          <a:stretch>
            <a:fillRect/>
          </a:stretch>
        </p:blipFill>
        <p:spPr>
          <a:xfrm>
            <a:off x="6256978" y="2726978"/>
            <a:ext cx="1685925" cy="123825"/>
          </a:xfrm>
          <a:prstGeom prst="rect">
            <a:avLst/>
          </a:prstGeom>
        </p:spPr>
      </p:pic>
      <p:sp>
        <p:nvSpPr>
          <p:cNvPr id="2" name="矩形 1">
            <a:extLst>
              <a:ext uri="{FF2B5EF4-FFF2-40B4-BE49-F238E27FC236}">
                <a16:creationId xmlns:a16="http://schemas.microsoft.com/office/drawing/2014/main" id="{19455BBF-EBC1-3745-BB8D-F931B058E10A}"/>
              </a:ext>
            </a:extLst>
          </p:cNvPr>
          <p:cNvSpPr/>
          <p:nvPr/>
        </p:nvSpPr>
        <p:spPr>
          <a:xfrm>
            <a:off x="6207943" y="2929882"/>
            <a:ext cx="5474975" cy="830997"/>
          </a:xfrm>
          <a:prstGeom prst="rect">
            <a:avLst/>
          </a:prstGeom>
        </p:spPr>
        <p:txBody>
          <a:bodyPr wrap="square">
            <a:spAutoFit/>
          </a:bodyPr>
          <a:lstStyle/>
          <a:p>
            <a:pPr>
              <a:spcAft>
                <a:spcPts val="0"/>
              </a:spcAft>
            </a:pPr>
            <a:r>
              <a:rPr lang="zh-CN" altLang="zh-CN" sz="1200" kern="100" dirty="0">
                <a:latin typeface="DengXian" panose="02010600030101010101" pitchFamily="2" charset="-122"/>
                <a:ea typeface="微软雅黑" panose="020B0503020204020204" pitchFamily="34" charset="-122"/>
                <a:cs typeface="Times New Roman" panose="02020603050405020304" pitchFamily="18" charset="0"/>
              </a:rPr>
              <a:t>为实现</a:t>
            </a:r>
            <a:r>
              <a:rPr lang="en-US" altLang="zh-CN" sz="1200" kern="100" dirty="0" err="1">
                <a:latin typeface="DengXian" panose="02010600030101010101" pitchFamily="2" charset="-122"/>
                <a:ea typeface="微软雅黑" panose="020B0503020204020204" pitchFamily="34" charset="-122"/>
                <a:cs typeface="Times New Roman" panose="02020603050405020304" pitchFamily="18" charset="0"/>
              </a:rPr>
              <a:t>TotalHand</a:t>
            </a:r>
            <a:r>
              <a:rPr lang="zh-CN" altLang="zh-CN" sz="1200" kern="100" dirty="0">
                <a:latin typeface="DengXian" panose="02010600030101010101" pitchFamily="2" charset="-122"/>
                <a:ea typeface="微软雅黑" panose="020B0503020204020204" pitchFamily="34" charset="-122"/>
                <a:cs typeface="Times New Roman" panose="02020603050405020304" pitchFamily="18" charset="0"/>
              </a:rPr>
              <a:t>的一个雏形函数，功能是找出可以出的三连对，三同张，以及顺子，单牌等众多牌型，并返回其集合的列表，之所以说是雏形，是因为这一函数并不能实现三连带牌的情况，但是我们可以借助这个函数实现另一个有助于我们判断所带的牌的函数</a:t>
            </a:r>
            <a:r>
              <a:rPr lang="en-US" altLang="zh-CN" sz="1200" kern="100" dirty="0" err="1">
                <a:latin typeface="DengXian" panose="02010600030101010101" pitchFamily="2" charset="-122"/>
                <a:ea typeface="微软雅黑" panose="020B0503020204020204" pitchFamily="34" charset="-122"/>
                <a:cs typeface="Times New Roman" panose="02020603050405020304" pitchFamily="18" charset="0"/>
              </a:rPr>
              <a:t>NeedRound</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cxnSp>
        <p:nvCxnSpPr>
          <p:cNvPr id="4" name="直线连接符 3">
            <a:extLst>
              <a:ext uri="{FF2B5EF4-FFF2-40B4-BE49-F238E27FC236}">
                <a16:creationId xmlns:a16="http://schemas.microsoft.com/office/drawing/2014/main" id="{6BE5C469-BF49-7248-932E-6F4F605A7502}"/>
              </a:ext>
            </a:extLst>
          </p:cNvPr>
          <p:cNvCxnSpPr/>
          <p:nvPr/>
        </p:nvCxnSpPr>
        <p:spPr>
          <a:xfrm>
            <a:off x="5817140" y="2574109"/>
            <a:ext cx="5865778" cy="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E0D91ACF-1245-8D43-B04E-B949A78CAA03}"/>
              </a:ext>
            </a:extLst>
          </p:cNvPr>
          <p:cNvCxnSpPr>
            <a:cxnSpLocks/>
          </p:cNvCxnSpPr>
          <p:nvPr/>
        </p:nvCxnSpPr>
        <p:spPr>
          <a:xfrm>
            <a:off x="6207943" y="3876021"/>
            <a:ext cx="5474975" cy="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51" name="图片 50">
            <a:extLst>
              <a:ext uri="{FF2B5EF4-FFF2-40B4-BE49-F238E27FC236}">
                <a16:creationId xmlns:a16="http://schemas.microsoft.com/office/drawing/2014/main" id="{433229AC-FBAC-7E43-AF3E-6C9B1860A8D6}"/>
              </a:ext>
            </a:extLst>
          </p:cNvPr>
          <p:cNvPicPr/>
          <p:nvPr/>
        </p:nvPicPr>
        <p:blipFill rotWithShape="1">
          <a:blip r:embed="rId7">
            <a:extLst>
              <a:ext uri="{28A0092B-C50C-407E-A947-70E740481C1C}">
                <a14:useLocalDpi xmlns:a14="http://schemas.microsoft.com/office/drawing/2010/main" val="0"/>
              </a:ext>
            </a:extLst>
          </a:blip>
          <a:srcRect l="6529" t="26667" b="-1"/>
          <a:stretch/>
        </p:blipFill>
        <p:spPr bwMode="auto">
          <a:xfrm>
            <a:off x="6256978" y="4017489"/>
            <a:ext cx="2590165" cy="104775"/>
          </a:xfrm>
          <a:prstGeom prst="rect">
            <a:avLst/>
          </a:prstGeom>
          <a:ln>
            <a:noFill/>
          </a:ln>
          <a:extLst>
            <a:ext uri="{53640926-AAD7-44D8-BBD7-CCE9431645EC}">
              <a14:shadowObscured xmlns:a14="http://schemas.microsoft.com/office/drawing/2010/main"/>
            </a:ext>
          </a:extLst>
        </p:spPr>
      </p:pic>
      <p:sp>
        <p:nvSpPr>
          <p:cNvPr id="6" name="矩形 5">
            <a:extLst>
              <a:ext uri="{FF2B5EF4-FFF2-40B4-BE49-F238E27FC236}">
                <a16:creationId xmlns:a16="http://schemas.microsoft.com/office/drawing/2014/main" id="{DF14C619-4CF2-8E4C-8779-82CA3CB677E9}"/>
              </a:ext>
            </a:extLst>
          </p:cNvPr>
          <p:cNvSpPr/>
          <p:nvPr/>
        </p:nvSpPr>
        <p:spPr>
          <a:xfrm>
            <a:off x="6188487" y="4207374"/>
            <a:ext cx="5474975" cy="1200329"/>
          </a:xfrm>
          <a:prstGeom prst="rect">
            <a:avLst/>
          </a:prstGeom>
        </p:spPr>
        <p:txBody>
          <a:bodyPr wrap="square">
            <a:spAutoFit/>
          </a:bodyPr>
          <a:lstStyle/>
          <a:p>
            <a:pPr>
              <a:spcAft>
                <a:spcPts val="0"/>
              </a:spcAft>
            </a:pPr>
            <a:r>
              <a:rPr lang="zh-CN" altLang="zh-CN" sz="1200" kern="100" dirty="0">
                <a:latin typeface="DengXian" panose="02010600030101010101" pitchFamily="2" charset="-122"/>
                <a:ea typeface="微软雅黑" panose="020B0503020204020204" pitchFamily="34" charset="-122"/>
                <a:cs typeface="Times New Roman" panose="02020603050405020304" pitchFamily="18" charset="0"/>
              </a:rPr>
              <a:t>利用每次从</a:t>
            </a:r>
            <a:r>
              <a:rPr lang="en-US" altLang="zh-CN" sz="1200" kern="100" dirty="0" err="1">
                <a:latin typeface="DengXian" panose="02010600030101010101" pitchFamily="2" charset="-122"/>
                <a:ea typeface="微软雅黑" panose="020B0503020204020204" pitchFamily="34" charset="-122"/>
                <a:cs typeface="Times New Roman" panose="02020603050405020304" pitchFamily="18" charset="0"/>
              </a:rPr>
              <a:t>TotalHand</a:t>
            </a:r>
            <a:r>
              <a:rPr lang="en-US" altLang="zh-CN" sz="1200" kern="100" dirty="0">
                <a:latin typeface="DengXian" panose="02010600030101010101" pitchFamily="2" charset="-122"/>
                <a:ea typeface="微软雅黑" panose="020B0503020204020204" pitchFamily="34" charset="-122"/>
                <a:cs typeface="Times New Roman" panose="02020603050405020304" pitchFamily="18" charset="0"/>
              </a:rPr>
              <a:t>_</a:t>
            </a:r>
            <a:r>
              <a:rPr lang="zh-CN" altLang="zh-CN" sz="1200" kern="100" dirty="0">
                <a:latin typeface="DengXian" panose="02010600030101010101" pitchFamily="2" charset="-122"/>
                <a:ea typeface="微软雅黑" panose="020B0503020204020204" pitchFamily="34" charset="-122"/>
                <a:cs typeface="Times New Roman" panose="02020603050405020304" pitchFamily="18" charset="0"/>
              </a:rPr>
              <a:t>（即</a:t>
            </a:r>
            <a:r>
              <a:rPr lang="en-US" altLang="zh-CN" sz="1200" kern="100" dirty="0" err="1">
                <a:latin typeface="DengXian" panose="02010600030101010101" pitchFamily="2" charset="-122"/>
                <a:ea typeface="微软雅黑" panose="020B0503020204020204" pitchFamily="34" charset="-122"/>
                <a:cs typeface="Times New Roman" panose="02020603050405020304" pitchFamily="18" charset="0"/>
              </a:rPr>
              <a:t>TotalHand</a:t>
            </a:r>
            <a:r>
              <a:rPr lang="zh-CN" altLang="zh-CN" sz="1200" kern="100" dirty="0">
                <a:latin typeface="DengXian" panose="02010600030101010101" pitchFamily="2" charset="-122"/>
                <a:ea typeface="微软雅黑" panose="020B0503020204020204" pitchFamily="34" charset="-122"/>
                <a:cs typeface="Times New Roman" panose="02020603050405020304" pitchFamily="18" charset="0"/>
              </a:rPr>
              <a:t>的雏形函数）中提取最长的可出牌的子串，并利用递归来判断出完手牌需要的轮数，本质上是贪心算法，利用比较容易找出的最长的牌，来判断当前牌最少需要几轮出完。这样在我们应对三带一、三带二等牌时，可以将能带的牌依次进行判断，找出剩余轮数最少的出法，核心思想其实是我们在斗地主的时候带牌尽量不要拆对子、顺子、三同，然后尽量找小的出。</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2E734618-8AF0-1C4A-9DCE-0D3F5E671600}"/>
              </a:ext>
            </a:extLst>
          </p:cNvPr>
          <p:cNvSpPr txBox="1"/>
          <p:nvPr/>
        </p:nvSpPr>
        <p:spPr>
          <a:xfrm>
            <a:off x="5582159" y="5854198"/>
            <a:ext cx="2130711" cy="276999"/>
          </a:xfrm>
          <a:prstGeom prst="rect">
            <a:avLst/>
          </a:prstGeom>
          <a:noFill/>
        </p:spPr>
        <p:txBody>
          <a:bodyPr wrap="none" rtlCol="0">
            <a:spAutoFit/>
          </a:bodyPr>
          <a:lstStyle/>
          <a:p>
            <a:r>
              <a:rPr kumimoji="1" lang="zh-CN" altLang="en-US" sz="1200" dirty="0">
                <a:latin typeface="Microsoft YaHei" panose="020B0503020204020204" pitchFamily="34" charset="-122"/>
                <a:ea typeface="Microsoft YaHei" panose="020B0503020204020204" pitchFamily="34" charset="-122"/>
              </a:rPr>
              <a:t>最后，其余外置函数见后</a:t>
            </a:r>
            <a:r>
              <a:rPr kumimoji="1" lang="en-US" altLang="zh-CN" sz="1200" dirty="0">
                <a:latin typeface="Microsoft YaHei" panose="020B0503020204020204" pitchFamily="34" charset="-122"/>
                <a:ea typeface="Microsoft YaHei" panose="020B0503020204020204" pitchFamily="34" charset="-122"/>
              </a:rPr>
              <a:t>ppt</a:t>
            </a:r>
            <a:endParaRPr kumimoji="1" lang="zh-CN" altLang="en-US" sz="1200" dirty="0">
              <a:latin typeface="Microsoft YaHei" panose="020B0503020204020204" pitchFamily="34" charset="-122"/>
              <a:ea typeface="Microsoft YaHei" panose="020B0503020204020204" pitchFamily="34" charset="-122"/>
            </a:endParaRPr>
          </a:p>
        </p:txBody>
      </p:sp>
      <p:cxnSp>
        <p:nvCxnSpPr>
          <p:cNvPr id="59" name="直线连接符 58">
            <a:extLst>
              <a:ext uri="{FF2B5EF4-FFF2-40B4-BE49-F238E27FC236}">
                <a16:creationId xmlns:a16="http://schemas.microsoft.com/office/drawing/2014/main" id="{AA9E97D6-965E-314D-B319-3BD2A8C9A954}"/>
              </a:ext>
            </a:extLst>
          </p:cNvPr>
          <p:cNvCxnSpPr>
            <a:cxnSpLocks/>
          </p:cNvCxnSpPr>
          <p:nvPr/>
        </p:nvCxnSpPr>
        <p:spPr>
          <a:xfrm>
            <a:off x="5695406" y="5562409"/>
            <a:ext cx="6013268" cy="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794181"/>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par>
                                <p:cTn id="22" presetID="22" presetClass="entr" presetSubtype="8"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left)">
                                      <p:cBhvr>
                                        <p:cTn id="24" dur="500"/>
                                        <p:tgtEl>
                                          <p:spTgt spid="7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childTnLst>
                          </p:cTn>
                        </p:par>
                        <p:par>
                          <p:cTn id="30" fill="hold">
                            <p:stCondLst>
                              <p:cond delay="1000"/>
                            </p:stCondLst>
                            <p:childTnLst>
                              <p:par>
                                <p:cTn id="31" presetID="53" presetClass="entr" presetSubtype="16"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p:cTn id="45" dur="500" fill="hold"/>
                                        <p:tgtEl>
                                          <p:spTgt spid="56"/>
                                        </p:tgtEl>
                                        <p:attrNameLst>
                                          <p:attrName>ppt_w</p:attrName>
                                        </p:attrNameLst>
                                      </p:cBhvr>
                                      <p:tavLst>
                                        <p:tav tm="0">
                                          <p:val>
                                            <p:fltVal val="0"/>
                                          </p:val>
                                        </p:tav>
                                        <p:tav tm="100000">
                                          <p:val>
                                            <p:strVal val="#ppt_w"/>
                                          </p:val>
                                        </p:tav>
                                      </p:tavLst>
                                    </p:anim>
                                    <p:anim calcmode="lin" valueType="num">
                                      <p:cBhvr>
                                        <p:cTn id="46" dur="500" fill="hold"/>
                                        <p:tgtEl>
                                          <p:spTgt spid="56"/>
                                        </p:tgtEl>
                                        <p:attrNameLst>
                                          <p:attrName>ppt_h</p:attrName>
                                        </p:attrNameLst>
                                      </p:cBhvr>
                                      <p:tavLst>
                                        <p:tav tm="0">
                                          <p:val>
                                            <p:fltVal val="0"/>
                                          </p:val>
                                        </p:tav>
                                        <p:tav tm="100000">
                                          <p:val>
                                            <p:strVal val="#ppt_h"/>
                                          </p:val>
                                        </p:tav>
                                      </p:tavLst>
                                    </p:anim>
                                    <p:animEffect transition="in" filter="fade">
                                      <p:cBhvr>
                                        <p:cTn id="47" dur="500"/>
                                        <p:tgtEl>
                                          <p:spTgt spid="56"/>
                                        </p:tgtEl>
                                      </p:cBhvr>
                                    </p:animEffect>
                                  </p:childTnLst>
                                </p:cTn>
                              </p:par>
                              <p:par>
                                <p:cTn id="48" presetID="22" presetClass="entr" presetSubtype="8" fill="hold" nodeType="with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500"/>
                                        <p:tgtEl>
                                          <p:spTgt spid="7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p:cTn id="53" dur="500" fill="hold"/>
                                        <p:tgtEl>
                                          <p:spTgt spid="80"/>
                                        </p:tgtEl>
                                        <p:attrNameLst>
                                          <p:attrName>ppt_w</p:attrName>
                                        </p:attrNameLst>
                                      </p:cBhvr>
                                      <p:tavLst>
                                        <p:tav tm="0">
                                          <p:val>
                                            <p:fltVal val="0"/>
                                          </p:val>
                                        </p:tav>
                                        <p:tav tm="100000">
                                          <p:val>
                                            <p:strVal val="#ppt_w"/>
                                          </p:val>
                                        </p:tav>
                                      </p:tavLst>
                                    </p:anim>
                                    <p:anim calcmode="lin" valueType="num">
                                      <p:cBhvr>
                                        <p:cTn id="54" dur="500" fill="hold"/>
                                        <p:tgtEl>
                                          <p:spTgt spid="80"/>
                                        </p:tgtEl>
                                        <p:attrNameLst>
                                          <p:attrName>ppt_h</p:attrName>
                                        </p:attrNameLst>
                                      </p:cBhvr>
                                      <p:tavLst>
                                        <p:tav tm="0">
                                          <p:val>
                                            <p:fltVal val="0"/>
                                          </p:val>
                                        </p:tav>
                                        <p:tav tm="100000">
                                          <p:val>
                                            <p:strVal val="#ppt_h"/>
                                          </p:val>
                                        </p:tav>
                                      </p:tavLst>
                                    </p:anim>
                                    <p:animEffect transition="in" filter="fade">
                                      <p:cBhvr>
                                        <p:cTn id="55" dur="500"/>
                                        <p:tgtEl>
                                          <p:spTgt spid="80"/>
                                        </p:tgtEl>
                                      </p:cBhvr>
                                    </p:animEffect>
                                  </p:childTnLst>
                                </p:cTn>
                              </p:par>
                            </p:childTnLst>
                          </p:cTn>
                        </p:par>
                        <p:par>
                          <p:cTn id="56" fill="hold">
                            <p:stCondLst>
                              <p:cond delay="2500"/>
                            </p:stCondLst>
                            <p:childTnLst>
                              <p:par>
                                <p:cTn id="57" presetID="53" presetClass="entr" presetSubtype="16"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p:cTn id="59" dur="500" fill="hold"/>
                                        <p:tgtEl>
                                          <p:spTgt spid="33"/>
                                        </p:tgtEl>
                                        <p:attrNameLst>
                                          <p:attrName>ppt_w</p:attrName>
                                        </p:attrNameLst>
                                      </p:cBhvr>
                                      <p:tavLst>
                                        <p:tav tm="0">
                                          <p:val>
                                            <p:fltVal val="0"/>
                                          </p:val>
                                        </p:tav>
                                        <p:tav tm="100000">
                                          <p:val>
                                            <p:strVal val="#ppt_w"/>
                                          </p:val>
                                        </p:tav>
                                      </p:tavLst>
                                    </p:anim>
                                    <p:anim calcmode="lin" valueType="num">
                                      <p:cBhvr>
                                        <p:cTn id="60" dur="500" fill="hold"/>
                                        <p:tgtEl>
                                          <p:spTgt spid="33"/>
                                        </p:tgtEl>
                                        <p:attrNameLst>
                                          <p:attrName>ppt_h</p:attrName>
                                        </p:attrNameLst>
                                      </p:cBhvr>
                                      <p:tavLst>
                                        <p:tav tm="0">
                                          <p:val>
                                            <p:fltVal val="0"/>
                                          </p:val>
                                        </p:tav>
                                        <p:tav tm="100000">
                                          <p:val>
                                            <p:strVal val="#ppt_h"/>
                                          </p:val>
                                        </p:tav>
                                      </p:tavLst>
                                    </p:anim>
                                    <p:animEffect transition="in" filter="fade">
                                      <p:cBhvr>
                                        <p:cTn id="61" dur="500"/>
                                        <p:tgtEl>
                                          <p:spTgt spid="33"/>
                                        </p:tgtEl>
                                      </p:cBhvr>
                                    </p:animEffect>
                                  </p:childTnLst>
                                </p:cTn>
                              </p:par>
                            </p:childTnLst>
                          </p:cTn>
                        </p:par>
                        <p:par>
                          <p:cTn id="62" fill="hold">
                            <p:stCondLst>
                              <p:cond delay="3000"/>
                            </p:stCondLst>
                            <p:childTnLst>
                              <p:par>
                                <p:cTn id="63" presetID="53" presetClass="entr" presetSubtype="16"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animEffect transition="in" filter="fade">
                                      <p:cBhvr>
                                        <p:cTn id="67" dur="500"/>
                                        <p:tgtEl>
                                          <p:spTgt spid="23"/>
                                        </p:tgtEl>
                                      </p:cBhvr>
                                    </p:animEffect>
                                  </p:childTnLst>
                                </p:cTn>
                              </p:par>
                            </p:childTnLst>
                          </p:cTn>
                        </p:par>
                        <p:par>
                          <p:cTn id="68" fill="hold">
                            <p:stCondLst>
                              <p:cond delay="3500"/>
                            </p:stCondLst>
                            <p:childTnLst>
                              <p:par>
                                <p:cTn id="69" presetID="53" presetClass="entr" presetSubtype="16"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 calcmode="lin" valueType="num">
                                      <p:cBhvr>
                                        <p:cTn id="71" dur="500" fill="hold"/>
                                        <p:tgtEl>
                                          <p:spTgt spid="57"/>
                                        </p:tgtEl>
                                        <p:attrNameLst>
                                          <p:attrName>ppt_w</p:attrName>
                                        </p:attrNameLst>
                                      </p:cBhvr>
                                      <p:tavLst>
                                        <p:tav tm="0">
                                          <p:val>
                                            <p:fltVal val="0"/>
                                          </p:val>
                                        </p:tav>
                                        <p:tav tm="100000">
                                          <p:val>
                                            <p:strVal val="#ppt_w"/>
                                          </p:val>
                                        </p:tav>
                                      </p:tavLst>
                                    </p:anim>
                                    <p:anim calcmode="lin" valueType="num">
                                      <p:cBhvr>
                                        <p:cTn id="72" dur="500" fill="hold"/>
                                        <p:tgtEl>
                                          <p:spTgt spid="57"/>
                                        </p:tgtEl>
                                        <p:attrNameLst>
                                          <p:attrName>ppt_h</p:attrName>
                                        </p:attrNameLst>
                                      </p:cBhvr>
                                      <p:tavLst>
                                        <p:tav tm="0">
                                          <p:val>
                                            <p:fltVal val="0"/>
                                          </p:val>
                                        </p:tav>
                                        <p:tav tm="100000">
                                          <p:val>
                                            <p:strVal val="#ppt_h"/>
                                          </p:val>
                                        </p:tav>
                                      </p:tavLst>
                                    </p:anim>
                                    <p:animEffect transition="in" filter="fade">
                                      <p:cBhvr>
                                        <p:cTn id="73" dur="500"/>
                                        <p:tgtEl>
                                          <p:spTgt spid="57"/>
                                        </p:tgtEl>
                                      </p:cBhvr>
                                    </p:animEffect>
                                  </p:childTnLst>
                                </p:cTn>
                              </p:par>
                              <p:par>
                                <p:cTn id="74" presetID="22" presetClass="entr" presetSubtype="8" fill="hold" nodeType="with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wipe(left)">
                                      <p:cBhvr>
                                        <p:cTn id="76" dur="500"/>
                                        <p:tgtEl>
                                          <p:spTgt spid="78"/>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 calcmode="lin" valueType="num">
                                      <p:cBhvr>
                                        <p:cTn id="79" dur="500" fill="hold"/>
                                        <p:tgtEl>
                                          <p:spTgt spid="81"/>
                                        </p:tgtEl>
                                        <p:attrNameLst>
                                          <p:attrName>ppt_w</p:attrName>
                                        </p:attrNameLst>
                                      </p:cBhvr>
                                      <p:tavLst>
                                        <p:tav tm="0">
                                          <p:val>
                                            <p:fltVal val="0"/>
                                          </p:val>
                                        </p:tav>
                                        <p:tav tm="100000">
                                          <p:val>
                                            <p:strVal val="#ppt_w"/>
                                          </p:val>
                                        </p:tav>
                                      </p:tavLst>
                                    </p:anim>
                                    <p:anim calcmode="lin" valueType="num">
                                      <p:cBhvr>
                                        <p:cTn id="80" dur="500" fill="hold"/>
                                        <p:tgtEl>
                                          <p:spTgt spid="81"/>
                                        </p:tgtEl>
                                        <p:attrNameLst>
                                          <p:attrName>ppt_h</p:attrName>
                                        </p:attrNameLst>
                                      </p:cBhvr>
                                      <p:tavLst>
                                        <p:tav tm="0">
                                          <p:val>
                                            <p:fltVal val="0"/>
                                          </p:val>
                                        </p:tav>
                                        <p:tav tm="100000">
                                          <p:val>
                                            <p:strVal val="#ppt_h"/>
                                          </p:val>
                                        </p:tav>
                                      </p:tavLst>
                                    </p:anim>
                                    <p:animEffect transition="in" filter="fade">
                                      <p:cBhvr>
                                        <p:cTn id="81" dur="500"/>
                                        <p:tgtEl>
                                          <p:spTgt spid="81"/>
                                        </p:tgtEl>
                                      </p:cBhvr>
                                    </p:animEffect>
                                  </p:childTnLst>
                                </p:cTn>
                              </p:par>
                            </p:childTnLst>
                          </p:cTn>
                        </p:par>
                        <p:par>
                          <p:cTn id="82" fill="hold">
                            <p:stCondLst>
                              <p:cond delay="4000"/>
                            </p:stCondLst>
                            <p:childTnLst>
                              <p:par>
                                <p:cTn id="83" presetID="53" presetClass="entr" presetSubtype="16" fill="hold" grpId="0" nodeType="after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ppt_w</p:attrName>
                                        </p:attrNameLst>
                                      </p:cBhvr>
                                      <p:tavLst>
                                        <p:tav tm="0">
                                          <p:val>
                                            <p:fltVal val="0"/>
                                          </p:val>
                                        </p:tav>
                                        <p:tav tm="100000">
                                          <p:val>
                                            <p:strVal val="#ppt_w"/>
                                          </p:val>
                                        </p:tav>
                                      </p:tavLst>
                                    </p:anim>
                                    <p:anim calcmode="lin" valueType="num">
                                      <p:cBhvr>
                                        <p:cTn id="86" dur="500" fill="hold"/>
                                        <p:tgtEl>
                                          <p:spTgt spid="35"/>
                                        </p:tgtEl>
                                        <p:attrNameLst>
                                          <p:attrName>ppt_h</p:attrName>
                                        </p:attrNameLst>
                                      </p:cBhvr>
                                      <p:tavLst>
                                        <p:tav tm="0">
                                          <p:val>
                                            <p:fltVal val="0"/>
                                          </p:val>
                                        </p:tav>
                                        <p:tav tm="100000">
                                          <p:val>
                                            <p:strVal val="#ppt_h"/>
                                          </p:val>
                                        </p:tav>
                                      </p:tavLst>
                                    </p:anim>
                                    <p:animEffect transition="in" filter="fade">
                                      <p:cBhvr>
                                        <p:cTn id="87" dur="500"/>
                                        <p:tgtEl>
                                          <p:spTgt spid="35"/>
                                        </p:tgtEl>
                                      </p:cBhvr>
                                    </p:animEffect>
                                  </p:childTnLst>
                                </p:cTn>
                              </p:par>
                            </p:childTnLst>
                          </p:cTn>
                        </p:par>
                        <p:par>
                          <p:cTn id="88" fill="hold">
                            <p:stCondLst>
                              <p:cond delay="4500"/>
                            </p:stCondLst>
                            <p:childTnLst>
                              <p:par>
                                <p:cTn id="89" presetID="53" presetClass="entr" presetSubtype="16"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animEffect transition="in" filter="fade">
                                      <p:cBhvr>
                                        <p:cTn id="93" dur="500"/>
                                        <p:tgtEl>
                                          <p:spTgt spid="25"/>
                                        </p:tgtEl>
                                      </p:cBhvr>
                                    </p:animEffect>
                                  </p:childTnLst>
                                </p:cTn>
                              </p:par>
                            </p:childTnLst>
                          </p:cTn>
                        </p:par>
                        <p:par>
                          <p:cTn id="94" fill="hold">
                            <p:stCondLst>
                              <p:cond delay="50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par>
                                <p:cTn id="100" presetID="22" presetClass="entr" presetSubtype="8" fill="hold" nodeType="withEffect">
                                  <p:stCondLst>
                                    <p:cond delay="0"/>
                                  </p:stCondLst>
                                  <p:childTnLst>
                                    <p:set>
                                      <p:cBhvr>
                                        <p:cTn id="101" dur="1" fill="hold">
                                          <p:stCondLst>
                                            <p:cond delay="0"/>
                                          </p:stCondLst>
                                        </p:cTn>
                                        <p:tgtEl>
                                          <p:spTgt spid="77"/>
                                        </p:tgtEl>
                                        <p:attrNameLst>
                                          <p:attrName>style.visibility</p:attrName>
                                        </p:attrNameLst>
                                      </p:cBhvr>
                                      <p:to>
                                        <p:strVal val="visible"/>
                                      </p:to>
                                    </p:set>
                                    <p:animEffect transition="in" filter="wipe(left)">
                                      <p:cBhvr>
                                        <p:cTn id="102" dur="500"/>
                                        <p:tgtEl>
                                          <p:spTgt spid="77"/>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anim calcmode="lin" valueType="num">
                                      <p:cBhvr>
                                        <p:cTn id="105" dur="500" fill="hold"/>
                                        <p:tgtEl>
                                          <p:spTgt spid="82"/>
                                        </p:tgtEl>
                                        <p:attrNameLst>
                                          <p:attrName>ppt_w</p:attrName>
                                        </p:attrNameLst>
                                      </p:cBhvr>
                                      <p:tavLst>
                                        <p:tav tm="0">
                                          <p:val>
                                            <p:fltVal val="0"/>
                                          </p:val>
                                        </p:tav>
                                        <p:tav tm="100000">
                                          <p:val>
                                            <p:strVal val="#ppt_w"/>
                                          </p:val>
                                        </p:tav>
                                      </p:tavLst>
                                    </p:anim>
                                    <p:anim calcmode="lin" valueType="num">
                                      <p:cBhvr>
                                        <p:cTn id="106" dur="500" fill="hold"/>
                                        <p:tgtEl>
                                          <p:spTgt spid="82"/>
                                        </p:tgtEl>
                                        <p:attrNameLst>
                                          <p:attrName>ppt_h</p:attrName>
                                        </p:attrNameLst>
                                      </p:cBhvr>
                                      <p:tavLst>
                                        <p:tav tm="0">
                                          <p:val>
                                            <p:fltVal val="0"/>
                                          </p:val>
                                        </p:tav>
                                        <p:tav tm="100000">
                                          <p:val>
                                            <p:strVal val="#ppt_h"/>
                                          </p:val>
                                        </p:tav>
                                      </p:tavLst>
                                    </p:anim>
                                    <p:animEffect transition="in" filter="fade">
                                      <p:cBhvr>
                                        <p:cTn id="107" dur="500"/>
                                        <p:tgtEl>
                                          <p:spTgt spid="82"/>
                                        </p:tgtEl>
                                      </p:cBhvr>
                                    </p:animEffect>
                                  </p:childTnLst>
                                </p:cTn>
                              </p:par>
                            </p:childTnLst>
                          </p:cTn>
                        </p:par>
                        <p:par>
                          <p:cTn id="108" fill="hold">
                            <p:stCondLst>
                              <p:cond delay="5500"/>
                            </p:stCondLst>
                            <p:childTnLst>
                              <p:par>
                                <p:cTn id="109" presetID="53" presetClass="entr" presetSubtype="16" fill="hold" grpId="0" nodeType="after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500" fill="hold"/>
                                        <p:tgtEl>
                                          <p:spTgt spid="30"/>
                                        </p:tgtEl>
                                        <p:attrNameLst>
                                          <p:attrName>ppt_w</p:attrName>
                                        </p:attrNameLst>
                                      </p:cBhvr>
                                      <p:tavLst>
                                        <p:tav tm="0">
                                          <p:val>
                                            <p:fltVal val="0"/>
                                          </p:val>
                                        </p:tav>
                                        <p:tav tm="100000">
                                          <p:val>
                                            <p:strVal val="#ppt_w"/>
                                          </p:val>
                                        </p:tav>
                                      </p:tavLst>
                                    </p:anim>
                                    <p:anim calcmode="lin" valueType="num">
                                      <p:cBhvr>
                                        <p:cTn id="112" dur="500" fill="hold"/>
                                        <p:tgtEl>
                                          <p:spTgt spid="30"/>
                                        </p:tgtEl>
                                        <p:attrNameLst>
                                          <p:attrName>ppt_h</p:attrName>
                                        </p:attrNameLst>
                                      </p:cBhvr>
                                      <p:tavLst>
                                        <p:tav tm="0">
                                          <p:val>
                                            <p:fltVal val="0"/>
                                          </p:val>
                                        </p:tav>
                                        <p:tav tm="100000">
                                          <p:val>
                                            <p:strVal val="#ppt_h"/>
                                          </p:val>
                                        </p:tav>
                                      </p:tavLst>
                                    </p:anim>
                                    <p:animEffect transition="in" filter="fade">
                                      <p:cBhvr>
                                        <p:cTn id="113" dur="500"/>
                                        <p:tgtEl>
                                          <p:spTgt spid="30"/>
                                        </p:tgtEl>
                                      </p:cBhvr>
                                    </p:animEffect>
                                  </p:childTnLst>
                                </p:cTn>
                              </p:par>
                            </p:childTnLst>
                          </p:cTn>
                        </p:par>
                        <p:par>
                          <p:cTn id="114" fill="hold">
                            <p:stCondLst>
                              <p:cond delay="6000"/>
                            </p:stCondLst>
                            <p:childTnLst>
                              <p:par>
                                <p:cTn id="115" presetID="53" presetClass="entr" presetSubtype="16" fill="hold" grpId="0" nodeType="afterEffect">
                                  <p:stCondLst>
                                    <p:cond delay="0"/>
                                  </p:stCondLst>
                                  <p:childTnLst>
                                    <p:set>
                                      <p:cBhvr>
                                        <p:cTn id="116" dur="1" fill="hold">
                                          <p:stCondLst>
                                            <p:cond delay="0"/>
                                          </p:stCondLst>
                                        </p:cTn>
                                        <p:tgtEl>
                                          <p:spTgt spid="27"/>
                                        </p:tgtEl>
                                        <p:attrNameLst>
                                          <p:attrName>style.visibility</p:attrName>
                                        </p:attrNameLst>
                                      </p:cBhvr>
                                      <p:to>
                                        <p:strVal val="visible"/>
                                      </p:to>
                                    </p:set>
                                    <p:anim calcmode="lin" valueType="num">
                                      <p:cBhvr>
                                        <p:cTn id="117" dur="500" fill="hold"/>
                                        <p:tgtEl>
                                          <p:spTgt spid="27"/>
                                        </p:tgtEl>
                                        <p:attrNameLst>
                                          <p:attrName>ppt_w</p:attrName>
                                        </p:attrNameLst>
                                      </p:cBhvr>
                                      <p:tavLst>
                                        <p:tav tm="0">
                                          <p:val>
                                            <p:fltVal val="0"/>
                                          </p:val>
                                        </p:tav>
                                        <p:tav tm="100000">
                                          <p:val>
                                            <p:strVal val="#ppt_w"/>
                                          </p:val>
                                        </p:tav>
                                      </p:tavLst>
                                    </p:anim>
                                    <p:anim calcmode="lin" valueType="num">
                                      <p:cBhvr>
                                        <p:cTn id="118" dur="500" fill="hold"/>
                                        <p:tgtEl>
                                          <p:spTgt spid="27"/>
                                        </p:tgtEl>
                                        <p:attrNameLst>
                                          <p:attrName>ppt_h</p:attrName>
                                        </p:attrNameLst>
                                      </p:cBhvr>
                                      <p:tavLst>
                                        <p:tav tm="0">
                                          <p:val>
                                            <p:fltVal val="0"/>
                                          </p:val>
                                        </p:tav>
                                        <p:tav tm="100000">
                                          <p:val>
                                            <p:strVal val="#ppt_h"/>
                                          </p:val>
                                        </p:tav>
                                      </p:tavLst>
                                    </p:anim>
                                    <p:animEffect transition="in" filter="fade">
                                      <p:cBhvr>
                                        <p:cTn id="119" dur="500"/>
                                        <p:tgtEl>
                                          <p:spTgt spid="27"/>
                                        </p:tgtEl>
                                      </p:cBhvr>
                                    </p:animEffect>
                                  </p:childTnLst>
                                </p:cTn>
                              </p:par>
                            </p:childTnLst>
                          </p:cTn>
                        </p:par>
                        <p:par>
                          <p:cTn id="120" fill="hold">
                            <p:stCondLst>
                              <p:cond delay="6500"/>
                            </p:stCondLst>
                            <p:childTnLst>
                              <p:par>
                                <p:cTn id="121" presetID="53" presetClass="entr" presetSubtype="16" fill="hold" nodeType="afterEffect">
                                  <p:stCondLst>
                                    <p:cond delay="0"/>
                                  </p:stCondLst>
                                  <p:childTnLst>
                                    <p:set>
                                      <p:cBhvr>
                                        <p:cTn id="122" dur="1" fill="hold">
                                          <p:stCondLst>
                                            <p:cond delay="0"/>
                                          </p:stCondLst>
                                        </p:cTn>
                                        <p:tgtEl>
                                          <p:spTgt spid="32"/>
                                        </p:tgtEl>
                                        <p:attrNameLst>
                                          <p:attrName>style.visibility</p:attrName>
                                        </p:attrNameLst>
                                      </p:cBhvr>
                                      <p:to>
                                        <p:strVal val="visible"/>
                                      </p:to>
                                    </p:set>
                                    <p:anim calcmode="lin" valueType="num">
                                      <p:cBhvr>
                                        <p:cTn id="123" dur="500" fill="hold"/>
                                        <p:tgtEl>
                                          <p:spTgt spid="32"/>
                                        </p:tgtEl>
                                        <p:attrNameLst>
                                          <p:attrName>ppt_w</p:attrName>
                                        </p:attrNameLst>
                                      </p:cBhvr>
                                      <p:tavLst>
                                        <p:tav tm="0">
                                          <p:val>
                                            <p:fltVal val="0"/>
                                          </p:val>
                                        </p:tav>
                                        <p:tav tm="100000">
                                          <p:val>
                                            <p:strVal val="#ppt_w"/>
                                          </p:val>
                                        </p:tav>
                                      </p:tavLst>
                                    </p:anim>
                                    <p:anim calcmode="lin" valueType="num">
                                      <p:cBhvr>
                                        <p:cTn id="124" dur="500" fill="hold"/>
                                        <p:tgtEl>
                                          <p:spTgt spid="32"/>
                                        </p:tgtEl>
                                        <p:attrNameLst>
                                          <p:attrName>ppt_h</p:attrName>
                                        </p:attrNameLst>
                                      </p:cBhvr>
                                      <p:tavLst>
                                        <p:tav tm="0">
                                          <p:val>
                                            <p:fltVal val="0"/>
                                          </p:val>
                                        </p:tav>
                                        <p:tav tm="100000">
                                          <p:val>
                                            <p:strVal val="#ppt_h"/>
                                          </p:val>
                                        </p:tav>
                                      </p:tavLst>
                                    </p:anim>
                                    <p:animEffect transition="in" filter="fade">
                                      <p:cBhvr>
                                        <p:cTn id="125" dur="500"/>
                                        <p:tgtEl>
                                          <p:spTgt spid="32"/>
                                        </p:tgtEl>
                                      </p:cBhvr>
                                    </p:animEffect>
                                  </p:childTnLst>
                                </p:cTn>
                              </p:par>
                            </p:childTnLst>
                          </p:cTn>
                        </p:par>
                        <p:par>
                          <p:cTn id="126" fill="hold">
                            <p:stCondLst>
                              <p:cond delay="7000"/>
                            </p:stCondLst>
                            <p:childTnLst>
                              <p:par>
                                <p:cTn id="127" presetID="53" presetClass="entr" presetSubtype="16" fill="hold" nodeType="afterEffect">
                                  <p:stCondLst>
                                    <p:cond delay="0"/>
                                  </p:stCondLst>
                                  <p:childTnLst>
                                    <p:set>
                                      <p:cBhvr>
                                        <p:cTn id="128" dur="1" fill="hold">
                                          <p:stCondLst>
                                            <p:cond delay="0"/>
                                          </p:stCondLst>
                                        </p:cTn>
                                        <p:tgtEl>
                                          <p:spTgt spid="40"/>
                                        </p:tgtEl>
                                        <p:attrNameLst>
                                          <p:attrName>style.visibility</p:attrName>
                                        </p:attrNameLst>
                                      </p:cBhvr>
                                      <p:to>
                                        <p:strVal val="visible"/>
                                      </p:to>
                                    </p:set>
                                    <p:anim calcmode="lin" valueType="num">
                                      <p:cBhvr>
                                        <p:cTn id="129" dur="500" fill="hold"/>
                                        <p:tgtEl>
                                          <p:spTgt spid="40"/>
                                        </p:tgtEl>
                                        <p:attrNameLst>
                                          <p:attrName>ppt_w</p:attrName>
                                        </p:attrNameLst>
                                      </p:cBhvr>
                                      <p:tavLst>
                                        <p:tav tm="0">
                                          <p:val>
                                            <p:fltVal val="0"/>
                                          </p:val>
                                        </p:tav>
                                        <p:tav tm="100000">
                                          <p:val>
                                            <p:strVal val="#ppt_w"/>
                                          </p:val>
                                        </p:tav>
                                      </p:tavLst>
                                    </p:anim>
                                    <p:anim calcmode="lin" valueType="num">
                                      <p:cBhvr>
                                        <p:cTn id="130" dur="500" fill="hold"/>
                                        <p:tgtEl>
                                          <p:spTgt spid="40"/>
                                        </p:tgtEl>
                                        <p:attrNameLst>
                                          <p:attrName>ppt_h</p:attrName>
                                        </p:attrNameLst>
                                      </p:cBhvr>
                                      <p:tavLst>
                                        <p:tav tm="0">
                                          <p:val>
                                            <p:fltVal val="0"/>
                                          </p:val>
                                        </p:tav>
                                        <p:tav tm="100000">
                                          <p:val>
                                            <p:strVal val="#ppt_h"/>
                                          </p:val>
                                        </p:tav>
                                      </p:tavLst>
                                    </p:anim>
                                    <p:animEffect transition="in" filter="fade">
                                      <p:cBhvr>
                                        <p:cTn id="1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55" grpId="0" animBg="1"/>
      <p:bldP spid="56" grpId="0" animBg="1"/>
      <p:bldP spid="57" grpId="0" animBg="1"/>
      <p:bldP spid="58" grpId="0" animBg="1"/>
      <p:bldP spid="79" grpId="0" animBg="1"/>
      <p:bldP spid="80" grpId="0" animBg="1"/>
      <p:bldP spid="81" grpId="0" animBg="1"/>
      <p:bldP spid="82" grpId="0" animBg="1"/>
      <p:bldP spid="21" grpId="0"/>
      <p:bldP spid="23" grpId="0"/>
      <p:bldP spid="25" grpId="0"/>
      <p:bldP spid="27" grpId="0"/>
      <p:bldP spid="29" grpId="0" animBg="1"/>
      <p:bldP spid="30" grpId="0" animBg="1"/>
      <p:bldP spid="31" grpId="0" animBg="1"/>
      <p:bldP spid="33"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a:extLst>
              <a:ext uri="{FF2B5EF4-FFF2-40B4-BE49-F238E27FC236}">
                <a16:creationId xmlns:a16="http://schemas.microsoft.com/office/drawing/2014/main" id="{9A823789-5AC0-41EB-A32F-961A431A7E6D}"/>
              </a:ext>
            </a:extLst>
          </p:cNvPr>
          <p:cNvGrpSpPr/>
          <p:nvPr/>
        </p:nvGrpSpPr>
        <p:grpSpPr>
          <a:xfrm>
            <a:off x="988592" y="299097"/>
            <a:ext cx="1689462" cy="644434"/>
            <a:chOff x="10123715" y="139337"/>
            <a:chExt cx="1689462" cy="644434"/>
          </a:xfrm>
        </p:grpSpPr>
        <p:sp>
          <p:nvSpPr>
            <p:cNvPr id="94" name="矩形 93">
              <a:extLst>
                <a:ext uri="{FF2B5EF4-FFF2-40B4-BE49-F238E27FC236}">
                  <a16:creationId xmlns:a16="http://schemas.microsoft.com/office/drawing/2014/main" id="{07C335B7-2ABC-4FBF-BBFD-F6C9DF2B5026}"/>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5" name="矩形 94">
              <a:extLst>
                <a:ext uri="{FF2B5EF4-FFF2-40B4-BE49-F238E27FC236}">
                  <a16:creationId xmlns:a16="http://schemas.microsoft.com/office/drawing/2014/main" id="{DE4C537E-1720-4D70-B6F3-53B4520E740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外置函数</a:t>
              </a:r>
            </a:p>
          </p:txBody>
        </p:sp>
        <p:cxnSp>
          <p:nvCxnSpPr>
            <p:cNvPr id="96" name="直接连接符 95">
              <a:extLst>
                <a:ext uri="{FF2B5EF4-FFF2-40B4-BE49-F238E27FC236}">
                  <a16:creationId xmlns:a16="http://schemas.microsoft.com/office/drawing/2014/main" id="{3FBCF20A-60FF-4A31-A7D9-AB18EA538F1E}"/>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BEDB387A-8285-4A64-815A-C1E745807E7B}"/>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EEBB205-E681-42FB-915E-26C2AF600FAB}"/>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2569AD1A-B58E-0E48-B8B3-8CA67ED88748}"/>
              </a:ext>
            </a:extLst>
          </p:cNvPr>
          <p:cNvGrpSpPr/>
          <p:nvPr/>
        </p:nvGrpSpPr>
        <p:grpSpPr>
          <a:xfrm>
            <a:off x="10123715" y="139337"/>
            <a:ext cx="1689462" cy="644434"/>
            <a:chOff x="10123715" y="139337"/>
            <a:chExt cx="1689462" cy="644434"/>
          </a:xfrm>
        </p:grpSpPr>
        <p:sp>
          <p:nvSpPr>
            <p:cNvPr id="112" name="矩形 111">
              <a:extLst>
                <a:ext uri="{FF2B5EF4-FFF2-40B4-BE49-F238E27FC236}">
                  <a16:creationId xmlns:a16="http://schemas.microsoft.com/office/drawing/2014/main" id="{59120910-B5A6-8549-8C8E-CF25B59E4955}"/>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3" name="矩形 112">
              <a:extLst>
                <a:ext uri="{FF2B5EF4-FFF2-40B4-BE49-F238E27FC236}">
                  <a16:creationId xmlns:a16="http://schemas.microsoft.com/office/drawing/2014/main" id="{CD4C400E-DCBF-CC44-87AD-0B7528E6DAB9}"/>
                </a:ext>
              </a:extLst>
            </p:cNvPr>
            <p:cNvSpPr/>
            <p:nvPr/>
          </p:nvSpPr>
          <p:spPr>
            <a:xfrm>
              <a:off x="10136777" y="313508"/>
              <a:ext cx="1432557"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LOGO</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114" name="直接连接符 35">
              <a:extLst>
                <a:ext uri="{FF2B5EF4-FFF2-40B4-BE49-F238E27FC236}">
                  <a16:creationId xmlns:a16="http://schemas.microsoft.com/office/drawing/2014/main" id="{91286A36-8D12-F443-AC65-F19BC104ED72}"/>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41">
              <a:extLst>
                <a:ext uri="{FF2B5EF4-FFF2-40B4-BE49-F238E27FC236}">
                  <a16:creationId xmlns:a16="http://schemas.microsoft.com/office/drawing/2014/main" id="{F860D526-382C-4146-97DA-1230B74C4A08}"/>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42">
              <a:extLst>
                <a:ext uri="{FF2B5EF4-FFF2-40B4-BE49-F238E27FC236}">
                  <a16:creationId xmlns:a16="http://schemas.microsoft.com/office/drawing/2014/main" id="{FF068CA9-5B8A-E146-9653-967DD5D32B6E}"/>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7" name="图片 116">
            <a:extLst>
              <a:ext uri="{FF2B5EF4-FFF2-40B4-BE49-F238E27FC236}">
                <a16:creationId xmlns:a16="http://schemas.microsoft.com/office/drawing/2014/main" id="{0790DC31-5B6A-4943-82FD-4A962E573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8" y="322373"/>
            <a:ext cx="1416896" cy="452531"/>
          </a:xfrm>
          <a:prstGeom prst="rect">
            <a:avLst/>
          </a:prstGeom>
        </p:spPr>
      </p:pic>
      <p:pic>
        <p:nvPicPr>
          <p:cNvPr id="118" name="图片 117" descr="屏幕快照 2020-05-26 下午4.55.30">
            <a:extLst>
              <a:ext uri="{FF2B5EF4-FFF2-40B4-BE49-F238E27FC236}">
                <a16:creationId xmlns:a16="http://schemas.microsoft.com/office/drawing/2014/main" id="{7A2BB0E5-B8ED-964C-8DEB-34751A8EB68D}"/>
              </a:ext>
            </a:extLst>
          </p:cNvPr>
          <p:cNvPicPr/>
          <p:nvPr/>
        </p:nvPicPr>
        <p:blipFill>
          <a:blip r:embed="rId4"/>
          <a:stretch>
            <a:fillRect/>
          </a:stretch>
        </p:blipFill>
        <p:spPr>
          <a:xfrm>
            <a:off x="244870" y="1116081"/>
            <a:ext cx="1896745" cy="257810"/>
          </a:xfrm>
          <a:prstGeom prst="rect">
            <a:avLst/>
          </a:prstGeom>
        </p:spPr>
      </p:pic>
      <p:sp>
        <p:nvSpPr>
          <p:cNvPr id="81" name="矩形 80">
            <a:extLst>
              <a:ext uri="{FF2B5EF4-FFF2-40B4-BE49-F238E27FC236}">
                <a16:creationId xmlns:a16="http://schemas.microsoft.com/office/drawing/2014/main" id="{E81EEC09-7F87-A34A-8BF5-0820D1721E25}"/>
              </a:ext>
            </a:extLst>
          </p:cNvPr>
          <p:cNvSpPr/>
          <p:nvPr/>
        </p:nvSpPr>
        <p:spPr>
          <a:xfrm>
            <a:off x="128620" y="1476164"/>
            <a:ext cx="3616529" cy="830997"/>
          </a:xfrm>
          <a:prstGeom prst="rect">
            <a:avLst/>
          </a:prstGeom>
        </p:spPr>
        <p:txBody>
          <a:bodyPr wrap="square">
            <a:spAutoFit/>
          </a:bodyPr>
          <a:lstStyle/>
          <a:p>
            <a:r>
              <a:rPr lang="zh-CN" altLang="zh-CN" sz="1200" kern="100" dirty="0">
                <a:ea typeface="微软雅黑" panose="020B0503020204020204" pitchFamily="34" charset="-122"/>
                <a:cs typeface="宋体" panose="02010600030101010101" pitchFamily="2" charset="-122"/>
              </a:rPr>
              <a:t>判断自身目前的手牌能够出的所有牌的组合，并且数量由多至少进行排列。其中包括的类型有顺子、三连、三带一、三带二、双连等规则中允许的所有类型。其中实现了一些比较特殊的功能：</a:t>
            </a:r>
            <a:r>
              <a:rPr lang="zh-CN" altLang="zh-CN" sz="1200" dirty="0"/>
              <a:t> </a:t>
            </a:r>
            <a:endParaRPr lang="zh-CN" altLang="en-US" sz="1200" dirty="0"/>
          </a:p>
        </p:txBody>
      </p:sp>
      <p:sp>
        <p:nvSpPr>
          <p:cNvPr id="82" name="矩形 81">
            <a:extLst>
              <a:ext uri="{FF2B5EF4-FFF2-40B4-BE49-F238E27FC236}">
                <a16:creationId xmlns:a16="http://schemas.microsoft.com/office/drawing/2014/main" id="{2CDBDA8B-3BE2-3347-A590-82E211AAA245}"/>
              </a:ext>
            </a:extLst>
          </p:cNvPr>
          <p:cNvSpPr/>
          <p:nvPr/>
        </p:nvSpPr>
        <p:spPr>
          <a:xfrm>
            <a:off x="128620" y="2409434"/>
            <a:ext cx="3521413" cy="2002215"/>
          </a:xfrm>
          <a:prstGeom prst="rect">
            <a:avLst/>
          </a:prstGeom>
        </p:spPr>
        <p:txBody>
          <a:bodyPr wrap="square">
            <a:spAutoFit/>
          </a:bodyPr>
          <a:lstStyle/>
          <a:p>
            <a:pPr>
              <a:lnSpc>
                <a:spcPct val="150000"/>
              </a:lnSpc>
              <a:spcAft>
                <a:spcPts val="0"/>
              </a:spcAft>
            </a:pP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a:t>
            </a:r>
            <a:r>
              <a:rPr lang="en-US" altLang="zh-CN" sz="1200" kern="100" dirty="0">
                <a:latin typeface="DengXian" panose="02010600030101010101" pitchFamily="2" charset="-122"/>
                <a:ea typeface="微软雅黑" panose="020B0503020204020204" pitchFamily="34" charset="-122"/>
                <a:cs typeface="宋体" panose="02010600030101010101" pitchFamily="2" charset="-122"/>
              </a:rPr>
              <a:t>1</a:t>
            </a:r>
            <a:r>
              <a:rPr lang="zh-CN" altLang="zh-CN" sz="1200" kern="100" dirty="0">
                <a:latin typeface="DengXian" panose="02010600030101010101" pitchFamily="2" charset="-122"/>
                <a:ea typeface="微软雅黑" panose="020B0503020204020204" pitchFamily="34" charset="-122"/>
                <a:cs typeface="宋体" panose="02010600030101010101" pitchFamily="2" charset="-122"/>
              </a:rPr>
              <a:t>）三连的带牌：最简单的思路是我们用三连去带手牌中最小的牌。但是我们考虑到这种情况可能会拆散一下特殊的类型，比如顺子、双顺等等，导致牌型被打乱。所以我们在实际操作中对所能选取的可能性进行遍历，如果选取某种情况时会使得除三连外的牌组数量大减或者全部出完的手数增多则继续遍历。</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119" name="图片 118" descr="屏幕快照 2020-05-26 下午5.27.29">
            <a:extLst>
              <a:ext uri="{FF2B5EF4-FFF2-40B4-BE49-F238E27FC236}">
                <a16:creationId xmlns:a16="http://schemas.microsoft.com/office/drawing/2014/main" id="{1BB02280-E688-4F41-9D9A-E51E05345EA3}"/>
              </a:ext>
            </a:extLst>
          </p:cNvPr>
          <p:cNvPicPr/>
          <p:nvPr/>
        </p:nvPicPr>
        <p:blipFill>
          <a:blip r:embed="rId5"/>
          <a:srcRect l="-603" t="-587" r="2230" b="5531"/>
          <a:stretch>
            <a:fillRect/>
          </a:stretch>
        </p:blipFill>
        <p:spPr>
          <a:xfrm>
            <a:off x="3760440" y="1255080"/>
            <a:ext cx="7843732" cy="4776435"/>
          </a:xfrm>
          <a:prstGeom prst="rect">
            <a:avLst/>
          </a:prstGeom>
        </p:spPr>
      </p:pic>
      <p:sp>
        <p:nvSpPr>
          <p:cNvPr id="83" name="矩形 82">
            <a:extLst>
              <a:ext uri="{FF2B5EF4-FFF2-40B4-BE49-F238E27FC236}">
                <a16:creationId xmlns:a16="http://schemas.microsoft.com/office/drawing/2014/main" id="{99FB4388-C2D8-924D-AB2A-2EA18A306902}"/>
              </a:ext>
            </a:extLst>
          </p:cNvPr>
          <p:cNvSpPr/>
          <p:nvPr/>
        </p:nvSpPr>
        <p:spPr>
          <a:xfrm>
            <a:off x="6804518" y="6341420"/>
            <a:ext cx="1755576" cy="340221"/>
          </a:xfrm>
          <a:prstGeom prst="rect">
            <a:avLst/>
          </a:prstGeom>
        </p:spPr>
        <p:txBody>
          <a:bodyPr wrap="square">
            <a:spAutoFit/>
          </a:bodyPr>
          <a:lstStyle/>
          <a:p>
            <a:pPr algn="ctr">
              <a:lnSpc>
                <a:spcPct val="150000"/>
              </a:lnSpc>
              <a:spcAft>
                <a:spcPts val="0"/>
              </a:spcAft>
            </a:pPr>
            <a:r>
              <a:rPr lang="zh-CN" altLang="zh-CN" sz="1200" b="1" kern="100" dirty="0">
                <a:solidFill>
                  <a:srgbClr val="767171"/>
                </a:solidFill>
                <a:latin typeface="DengXian" panose="02010600030101010101" pitchFamily="2" charset="-122"/>
                <a:ea typeface="微软雅黑" panose="020B0503020204020204" pitchFamily="34" charset="-122"/>
                <a:cs typeface="宋体" panose="02010600030101010101" pitchFamily="2" charset="-122"/>
              </a:rPr>
              <a:t>图一：三连的组合选择</a:t>
            </a:r>
            <a:endParaRPr lang="zh-CN" altLang="zh-CN" sz="1050" b="1"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20" name="六边形 119">
            <a:extLst>
              <a:ext uri="{FF2B5EF4-FFF2-40B4-BE49-F238E27FC236}">
                <a16:creationId xmlns:a16="http://schemas.microsoft.com/office/drawing/2014/main" id="{F17C54E0-A6EE-0242-B99F-CDB6AD314B50}"/>
              </a:ext>
            </a:extLst>
          </p:cNvPr>
          <p:cNvSpPr/>
          <p:nvPr/>
        </p:nvSpPr>
        <p:spPr>
          <a:xfrm>
            <a:off x="828916" y="5039508"/>
            <a:ext cx="1414741" cy="1219604"/>
          </a:xfrm>
          <a:prstGeom prst="hexagon">
            <a:avLst/>
          </a:prstGeom>
          <a:blipFill>
            <a:blip r:embed="rId6"/>
            <a:stretch>
              <a:fillRect/>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84271290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ppt_w</p:attrName>
                                        </p:attrNameLst>
                                      </p:cBhvr>
                                      <p:tavLst>
                                        <p:tav tm="0">
                                          <p:val>
                                            <p:fltVal val="0"/>
                                          </p:val>
                                        </p:tav>
                                        <p:tav tm="100000">
                                          <p:val>
                                            <p:strVal val="#ppt_w"/>
                                          </p:val>
                                        </p:tav>
                                      </p:tavLst>
                                    </p:anim>
                                    <p:anim calcmode="lin" valueType="num">
                                      <p:cBhvr>
                                        <p:cTn id="8" dur="500" fill="hold"/>
                                        <p:tgtEl>
                                          <p:spTgt spid="93"/>
                                        </p:tgtEl>
                                        <p:attrNameLst>
                                          <p:attrName>ppt_h</p:attrName>
                                        </p:attrNameLst>
                                      </p:cBhvr>
                                      <p:tavLst>
                                        <p:tav tm="0">
                                          <p:val>
                                            <p:fltVal val="0"/>
                                          </p:val>
                                        </p:tav>
                                        <p:tav tm="100000">
                                          <p:val>
                                            <p:strVal val="#ppt_h"/>
                                          </p:val>
                                        </p:tav>
                                      </p:tavLst>
                                    </p:anim>
                                    <p:animEffect transition="in" filter="fade">
                                      <p:cBhvr>
                                        <p:cTn id="9" dur="500"/>
                                        <p:tgtEl>
                                          <p:spTgt spid="9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20"/>
                                        </p:tgtEl>
                                        <p:attrNameLst>
                                          <p:attrName>style.visibility</p:attrName>
                                        </p:attrNameLst>
                                      </p:cBhvr>
                                      <p:to>
                                        <p:strVal val="visible"/>
                                      </p:to>
                                    </p:set>
                                    <p:anim calcmode="lin" valueType="num">
                                      <p:cBhvr>
                                        <p:cTn id="18" dur="500" fill="hold"/>
                                        <p:tgtEl>
                                          <p:spTgt spid="120"/>
                                        </p:tgtEl>
                                        <p:attrNameLst>
                                          <p:attrName>ppt_w</p:attrName>
                                        </p:attrNameLst>
                                      </p:cBhvr>
                                      <p:tavLst>
                                        <p:tav tm="0">
                                          <p:val>
                                            <p:fltVal val="0"/>
                                          </p:val>
                                        </p:tav>
                                        <p:tav tm="100000">
                                          <p:val>
                                            <p:strVal val="#ppt_w"/>
                                          </p:val>
                                        </p:tav>
                                      </p:tavLst>
                                    </p:anim>
                                    <p:anim calcmode="lin" valueType="num">
                                      <p:cBhvr>
                                        <p:cTn id="19" dur="500" fill="hold"/>
                                        <p:tgtEl>
                                          <p:spTgt spid="120"/>
                                        </p:tgtEl>
                                        <p:attrNameLst>
                                          <p:attrName>ppt_h</p:attrName>
                                        </p:attrNameLst>
                                      </p:cBhvr>
                                      <p:tavLst>
                                        <p:tav tm="0">
                                          <p:val>
                                            <p:fltVal val="0"/>
                                          </p:val>
                                        </p:tav>
                                        <p:tav tm="100000">
                                          <p:val>
                                            <p:strVal val="#ppt_h"/>
                                          </p:val>
                                        </p:tav>
                                      </p:tavLst>
                                    </p:anim>
                                    <p:animEffect transition="in" filter="fade">
                                      <p:cBhvr>
                                        <p:cTn id="20"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92fa7d8b-227d-4dab-af15-6dbb51b9cfac"/>
</p:tagLst>
</file>

<file path=ppt/theme/theme1.xml><?xml version="1.0" encoding="utf-8"?>
<a:theme xmlns:a="http://schemas.openxmlformats.org/drawingml/2006/main" name="Office Theme">
  <a:themeElements>
    <a:clrScheme name="自定义 842">
      <a:dk1>
        <a:sysClr val="windowText" lastClr="000000"/>
      </a:dk1>
      <a:lt1>
        <a:sysClr val="window" lastClr="FFFFFF"/>
      </a:lt1>
      <a:dk2>
        <a:srgbClr val="1F497D"/>
      </a:dk2>
      <a:lt2>
        <a:srgbClr val="EEECE1"/>
      </a:lt2>
      <a:accent1>
        <a:srgbClr val="262626"/>
      </a:accent1>
      <a:accent2>
        <a:srgbClr val="C0504D"/>
      </a:accent2>
      <a:accent3>
        <a:srgbClr val="262626"/>
      </a:accent3>
      <a:accent4>
        <a:srgbClr val="C0504D"/>
      </a:accent4>
      <a:accent5>
        <a:srgbClr val="262626"/>
      </a:accent5>
      <a:accent6>
        <a:srgbClr val="C0504D"/>
      </a:accent6>
      <a:hlink>
        <a:srgbClr val="262626"/>
      </a:hlink>
      <a:folHlink>
        <a:srgbClr val="C0504D"/>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876</TotalTime>
  <Words>1202</Words>
  <Application>Microsoft Macintosh PowerPoint</Application>
  <PresentationFormat>宽屏</PresentationFormat>
  <Paragraphs>85</Paragraphs>
  <Slides>15</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DengXian</vt:lpstr>
      <vt:lpstr>DengXian</vt:lpstr>
      <vt:lpstr>Microsoft YaHei</vt:lpstr>
      <vt:lpstr>Microsoft YaHei</vt:lpstr>
      <vt:lpstr>Arial</vt:lpstr>
      <vt:lpstr>Calibri</vt:lpstr>
      <vt:lpstr>Calibri Light</vt:lpstr>
      <vt:lpstr>Cambria Math</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2017138515@qq.com</cp:lastModifiedBy>
  <cp:revision>84</cp:revision>
  <dcterms:created xsi:type="dcterms:W3CDTF">2017-08-18T03:02:00Z</dcterms:created>
  <dcterms:modified xsi:type="dcterms:W3CDTF">2020-05-28T02:16:21Z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