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8" r:id="rId6"/>
    <p:sldId id="267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3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669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0.010939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0.010508ms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0.008228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78293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2.257966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38.673325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609.607391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18.549416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718.497658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27461.15875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10.645108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325.254425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11211.73835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2.33882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40.83484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661.30738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157344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133807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154276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19.11446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741.0739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29144.52802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79835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78301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75891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10.87954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345.7105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11527.75996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90537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95889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89850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3.89526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62.04666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1133.41844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36.07686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1304.23974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51436.92228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24.60834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587.17426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19537.9714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5839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3.826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11.949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98.290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10.679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242.703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4114.663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2.139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37.182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380.406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2.910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14.545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100.660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55310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46956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139349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9.526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239.449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4300.536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62354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77098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78997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2.273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39.678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408.472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99385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100887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93311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58883"/>
              </p:ext>
            </p:extLst>
          </p:nvPr>
        </p:nvGraphicFramePr>
        <p:xfrm>
          <a:off x="2137382" y="2346960"/>
          <a:ext cx="7917236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332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86016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610826">
                  <a:extLst>
                    <a:ext uri="{9D8B030D-6E8A-4147-A177-3AD203B41FA5}">
                      <a16:colId xmlns:a16="http://schemas.microsoft.com/office/drawing/2014/main" val="3978432956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982809005"/>
                    </a:ext>
                  </a:extLst>
                </a:gridCol>
                <a:gridCol w="798912">
                  <a:extLst>
                    <a:ext uri="{9D8B030D-6E8A-4147-A177-3AD203B41FA5}">
                      <a16:colId xmlns:a16="http://schemas.microsoft.com/office/drawing/2014/main" val="3734169058"/>
                    </a:ext>
                  </a:extLst>
                </a:gridCol>
                <a:gridCol w="77147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 (AlphaBeta)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Anzahl untersuchter Stellungen je nach Suchtiefe d (MiniMax)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5464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102024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1526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58027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2211805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33150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1035767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9063"/>
              </p:ext>
            </p:extLst>
          </p:nvPr>
        </p:nvGraphicFramePr>
        <p:xfrm>
          <a:off x="1676040" y="1690688"/>
          <a:ext cx="8839919" cy="41904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AlphaBeta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Ggf. Einführung von Benchmarks zum Testen der Spielstärke der KI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Macintosh PowerPoint</Application>
  <PresentationFormat>Breitbild</PresentationFormat>
  <Paragraphs>265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135</cp:revision>
  <dcterms:created xsi:type="dcterms:W3CDTF">2023-05-07T14:15:26Z</dcterms:created>
  <dcterms:modified xsi:type="dcterms:W3CDTF">2023-05-22T16:27:30Z</dcterms:modified>
</cp:coreProperties>
</file>