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isGameWon</a:t>
            </a:r>
            <a:r>
              <a:rPr lang="de-DE" sz="1600" dirty="0">
                <a:latin typeface="DM Sans" pitchFamily="2" charset="77"/>
              </a:rPr>
              <a:t>() ausbauen mit </a:t>
            </a:r>
            <a:r>
              <a:rPr lang="de-DE" sz="1600" dirty="0" err="1">
                <a:latin typeface="DM Sans" pitchFamily="2" charset="77"/>
              </a:rPr>
              <a:t>gameState</a:t>
            </a:r>
            <a:r>
              <a:rPr lang="de-DE" sz="1600" dirty="0">
                <a:latin typeface="DM Sans" pitchFamily="2" charset="77"/>
              </a:rPr>
              <a:t> (Anfangsspiel, Mittelspiel, Endspiel, Sieg, Unentschieden)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24.05.2023,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48</cp:revision>
  <dcterms:created xsi:type="dcterms:W3CDTF">2023-05-07T14:15:26Z</dcterms:created>
  <dcterms:modified xsi:type="dcterms:W3CDTF">2023-05-10T13:26:42Z</dcterms:modified>
</cp:coreProperties>
</file>