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>
                <a:latin typeface="DM Sans" pitchFamily="2" charset="77"/>
              </a:rPr>
              <a:t>“drücke F“</a:t>
            </a:r>
            <a:endParaRPr lang="de-DE" sz="1600" dirty="0">
              <a:latin typeface="DM Sa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68034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0,034963ms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0,03285ms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0,0465ms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43</cp:revision>
  <dcterms:created xsi:type="dcterms:W3CDTF">2023-05-07T14:15:26Z</dcterms:created>
  <dcterms:modified xsi:type="dcterms:W3CDTF">2023-05-09T16:36:51Z</dcterms:modified>
</cp:coreProperties>
</file>