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62" r:id="rId5"/>
    <p:sldId id="263" r:id="rId6"/>
    <p:sldId id="258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3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A86B0-3CB5-C789-481B-3AD1C2243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BE9A6-D9CC-A0AC-F0BA-8A1F0C07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1B088-09FB-5494-1D61-5BFCAD21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10A30-9971-AEFB-7343-859F8D06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AA51C-76F2-68EA-F850-1D58B763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05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6E9EE-63F2-69FF-39E7-71608A3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322629-F6AB-4733-1CFA-45F01C903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1CC93-5D3D-D3C9-4CDB-0E4186FC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32C84-8260-16B1-C0C8-DFCE8762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DD091-1401-F5CC-08EC-2A5DAF0A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81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6E74DF-52F8-03A8-82F5-654EF1827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C156DE-4A2C-E264-E38A-BE0CA820C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FEDB68-C53E-3DF8-4F4F-72CBF894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78DED-4AE1-154D-D175-1E4E0714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5D121-D62C-000D-3AD3-BBEE1A3F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B42B9-B748-0E64-89A9-B0EFC023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A52E6-6287-99A8-9E5F-B9A2ABC6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139DE0-C1CD-1F15-6E8A-6FDBC645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66F82-3EBF-16AD-9261-C7762F6E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B86BB-B932-8527-1444-AF92ACDA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5E15C-4B20-C949-0219-331A4E67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FF742-7EEB-2FB6-3D01-7323F1A7F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54530-9E91-8742-BA1B-B4730E5D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90E27A-BF91-49AD-DF2C-27E60E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349FA-255A-2ABC-1C7A-72E4C5CA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0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6BCBF-04C9-94F4-38D0-4E8C297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9FE78-8BB9-7E5C-7BE8-72DA280C6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2BEE64-7B2C-0CB0-5FB5-1A60BF669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E7DD6A-C3E2-875C-968C-69D4F56D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BC2D5E-9FF0-89AE-FFBE-86B0FADC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FB0D71-EE7F-B5AC-DAEE-8CD7FD39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1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524CB-6B93-D3FF-D340-E0460A80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CBB16B-746C-CC2B-F661-A3D569CC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DC526B-BCA9-6A12-5716-65250F840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90869E-4C68-878B-F30F-B334F5389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8751ED-A8B4-E8A9-32B5-1FB5F2D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3AB0FA-13B0-0263-B3FF-0C9898CE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B9F507-EF5A-5943-706A-114EA743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0EF95C-3DBE-0874-732F-8F595D41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14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BCC8B-3C39-0A25-370F-82594A9A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03F181-E983-CF51-B6C4-E9E665BA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29737-F2A2-7AC7-A821-8B4260E5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90B672-7A52-F535-1BC2-68CE1158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24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F7E3F1-F1FC-999F-208B-894B811C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DC2C3D-D6E2-EC9C-2B6A-A0F8AFC1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C3B008-AF06-D0FF-44F1-BAFF451E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36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A46BB-1444-9648-1523-7425D049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0D4B3C-2358-74B9-15B2-D0987416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3F92DA-1E9B-C2D3-F67F-971CA064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1CC11E-A5D1-8829-0C71-4F4FE0F2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D6271D-1329-3B34-3805-7071F677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D12277-E3AD-8C76-DDA0-E879544D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03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9D445-4C70-AD50-9D66-BCF0878B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95C511-9CF8-C1F1-517D-671C6130D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8CF24-25D2-3233-7D70-0ECF1E328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BBFAE-1C8E-7BCF-4057-BDE7A6CF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019E6-1753-E910-67F2-483F35CA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D71222-0ECE-2087-61EA-2000513C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6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A07662-307D-D88E-0AF1-24C51D64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E3B79C-271F-73F8-B54F-18230DFF7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E32163-E19E-B886-58A1-5EEE158DC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8778-AD1E-48E6-A1B1-00A628170ED2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8AF35-DCCF-CDDA-FAFF-3860B65BE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A8F5BE-0A12-0257-9D99-224CA686D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38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AB03A-ED9E-6C85-B8B5-390779DE4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177" y="699078"/>
            <a:ext cx="10791645" cy="1387864"/>
          </a:xfrm>
        </p:spPr>
        <p:txBody>
          <a:bodyPr>
            <a:normAutofit fontScale="90000"/>
          </a:bodyPr>
          <a:lstStyle/>
          <a:p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Projekt symbolische Künstliche Intelligenz</a:t>
            </a:r>
            <a:b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</a:br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Meilenstein 1 - Dummy KI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9A1E184-2A61-9FAC-48FA-D69A2D9BF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177" y="3429000"/>
            <a:ext cx="10791646" cy="19751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Gruppenname auf ISIS: </a:t>
            </a:r>
            <a:r>
              <a:rPr lang="de-DE" sz="1600" dirty="0">
                <a:latin typeface="DM Sans" pitchFamily="2" charset="77"/>
              </a:rPr>
              <a:t>F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Eigener Gruppenname: </a:t>
            </a:r>
            <a:r>
              <a:rPr lang="de-DE" sz="1600">
                <a:latin typeface="DM Sans" pitchFamily="2" charset="77"/>
              </a:rPr>
              <a:t>“drücke F“</a:t>
            </a:r>
            <a:endParaRPr lang="de-DE" sz="1600" dirty="0">
              <a:latin typeface="DM Sans" pitchFamily="2" charset="77"/>
            </a:endParaRP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Gruppenmitglieder: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Tom Eschenbach (412905), Adam Knothe (412736), Patrick </a:t>
            </a:r>
            <a:r>
              <a:rPr lang="de-DE" sz="1600" dirty="0" err="1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Zdanowski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 (410378)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Programmiersprache: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Java (Version 17)</a:t>
            </a:r>
          </a:p>
        </p:txBody>
      </p:sp>
    </p:spTree>
    <p:extLst>
      <p:ext uri="{BB962C8B-B14F-4D97-AF65-F5344CB8AC3E}">
        <p14:creationId xmlns:p14="http://schemas.microsoft.com/office/powerpoint/2010/main" val="198124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Klassendiagramm: Repräsentation</a:t>
            </a:r>
          </a:p>
        </p:txBody>
      </p:sp>
      <p:pic>
        <p:nvPicPr>
          <p:cNvPr id="5" name="Grafik 4" descr="Ein Bild, das Text, Screenshot, Grafik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0B1E3ABA-AE67-BD29-78C4-90D8B8561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90688"/>
            <a:ext cx="7772400" cy="493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7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Klassendiagramm: Zuggenerierung</a:t>
            </a:r>
          </a:p>
        </p:txBody>
      </p:sp>
      <p:pic>
        <p:nvPicPr>
          <p:cNvPr id="4" name="Grafik 3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44639E50-39BF-5D8A-DD72-9AEAF411C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04" y="1690688"/>
            <a:ext cx="5041392" cy="433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2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Klassendiagramm: KI</a:t>
            </a:r>
          </a:p>
        </p:txBody>
      </p:sp>
      <p:pic>
        <p:nvPicPr>
          <p:cNvPr id="5" name="Grafik 4" descr="Ein Bild, das Text, Screenshot, Multimedia-Software, Grafiksoftware enthält.&#10;&#10;Automatisch generierte Beschreibung">
            <a:extLst>
              <a:ext uri="{FF2B5EF4-FFF2-40B4-BE49-F238E27FC236}">
                <a16:creationId xmlns:a16="http://schemas.microsoft.com/office/drawing/2014/main" id="{F9D60DFF-2C9A-C137-F41F-F581E1BD4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690688"/>
            <a:ext cx="57150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2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Klassendiagramm: Benchmark &amp; Tests</a:t>
            </a:r>
          </a:p>
        </p:txBody>
      </p:sp>
      <p:pic>
        <p:nvPicPr>
          <p:cNvPr id="4" name="Grafik 3" descr="Ein Bild, das Text, Screenshot, Software, Schrift enthält.&#10;&#10;Automatisch generierte Beschreibung">
            <a:extLst>
              <a:ext uri="{FF2B5EF4-FFF2-40B4-BE49-F238E27FC236}">
                <a16:creationId xmlns:a16="http://schemas.microsoft.com/office/drawing/2014/main" id="{93B7F32F-B693-A428-9FA6-AE2B7951C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322" y="1690688"/>
            <a:ext cx="3885782" cy="2852420"/>
          </a:xfrm>
          <a:prstGeom prst="rect">
            <a:avLst/>
          </a:prstGeom>
        </p:spPr>
      </p:pic>
      <p:pic>
        <p:nvPicPr>
          <p:cNvPr id="7" name="Grafik 6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A2FAAE33-A924-0835-EB6D-2A3823500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4216284" cy="37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7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Zuggenerator Benchmarks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27F45AFD-A7C5-BADF-B2B9-B7777542A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988267"/>
              </p:ext>
            </p:extLst>
          </p:nvPr>
        </p:nvGraphicFramePr>
        <p:xfrm>
          <a:off x="838200" y="1928272"/>
          <a:ext cx="10515600" cy="3001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1696">
                  <a:extLst>
                    <a:ext uri="{9D8B030D-6E8A-4147-A177-3AD203B41FA5}">
                      <a16:colId xmlns:a16="http://schemas.microsoft.com/office/drawing/2014/main" val="3039502522"/>
                    </a:ext>
                  </a:extLst>
                </a:gridCol>
                <a:gridCol w="2496312">
                  <a:extLst>
                    <a:ext uri="{9D8B030D-6E8A-4147-A177-3AD203B41FA5}">
                      <a16:colId xmlns:a16="http://schemas.microsoft.com/office/drawing/2014/main" val="566495651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529561781"/>
                    </a:ext>
                  </a:extLst>
                </a:gridCol>
                <a:gridCol w="2557272">
                  <a:extLst>
                    <a:ext uri="{9D8B030D-6E8A-4147-A177-3AD203B41FA5}">
                      <a16:colId xmlns:a16="http://schemas.microsoft.com/office/drawing/2014/main" val="668892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DM Sans" pitchFamily="2" charset="77"/>
                        </a:rPr>
                        <a:t>Rechnerkonfiguration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DM Sans" pitchFamily="2" charset="77"/>
                        </a:rPr>
                        <a:t>Zeit Startstellung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DM Sans" pitchFamily="2" charset="77"/>
                        </a:rPr>
                        <a:t>Zeit Mittelspiel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DM Sans" pitchFamily="2" charset="77"/>
                        </a:rPr>
                        <a:t>Zeit Endspiel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6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0,026279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0,030968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0,020254 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6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0,013014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0,011473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0,011056 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64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RAM</a:t>
                      </a:r>
                      <a:r>
                        <a:rPr lang="de-DE">
                          <a:latin typeface="DM Sans" pitchFamily="2" charset="77"/>
                        </a:rPr>
                        <a:t>: 8 </a:t>
                      </a:r>
                      <a:r>
                        <a:rPr lang="de-DE" dirty="0">
                          <a:latin typeface="DM Sans" pitchFamily="2" charset="77"/>
                        </a:rPr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0,034963ms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0,03285ms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0,0465ms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225968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8C7D70F1-0D43-F854-578D-D28757DE5231}"/>
              </a:ext>
            </a:extLst>
          </p:cNvPr>
          <p:cNvSpPr txBox="1"/>
          <p:nvPr/>
        </p:nvSpPr>
        <p:spPr>
          <a:xfrm>
            <a:off x="838200" y="5568696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DM Sans" pitchFamily="2" charset="77"/>
              </a:rPr>
              <a:t>Startstellung:	</a:t>
            </a:r>
            <a:r>
              <a:rPr lang="de-DE" dirty="0" err="1">
                <a:effectLst/>
                <a:latin typeface="DM Sans" pitchFamily="2" charset="77"/>
              </a:rPr>
              <a:t>rnbqkbnr</a:t>
            </a:r>
            <a:r>
              <a:rPr lang="de-DE" dirty="0">
                <a:effectLst/>
                <a:latin typeface="DM Sans" pitchFamily="2" charset="77"/>
              </a:rPr>
              <a:t>/</a:t>
            </a:r>
            <a:r>
              <a:rPr lang="de-DE" dirty="0" err="1">
                <a:effectLst/>
                <a:latin typeface="DM Sans" pitchFamily="2" charset="77"/>
              </a:rPr>
              <a:t>pppppppp</a:t>
            </a:r>
            <a:r>
              <a:rPr lang="de-DE" dirty="0">
                <a:effectLst/>
                <a:latin typeface="DM Sans" pitchFamily="2" charset="77"/>
              </a:rPr>
              <a:t>/8/8/8/8/PPPPPPPP/RNBQKBNR </a:t>
            </a:r>
            <a:r>
              <a:rPr lang="de-DE" dirty="0" err="1">
                <a:effectLst/>
                <a:latin typeface="DM Sans" pitchFamily="2" charset="77"/>
              </a:rPr>
              <a:t>w</a:t>
            </a:r>
            <a:r>
              <a:rPr lang="de-DE" dirty="0">
                <a:effectLst/>
                <a:latin typeface="DM Sans" pitchFamily="2" charset="77"/>
              </a:rPr>
              <a:t> </a:t>
            </a:r>
            <a:r>
              <a:rPr lang="de-DE" dirty="0" err="1">
                <a:effectLst/>
                <a:latin typeface="DM Sans" pitchFamily="2" charset="77"/>
              </a:rPr>
              <a:t>KQkq</a:t>
            </a:r>
            <a:endParaRPr lang="de-DE" dirty="0">
              <a:latin typeface="DM Sans" pitchFamily="2" charset="77"/>
            </a:endParaRPr>
          </a:p>
          <a:p>
            <a:r>
              <a:rPr lang="de-DE" dirty="0">
                <a:latin typeface="DM Sans" pitchFamily="2" charset="77"/>
              </a:rPr>
              <a:t>Mittelspiel: 	</a:t>
            </a:r>
            <a:r>
              <a:rPr lang="de-DE" dirty="0">
                <a:effectLst/>
                <a:latin typeface="DM Sans" pitchFamily="2" charset="77"/>
              </a:rPr>
              <a:t>4r1k1/1bqr1pbp/p2p2p1/4p1B1/2p1P3/PnP2N1P/BP2QPP1/3RR1K1 </a:t>
            </a:r>
            <a:r>
              <a:rPr lang="de-DE" dirty="0" err="1">
                <a:effectLst/>
                <a:latin typeface="DM Sans" pitchFamily="2" charset="77"/>
              </a:rPr>
              <a:t>w</a:t>
            </a:r>
            <a:r>
              <a:rPr lang="de-DE" dirty="0">
                <a:effectLst/>
                <a:latin typeface="DM Sans" pitchFamily="2" charset="77"/>
              </a:rPr>
              <a:t> </a:t>
            </a:r>
            <a:r>
              <a:rPr lang="de-DE" dirty="0" err="1">
                <a:effectLst/>
                <a:latin typeface="DM Sans" pitchFamily="2" charset="77"/>
              </a:rPr>
              <a:t>KQkq</a:t>
            </a:r>
            <a:endParaRPr lang="de-DE" dirty="0">
              <a:latin typeface="DM Sans" pitchFamily="2" charset="77"/>
            </a:endParaRPr>
          </a:p>
          <a:p>
            <a:r>
              <a:rPr lang="de-DE" dirty="0">
                <a:latin typeface="DM Sans" pitchFamily="2" charset="77"/>
              </a:rPr>
              <a:t>Endspiel: 	</a:t>
            </a:r>
            <a:r>
              <a:rPr lang="de-DE" dirty="0">
                <a:effectLst/>
                <a:latin typeface="DM Sans" pitchFamily="2" charset="77"/>
              </a:rPr>
              <a:t>8/6k1/5bP1/4p2p/3pP2P/1b1qBK2/p1r5/6R1 b </a:t>
            </a:r>
            <a:r>
              <a:rPr lang="de-DE" dirty="0" err="1">
                <a:effectLst/>
                <a:latin typeface="DM Sans" pitchFamily="2" charset="77"/>
              </a:rPr>
              <a:t>KQkq</a:t>
            </a:r>
            <a:endParaRPr lang="de-DE" dirty="0">
              <a:effectLst/>
              <a:latin typeface="DM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2445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Ausblick und 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C1B38-B6C1-FCDB-1B7B-8A85D0E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DM Sans" pitchFamily="2" charset="77"/>
              </a:rPr>
              <a:t>Verbesserungen / Refactorings: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Überarbeitung der Bitboard-Masken-Generation: Bei jedem Zugriff auf die Bitmasken wird aktuell noch gerechnet, ein direkter Zugriff ohne Berechnungen wäre wünschenswert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DM Sans" pitchFamily="2" charset="77"/>
              </a:rPr>
              <a:t>Weiterentwicklung: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Alpha-Beta-Suche soll nun statt der Dummy-KI verwendet werden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Überarbeitetes Zeitmanagement: Iterative Tiefensuche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Die Spielstand-Bewertungsfunktion soll erweitert werden: Aktuell berechnet sie nur die Materialdifferenz, mögliche weitere Aspekte für den zweiten Meilenstein wären: Beachtung von Bauernstrukturen (Dopplung, Isolation, Blockierung), Piece-Square-Tables, Betrachtung der Spielphase, …</a:t>
            </a:r>
          </a:p>
        </p:txBody>
      </p:sp>
    </p:spTree>
    <p:extLst>
      <p:ext uri="{BB962C8B-B14F-4D97-AF65-F5344CB8AC3E}">
        <p14:creationId xmlns:p14="http://schemas.microsoft.com/office/powerpoint/2010/main" val="404989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Breitbild</PresentationFormat>
  <Paragraphs>39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DM Sans</vt:lpstr>
      <vt:lpstr>Office</vt:lpstr>
      <vt:lpstr>Projekt symbolische Künstliche Intelligenz Meilenstein 1 - Dummy KI</vt:lpstr>
      <vt:lpstr>Klassendiagramm: Repräsentation</vt:lpstr>
      <vt:lpstr>Klassendiagramm: Zuggenerierung</vt:lpstr>
      <vt:lpstr>Klassendiagramm: KI</vt:lpstr>
      <vt:lpstr>Klassendiagramm: Benchmark &amp; Tests</vt:lpstr>
      <vt:lpstr>Zuggenerator Benchmarks</vt:lpstr>
      <vt:lpstr>Ausblick und nächste Schritte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symbolische Künstliche Intelligenz Meilenstein 1 - Dummy KI</dc:title>
  <dc:creator>Tom Eschenbach</dc:creator>
  <cp:lastModifiedBy>Tom Eschenbach</cp:lastModifiedBy>
  <cp:revision>44</cp:revision>
  <dcterms:created xsi:type="dcterms:W3CDTF">2023-05-07T14:15:26Z</dcterms:created>
  <dcterms:modified xsi:type="dcterms:W3CDTF">2023-05-09T16:53:53Z</dcterms:modified>
</cp:coreProperties>
</file>