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07.05.2023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/>
          </a:bodyPr>
          <a:lstStyle/>
          <a:p>
            <a:r>
              <a:rPr lang="de-DE" sz="4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Meilenstein 1 - Dummy KI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F0EA1B-406F-54D3-6081-65CB9C57B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959" y="2848029"/>
            <a:ext cx="5362754" cy="1655762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Gruppenmitglieder:</a:t>
            </a:r>
          </a:p>
          <a:p>
            <a:r>
              <a:rPr lang="de-DE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Eschenbach, Tom	412905</a:t>
            </a:r>
          </a:p>
          <a:p>
            <a:r>
              <a:rPr lang="de-DE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Knothe, Adam	</a:t>
            </a:r>
            <a:r>
              <a:rPr lang="de-DE" dirty="0" err="1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Matr</a:t>
            </a:r>
            <a:r>
              <a:rPr lang="de-DE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.-Nr.</a:t>
            </a:r>
          </a:p>
          <a:p>
            <a:r>
              <a:rPr lang="de-DE" dirty="0" err="1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, Patrick	</a:t>
            </a:r>
            <a:r>
              <a:rPr lang="de-DE" dirty="0" err="1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Matr</a:t>
            </a:r>
            <a:r>
              <a:rPr lang="de-DE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.-Nr.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ED2BD82-F6BB-8574-EA9A-9FCC0915258B}"/>
              </a:ext>
            </a:extLst>
          </p:cNvPr>
          <p:cNvSpPr txBox="1"/>
          <p:nvPr/>
        </p:nvSpPr>
        <p:spPr>
          <a:xfrm>
            <a:off x="4292694" y="5146970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</a:p>
          <a:p>
            <a:r>
              <a:rPr lang="de-DE" sz="24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17.0.7)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AA7F2A8-3EDB-BEBE-BD2F-A4E608759645}"/>
              </a:ext>
            </a:extLst>
          </p:cNvPr>
          <p:cNvSpPr txBox="1"/>
          <p:nvPr/>
        </p:nvSpPr>
        <p:spPr>
          <a:xfrm>
            <a:off x="1446779" y="2934131"/>
            <a:ext cx="30219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Gruppenname:</a:t>
            </a:r>
          </a:p>
          <a:p>
            <a:pPr algn="ctr"/>
            <a:r>
              <a:rPr lang="de-DE" sz="24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Gruppe F in den Chat</a:t>
            </a:r>
          </a:p>
          <a:p>
            <a:pPr algn="ctr"/>
            <a:endParaRPr lang="de-DE" sz="240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algn="ctr"/>
            <a:r>
              <a:rPr lang="de-DE" sz="24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Auf ISIS: Gruppe F</a:t>
            </a:r>
          </a:p>
        </p:txBody>
      </p:sp>
    </p:spTree>
    <p:extLst>
      <p:ext uri="{BB962C8B-B14F-4D97-AF65-F5344CB8AC3E}">
        <p14:creationId xmlns:p14="http://schemas.microsoft.com/office/powerpoint/2010/main" val="331938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71F90-B650-3457-8DDE-DEAF6DB4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781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Klassendiagramm</a:t>
            </a:r>
          </a:p>
        </p:txBody>
      </p:sp>
      <p:pic>
        <p:nvPicPr>
          <p:cNvPr id="8" name="Inhaltsplatzhalter 7" descr="Ein Bild, das Text, Screenshot, Schrift, parallel enthält.&#10;&#10;Automatisch generierte Beschreibung">
            <a:extLst>
              <a:ext uri="{FF2B5EF4-FFF2-40B4-BE49-F238E27FC236}">
                <a16:creationId xmlns:a16="http://schemas.microsoft.com/office/drawing/2014/main" id="{6955A705-0F03-35A4-95FD-FB614FC3F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62" y="800572"/>
            <a:ext cx="9074476" cy="6057428"/>
          </a:xfrm>
        </p:spPr>
      </p:pic>
    </p:spTree>
    <p:extLst>
      <p:ext uri="{BB962C8B-B14F-4D97-AF65-F5344CB8AC3E}">
        <p14:creationId xmlns:p14="http://schemas.microsoft.com/office/powerpoint/2010/main" val="307046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23428-3394-A92E-1174-D932D094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Benchmarktests</a:t>
            </a:r>
            <a:endParaRPr lang="de-DE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E12312-D6F3-9B2A-977E-FDA748DA4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139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F2BC1-15EE-BC61-1293-75E5FFE3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Ausblick &amp;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6CC79-01FF-3C1D-D5FA-5A98C174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466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Nirmala UI</vt:lpstr>
      <vt:lpstr>Nirmala UI Semilight</vt:lpstr>
      <vt:lpstr>Office</vt:lpstr>
      <vt:lpstr>Projekt symbolische Künstliche Intelligenz Meilenstein 1 - Dummy KI</vt:lpstr>
      <vt:lpstr>Klassendiagramm</vt:lpstr>
      <vt:lpstr>Benchmarktests</vt:lpstr>
      <vt:lpstr>Ausblick &amp;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Tom Eschenbach</cp:lastModifiedBy>
  <cp:revision>1</cp:revision>
  <dcterms:created xsi:type="dcterms:W3CDTF">2023-05-07T14:15:26Z</dcterms:created>
  <dcterms:modified xsi:type="dcterms:W3CDTF">2023-05-07T15:52:54Z</dcterms:modified>
</cp:coreProperties>
</file>