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“F in den Chat“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49868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41</cp:revision>
  <dcterms:created xsi:type="dcterms:W3CDTF">2023-05-07T14:15:26Z</dcterms:created>
  <dcterms:modified xsi:type="dcterms:W3CDTF">2023-05-09T15:25:41Z</dcterms:modified>
</cp:coreProperties>
</file>