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>
        <p:scale>
          <a:sx n="125" d="100"/>
          <a:sy n="125" d="100"/>
        </p:scale>
        <p:origin x="-3787" y="-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56297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39963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16,97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55,21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64,51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289,23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744,70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29119,68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215,82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3867,48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15,11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45,77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99,23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261,84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702,69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36926,1395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68,62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339,03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4988,63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911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2152</Words>
  <Application>Microsoft Office PowerPoint</Application>
  <PresentationFormat>Breitbild</PresentationFormat>
  <Paragraphs>585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Adam Knthe</cp:lastModifiedBy>
  <cp:revision>557</cp:revision>
  <dcterms:created xsi:type="dcterms:W3CDTF">2023-05-07T14:15:26Z</dcterms:created>
  <dcterms:modified xsi:type="dcterms:W3CDTF">2023-06-19T20:51:24Z</dcterms:modified>
</cp:coreProperties>
</file>