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82265"/>
              </p:ext>
            </p:extLst>
          </p:nvPr>
        </p:nvGraphicFramePr>
        <p:xfrm>
          <a:off x="1466695" y="1821316"/>
          <a:ext cx="9258609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893163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07118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9085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7253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47306"/>
              </p:ext>
            </p:extLst>
          </p:nvPr>
        </p:nvGraphicFramePr>
        <p:xfrm>
          <a:off x="1466695" y="1821316"/>
          <a:ext cx="9258609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893163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07118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9085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7253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23497"/>
              </p:ext>
            </p:extLst>
          </p:nvPr>
        </p:nvGraphicFramePr>
        <p:xfrm>
          <a:off x="1466695" y="1780495"/>
          <a:ext cx="9258609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893163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07118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9085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97253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de-DE" sz="1600" dirty="0"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2k5/6q1/3P1P2/4N3/8/1K6/8/8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Microsoft Macintosh PowerPoint</Application>
  <PresentationFormat>Breitbild</PresentationFormat>
  <Paragraphs>435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527</cp:revision>
  <dcterms:created xsi:type="dcterms:W3CDTF">2023-05-07T14:15:26Z</dcterms:created>
  <dcterms:modified xsi:type="dcterms:W3CDTF">2023-06-19T17:29:57Z</dcterms:modified>
</cp:coreProperties>
</file>