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8" r:id="rId6"/>
    <p:sldId id="267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22.05.23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669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0.010939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0.010508ms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0.008228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00102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2.257966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38.673325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609.607391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18.549416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718.497658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27461.15875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10.645108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325.254425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11211.73835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3.89526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62.04666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1133.41844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36.07686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1304.23974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51436.92228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24.60834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587.17426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19537.9714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41362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3.826283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11.949717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98.290975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10.679458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242.70335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4114.663608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2.1391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37.182533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380.406283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4,17024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157,09694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381,39094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3,31796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3935"/>
              </p:ext>
            </p:extLst>
          </p:nvPr>
        </p:nvGraphicFramePr>
        <p:xfrm>
          <a:off x="2856781" y="2502235"/>
          <a:ext cx="6478438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9063"/>
              </p:ext>
            </p:extLst>
          </p:nvPr>
        </p:nvGraphicFramePr>
        <p:xfrm>
          <a:off x="1676040" y="1690688"/>
          <a:ext cx="8839919" cy="41904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AlphaBeta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Ggf. Einführung von Benchmarks zum Testen der Spielstärke der KI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Macintosh PowerPoint</Application>
  <PresentationFormat>Breitbild</PresentationFormat>
  <Paragraphs>216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128</cp:revision>
  <dcterms:created xsi:type="dcterms:W3CDTF">2023-05-07T14:15:26Z</dcterms:created>
  <dcterms:modified xsi:type="dcterms:W3CDTF">2023-05-22T16:13:25Z</dcterms:modified>
</cp:coreProperties>
</file>