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89736"/>
              </p:ext>
            </p:extLst>
          </p:nvPr>
        </p:nvGraphicFramePr>
        <p:xfrm>
          <a:off x="1466695" y="1821316"/>
          <a:ext cx="9514731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5230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1541,494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24870,224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344840,536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256,288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4652,951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40868,557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439,724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6713,673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110113,242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18357"/>
              </p:ext>
            </p:extLst>
          </p:nvPr>
        </p:nvGraphicFramePr>
        <p:xfrm>
          <a:off x="1466695" y="1821316"/>
          <a:ext cx="943709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1602,519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1591,567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3758,706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136,979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1736,901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11329,035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258,616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5065,323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58833,451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98265"/>
              </p:ext>
            </p:extLst>
          </p:nvPr>
        </p:nvGraphicFramePr>
        <p:xfrm>
          <a:off x="1466695" y="1780495"/>
          <a:ext cx="9428467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211,249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1082,206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3053,975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136,099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1608,340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8585,376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270,326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4439,098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60764,282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 dirty="0">
                <a:latin typeface="DM Sans" pitchFamily="2" charset="77"/>
              </a:rPr>
              <a:t>-Parametern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</a:t>
            </a:r>
            <a:r>
              <a:rPr lang="pt-BR" dirty="0">
                <a:latin typeface="DM Sans" pitchFamily="2" charset="77"/>
              </a:rPr>
              <a:t>r2qk2r/p1p1p1P1/1pn4b/1N1Pb3/1PB1N1nP/8/1B1PQPp1/R3K2R b Qkq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r1bq4/pp1p1k1p/2p2p1p/2b5/3Nr1Q1/2N1P3/PPPK1PPP/3R1B1R w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3r1rk1/p1p1qp1p/1p2b1p1/6n1/R1PNp3/2QP2P1/3B1P1P/5RK1 w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2076</Words>
  <Application>Microsoft Office PowerPoint</Application>
  <PresentationFormat>Breitbild</PresentationFormat>
  <Paragraphs>495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531</cp:revision>
  <dcterms:created xsi:type="dcterms:W3CDTF">2023-05-07T14:15:26Z</dcterms:created>
  <dcterms:modified xsi:type="dcterms:W3CDTF">2023-06-19T19:18:16Z</dcterms:modified>
</cp:coreProperties>
</file>