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86" r:id="rId4"/>
    <p:sldId id="287" r:id="rId5"/>
    <p:sldId id="283" r:id="rId6"/>
    <p:sldId id="284" r:id="rId7"/>
    <p:sldId id="285" r:id="rId8"/>
    <p:sldId id="293" r:id="rId9"/>
    <p:sldId id="288" r:id="rId10"/>
    <p:sldId id="289" r:id="rId11"/>
    <p:sldId id="290" r:id="rId12"/>
    <p:sldId id="291" r:id="rId13"/>
    <p:sldId id="292" r:id="rId14"/>
    <p:sldId id="300" r:id="rId15"/>
    <p:sldId id="294" r:id="rId16"/>
    <p:sldId id="295" r:id="rId17"/>
    <p:sldId id="296" r:id="rId18"/>
    <p:sldId id="297" r:id="rId19"/>
    <p:sldId id="302" r:id="rId20"/>
    <p:sldId id="298" r:id="rId21"/>
    <p:sldId id="299" r:id="rId22"/>
    <p:sldId id="301" r:id="rId23"/>
    <p:sldId id="279" r:id="rId24"/>
    <p:sldId id="303" r:id="rId25"/>
    <p:sldId id="25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61475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14,12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107,50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287,77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941,71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38178,36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25,57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227,82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2390,14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16,48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47,63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102,28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229,18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945,73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46483,03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33,51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266,25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2774,51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19,41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65,65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35,34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145,24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291,75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325,89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1305,29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65748,68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369,20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1840,66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112493,44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40,91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344,71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3820,94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57,43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564,76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13194,19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91992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16,97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55,21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64,51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289,23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744,70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29119,68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215,82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3867,48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15,11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45,77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99,23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261,84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702,69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36926,1395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68,62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339,03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4988,63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42,98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114,74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190,78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35,34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145,24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291,75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615,04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1038,22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46009,06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369,20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1840,66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112493,44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69,66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316,47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7139,22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57,43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564,76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13194,19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84882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117,56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192,90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35,34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145,24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291,75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341,07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846,05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40357,11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369,20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1840,66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112493,44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207,34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3162,00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57,43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564,76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13194,19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Microsoft Office PowerPoint</Application>
  <PresentationFormat>Breitbild</PresentationFormat>
  <Paragraphs>602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568</cp:revision>
  <dcterms:created xsi:type="dcterms:W3CDTF">2023-05-07T14:15:26Z</dcterms:created>
  <dcterms:modified xsi:type="dcterms:W3CDTF">2023-06-19T21:28:33Z</dcterms:modified>
</cp:coreProperties>
</file>