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1 - Dummy KI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F0EA1B-406F-54D3-6081-65CB9C57B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959" y="2848029"/>
            <a:ext cx="5362754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de-DE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Gruppenmitglieder:</a:t>
            </a:r>
          </a:p>
          <a:p>
            <a:pPr algn="l"/>
            <a:r>
              <a:rPr lang="de-DE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Eschenbach, Tom	412905</a:t>
            </a:r>
          </a:p>
          <a:p>
            <a:pPr algn="l"/>
            <a:r>
              <a:rPr lang="de-DE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Knothe, Adam	</a:t>
            </a:r>
            <a:r>
              <a:rPr lang="de-DE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Matr</a:t>
            </a:r>
            <a:r>
              <a:rPr lang="de-DE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.-Nr.</a:t>
            </a:r>
          </a:p>
          <a:p>
            <a:pPr algn="l"/>
            <a:r>
              <a:rPr lang="de-DE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Zdanowski, Patrick	</a:t>
            </a:r>
            <a:r>
              <a:rPr lang="de-DE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Matr</a:t>
            </a:r>
            <a:r>
              <a:rPr lang="de-DE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.-Nr.</a:t>
            </a:r>
          </a:p>
          <a:p>
            <a:endParaRPr lang="de-DE" dirty="0">
              <a:latin typeface="DM Sans" pitchFamily="2" charset="77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ED2BD82-F6BB-8574-EA9A-9FCC0915258B}"/>
              </a:ext>
            </a:extLst>
          </p:cNvPr>
          <p:cNvSpPr txBox="1"/>
          <p:nvPr/>
        </p:nvSpPr>
        <p:spPr>
          <a:xfrm>
            <a:off x="4292694" y="5146970"/>
            <a:ext cx="3313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</a:p>
          <a:p>
            <a:pPr algn="ctr"/>
            <a:r>
              <a:rPr lang="de-DE" sz="24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17.0.7)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AA7F2A8-3EDB-BEBE-BD2F-A4E608759645}"/>
              </a:ext>
            </a:extLst>
          </p:cNvPr>
          <p:cNvSpPr txBox="1"/>
          <p:nvPr/>
        </p:nvSpPr>
        <p:spPr>
          <a:xfrm>
            <a:off x="1446779" y="2934131"/>
            <a:ext cx="3238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Gruppenname:</a:t>
            </a:r>
          </a:p>
          <a:p>
            <a:r>
              <a:rPr lang="de-DE" sz="24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Gruppe F in den Chat</a:t>
            </a:r>
          </a:p>
          <a:p>
            <a:endParaRPr lang="de-DE" sz="2400" dirty="0">
              <a:latin typeface="DM Sans" pitchFamily="2" charset="77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de-DE" sz="24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Auf ISIS: Gruppe F</a:t>
            </a:r>
          </a:p>
        </p:txBody>
      </p:sp>
    </p:spTree>
    <p:extLst>
      <p:ext uri="{BB962C8B-B14F-4D97-AF65-F5344CB8AC3E}">
        <p14:creationId xmlns:p14="http://schemas.microsoft.com/office/powerpoint/2010/main" val="331938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1 - Dummy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“F in den Chat“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(______), Patrick Zdanowski (0410378)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Repräsentation</a:t>
            </a:r>
          </a:p>
        </p:txBody>
      </p:sp>
      <p:pic>
        <p:nvPicPr>
          <p:cNvPr id="5" name="Grafik 4" descr="Ein Bild, das Text, Screenshot, Grafik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0B1E3ABA-AE67-BD29-78C4-90D8B856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90688"/>
            <a:ext cx="7772400" cy="49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Zuggenerierung</a:t>
            </a:r>
          </a:p>
        </p:txBody>
      </p:sp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44639E50-39BF-5D8A-DD72-9AEAF411C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04" y="1690688"/>
            <a:ext cx="5041392" cy="43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KI</a:t>
            </a:r>
          </a:p>
        </p:txBody>
      </p:sp>
      <p:pic>
        <p:nvPicPr>
          <p:cNvPr id="5" name="Grafik 4" descr="Ein Bild, das Text, Screenshot, Multimedia-Software, Grafiksoftware enthält.&#10;&#10;Automatisch generierte Beschreibung">
            <a:extLst>
              <a:ext uri="{FF2B5EF4-FFF2-40B4-BE49-F238E27FC236}">
                <a16:creationId xmlns:a16="http://schemas.microsoft.com/office/drawing/2014/main" id="{F9D60DFF-2C9A-C137-F41F-F581E1BD4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90688"/>
            <a:ext cx="5715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2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Benchmark &amp; Tests</a:t>
            </a:r>
          </a:p>
        </p:txBody>
      </p:sp>
      <p:pic>
        <p:nvPicPr>
          <p:cNvPr id="4" name="Grafik 3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93B7F32F-B693-A428-9FA6-AE2B7951C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22" y="1690688"/>
            <a:ext cx="3885782" cy="2852420"/>
          </a:xfrm>
          <a:prstGeom prst="rect">
            <a:avLst/>
          </a:prstGeom>
        </p:spPr>
      </p:pic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A2FAAE33-A924-0835-EB6D-2A3823500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216284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Benchmarks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Hier stehen die Benchmark-Ergebnisse</a:t>
            </a:r>
          </a:p>
        </p:txBody>
      </p:sp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Hier steht der Ausblick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Macintosh PowerPoint</Application>
  <PresentationFormat>Breitbild</PresentationFormat>
  <Paragraphs>24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DM Sans</vt:lpstr>
      <vt:lpstr>Office</vt:lpstr>
      <vt:lpstr>Projekt symbolische Künstliche Intelligenz Meilenstein 1 - Dummy KI</vt:lpstr>
      <vt:lpstr>Projekt symbolische Künstliche Intelligenz Meilenstein 1 - Dummy KI</vt:lpstr>
      <vt:lpstr>Klassendiagramm: Repräsentation</vt:lpstr>
      <vt:lpstr>Klassendiagramm: Zuggenerierung</vt:lpstr>
      <vt:lpstr>Klassendiagramm: KI</vt:lpstr>
      <vt:lpstr>Klassendiagramm: Benchmark &amp; Tests</vt:lpstr>
      <vt:lpstr>Benchmarks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Draier, Lia (SRH Hochschulen Berlin Student)</cp:lastModifiedBy>
  <cp:revision>9</cp:revision>
  <dcterms:created xsi:type="dcterms:W3CDTF">2023-05-07T14:15:26Z</dcterms:created>
  <dcterms:modified xsi:type="dcterms:W3CDTF">2023-05-09T13:40:28Z</dcterms:modified>
</cp:coreProperties>
</file>