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3" autoAdjust="0"/>
    <p:restoredTop sz="94660"/>
  </p:normalViewPr>
  <p:slideViewPr>
    <p:cSldViewPr snapToGrid="0">
      <p:cViewPr>
        <p:scale>
          <a:sx n="75" d="100"/>
          <a:sy n="75" d="100"/>
        </p:scale>
        <p:origin x="208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>
                <a:latin typeface="DM Sans" pitchFamily="2" charset="77"/>
              </a:rPr>
              <a:t>“drücke F“</a:t>
            </a:r>
            <a:endParaRPr lang="de-DE" sz="1600" dirty="0">
              <a:latin typeface="DM Sa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isGameWon</a:t>
            </a:r>
            <a:r>
              <a:rPr lang="de-DE" sz="1600" dirty="0">
                <a:latin typeface="DM Sans" pitchFamily="2" charset="77"/>
              </a:rPr>
              <a:t> ausbauen zu </a:t>
            </a:r>
            <a:r>
              <a:rPr lang="de-DE" sz="1600" dirty="0" err="1">
                <a:latin typeface="DM Sans" pitchFamily="2" charset="77"/>
              </a:rPr>
              <a:t>gameState</a:t>
            </a:r>
            <a:r>
              <a:rPr lang="de-DE" sz="1600" dirty="0">
                <a:latin typeface="DM Sans" pitchFamily="2" charset="77"/>
              </a:rPr>
              <a:t> (Anfangsspiel, Mittelspiel, Endspiel, gewonnen, unentschieden)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45</cp:revision>
  <dcterms:created xsi:type="dcterms:W3CDTF">2023-05-07T14:15:26Z</dcterms:created>
  <dcterms:modified xsi:type="dcterms:W3CDTF">2023-05-10T13:12:17Z</dcterms:modified>
</cp:coreProperties>
</file>