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57533"/>
              </p:ext>
            </p:extLst>
          </p:nvPr>
        </p:nvGraphicFramePr>
        <p:xfrm>
          <a:off x="1466695" y="1821316"/>
          <a:ext cx="9350830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83295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92038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1348,462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1335,002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1551,396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497,171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7865,291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140103,686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145,6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1580,192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11016,856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04144"/>
              </p:ext>
            </p:extLst>
          </p:nvPr>
        </p:nvGraphicFramePr>
        <p:xfrm>
          <a:off x="1466695" y="1821316"/>
          <a:ext cx="9350830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57533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1093,381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1974,368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1920,393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497,551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6094,413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92899,965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180,868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1075,351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15496,174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977"/>
              </p:ext>
            </p:extLst>
          </p:nvPr>
        </p:nvGraphicFramePr>
        <p:xfrm>
          <a:off x="1466695" y="1780495"/>
          <a:ext cx="9324950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 in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908,159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1451,361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1358,203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529,691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3827,836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64457,805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180,526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795,511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8724,172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-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>
                <a:latin typeface="DM Sans" pitchFamily="2" charset="77"/>
              </a:rPr>
              <a:t>-Parametern</a:t>
            </a:r>
            <a:endParaRPr lang="de-DE" sz="16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2k5/6q1/3P1P2/4N3/8/1K6/8/8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Microsoft Office PowerPoint</Application>
  <PresentationFormat>Breitbild</PresentationFormat>
  <Paragraphs>549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529</cp:revision>
  <dcterms:created xsi:type="dcterms:W3CDTF">2023-05-07T14:15:26Z</dcterms:created>
  <dcterms:modified xsi:type="dcterms:W3CDTF">2023-06-19T18:10:09Z</dcterms:modified>
</cp:coreProperties>
</file>