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57" r:id="rId4"/>
    <p:sldId id="258" r:id="rId5"/>
    <p:sldId id="261" r:id="rId6"/>
    <p:sldId id="263" r:id="rId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Pr>
        <a:gradFill flip="none" rotWithShape="1">
          <a:gsLst>
            <a:gs pos="0">
              <a:srgbClr val="B1DDFF"/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29D4BDC9-886A-4F34-B7E4-32E4F8E2BF87}" type="datetimeFigureOut">
              <a:rPr lang="pl-PL" smtClean="0"/>
              <a:t>15.03.2025</a:t>
            </a:fld>
            <a:endParaRPr lang="pl-PL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pl-PL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8ED3411-E4C9-436A-A9C6-323DC37D82E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81255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BDC9-886A-4F34-B7E4-32E4F8E2BF87}" type="datetimeFigureOut">
              <a:rPr lang="pl-PL" smtClean="0"/>
              <a:t>15.03.2025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D3411-E4C9-436A-A9C6-323DC37D82E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61693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BDC9-886A-4F34-B7E4-32E4F8E2BF87}" type="datetimeFigureOut">
              <a:rPr lang="pl-PL" smtClean="0"/>
              <a:t>15.03.2025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D3411-E4C9-436A-A9C6-323DC37D82E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6448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BDC9-886A-4F34-B7E4-32E4F8E2BF87}" type="datetimeFigureOut">
              <a:rPr lang="pl-PL" smtClean="0"/>
              <a:t>15.03.2025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D3411-E4C9-436A-A9C6-323DC37D82E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7230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Pr>
        <a:gradFill flip="none" rotWithShape="1">
          <a:gsLst>
            <a:gs pos="0">
              <a:schemeClr val="bg2">
                <a:tint val="80000"/>
                <a:shade val="100000"/>
                <a:satMod val="300000"/>
              </a:schemeClr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bg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29D4BDC9-886A-4F34-B7E4-32E4F8E2BF87}" type="datetimeFigureOut">
              <a:rPr lang="pl-PL" smtClean="0"/>
              <a:t>15.03.2025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8ED3411-E4C9-436A-A9C6-323DC37D82E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31028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BDC9-886A-4F34-B7E4-32E4F8E2BF87}" type="datetimeFigureOut">
              <a:rPr lang="pl-PL" smtClean="0"/>
              <a:t>15.03.2025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D3411-E4C9-436A-A9C6-323DC37D82E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94798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BDC9-886A-4F34-B7E4-32E4F8E2BF87}" type="datetimeFigureOut">
              <a:rPr lang="pl-PL" smtClean="0"/>
              <a:t>15.03.2025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D3411-E4C9-436A-A9C6-323DC37D82E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0820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BDC9-886A-4F34-B7E4-32E4F8E2BF87}" type="datetimeFigureOut">
              <a:rPr lang="pl-PL" smtClean="0"/>
              <a:t>15.03.2025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D3411-E4C9-436A-A9C6-323DC37D82E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17399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BDC9-886A-4F34-B7E4-32E4F8E2BF87}" type="datetimeFigureOut">
              <a:rPr lang="pl-PL" smtClean="0"/>
              <a:t>15.03.2025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D3411-E4C9-436A-A9C6-323DC37D82E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98264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4BDC9-886A-4F34-B7E4-32E4F8E2BF87}" type="datetimeFigureOut">
              <a:rPr lang="pl-PL" smtClean="0"/>
              <a:t>15.03.2025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ED3411-E4C9-436A-A9C6-323DC37D82E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9969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rgbClr val="969696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29D4BDC9-886A-4F34-B7E4-32E4F8E2BF87}" type="datetimeFigureOut">
              <a:rPr lang="pl-PL" smtClean="0"/>
              <a:t>15.03.2025</a:t>
            </a:fld>
            <a:endParaRPr lang="pl-PL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pl-PL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ED3411-E4C9-436A-A9C6-323DC37D82E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63962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9D4BDC9-886A-4F34-B7E4-32E4F8E2BF87}" type="datetimeFigureOut">
              <a:rPr lang="pl-PL" smtClean="0"/>
              <a:t>15.03.2025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14667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8ED3411-E4C9-436A-A9C6-323DC37D82E6}" type="slidenum">
              <a:rPr lang="pl-PL" smtClean="0"/>
              <a:t>‹#›</a:t>
            </a:fld>
            <a:endParaRPr lang="pl-PL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24043815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b="1" dirty="0" smtClean="0"/>
              <a:t>Kebabowy Magnat: Leżajsk</a:t>
            </a:r>
            <a:endParaRPr lang="pl-PL" b="1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P.Figura P.Cieślik M.Kułaga O.Jańczak</a:t>
            </a:r>
          </a:p>
        </p:txBody>
      </p:sp>
    </p:spTree>
    <p:extLst>
      <p:ext uri="{BB962C8B-B14F-4D97-AF65-F5344CB8AC3E}">
        <p14:creationId xmlns:p14="http://schemas.microsoft.com/office/powerpoint/2010/main" val="407462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22694" y="452812"/>
            <a:ext cx="10702506" cy="1371600"/>
          </a:xfrm>
        </p:spPr>
        <p:txBody>
          <a:bodyPr>
            <a:normAutofit fontScale="90000"/>
          </a:bodyPr>
          <a:lstStyle/>
          <a:p>
            <a:r>
              <a:rPr lang="pl-PL" b="1" dirty="0" smtClean="0"/>
              <a:t>Odkrywaj fabułę wraz z przechodzeniem kolejnych poziomów!</a:t>
            </a:r>
            <a:endParaRPr lang="pl-PL" b="1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391" y="1968875"/>
            <a:ext cx="1572894" cy="3932237"/>
          </a:xfr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791" y="1138612"/>
            <a:ext cx="1905000" cy="4762500"/>
          </a:xfrm>
          <a:prstGeom prst="rect">
            <a:avLst/>
          </a:prstGeom>
        </p:spPr>
      </p:pic>
      <p:sp>
        <p:nvSpPr>
          <p:cNvPr id="6" name="Objaśnienie owalne 5"/>
          <p:cNvSpPr/>
          <p:nvPr/>
        </p:nvSpPr>
        <p:spPr>
          <a:xfrm rot="1705739">
            <a:off x="2433948" y="2594644"/>
            <a:ext cx="2946400" cy="125340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/>
              <a:t>Chcę założyć lokal z kebabem!</a:t>
            </a:r>
            <a:endParaRPr lang="pl-PL" dirty="0"/>
          </a:p>
        </p:txBody>
      </p:sp>
      <p:sp>
        <p:nvSpPr>
          <p:cNvPr id="7" name="Objaśnienie owalne 6"/>
          <p:cNvSpPr/>
          <p:nvPr/>
        </p:nvSpPr>
        <p:spPr>
          <a:xfrm rot="20644447" flipH="1">
            <a:off x="5791199" y="1854966"/>
            <a:ext cx="3079262" cy="134718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ole tekstowe 7"/>
          <p:cNvSpPr txBox="1"/>
          <p:nvPr/>
        </p:nvSpPr>
        <p:spPr>
          <a:xfrm rot="20569638">
            <a:off x="6001358" y="2222889"/>
            <a:ext cx="2839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Co Cię </a:t>
            </a:r>
            <a:r>
              <a:rPr lang="pl-PL" dirty="0"/>
              <a:t>tu sprowadza?</a:t>
            </a:r>
          </a:p>
        </p:txBody>
      </p:sp>
    </p:spTree>
    <p:extLst>
      <p:ext uri="{BB962C8B-B14F-4D97-AF65-F5344CB8AC3E}">
        <p14:creationId xmlns:p14="http://schemas.microsoft.com/office/powerpoint/2010/main" val="3213089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b="1" dirty="0" smtClean="0"/>
              <a:t>Wspinaj się po szczeblach kariery </a:t>
            </a:r>
            <a:r>
              <a:rPr lang="pl-PL" b="1" dirty="0" err="1" smtClean="0"/>
              <a:t>kebabowej</a:t>
            </a:r>
            <a:r>
              <a:rPr lang="pl-PL" b="1" dirty="0" smtClean="0"/>
              <a:t> w Leżajsku przejmując biznesy konkurencji!</a:t>
            </a:r>
            <a:endParaRPr lang="pl-PL" b="1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755" y="1328394"/>
            <a:ext cx="1572894" cy="3932237"/>
          </a:xfr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782" y="504411"/>
            <a:ext cx="1905000" cy="4762500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409" y="573230"/>
            <a:ext cx="1905000" cy="4762500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454" y="504411"/>
            <a:ext cx="1905000" cy="4762500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637" y="504411"/>
            <a:ext cx="1905000" cy="4762500"/>
          </a:xfrm>
          <a:prstGeom prst="rect">
            <a:avLst/>
          </a:prstGeom>
        </p:spPr>
      </p:pic>
      <p:pic>
        <p:nvPicPr>
          <p:cNvPr id="9" name="Obraz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309" y="504411"/>
            <a:ext cx="1905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4686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16945" y="387093"/>
            <a:ext cx="11207151" cy="1325563"/>
          </a:xfrm>
        </p:spPr>
        <p:txBody>
          <a:bodyPr>
            <a:normAutofit fontScale="90000"/>
          </a:bodyPr>
          <a:lstStyle/>
          <a:p>
            <a:r>
              <a:rPr lang="pl-PL" b="1" dirty="0" smtClean="0"/>
              <a:t>Intensywne bitwy z kapitalistycznymi sieciówkami</a:t>
            </a:r>
            <a:endParaRPr lang="pl-PL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918507" y="1864852"/>
            <a:ext cx="5663431" cy="971052"/>
          </a:xfrm>
        </p:spPr>
        <p:txBody>
          <a:bodyPr/>
          <a:lstStyle/>
          <a:p>
            <a:pPr marL="0" indent="0">
              <a:buNone/>
            </a:pPr>
            <a:r>
              <a:rPr lang="pl-PL" dirty="0" smtClean="0"/>
              <a:t>Gracz przemierza Leżajsk, </a:t>
            </a:r>
            <a:r>
              <a:rPr lang="pl-PL" dirty="0" smtClean="0"/>
              <a:t>pokonując trudności i spotykając właścicieli okolicznych </a:t>
            </a:r>
            <a:r>
              <a:rPr lang="pl-PL" dirty="0" smtClean="0"/>
              <a:t>kebabów.</a:t>
            </a:r>
          </a:p>
        </p:txBody>
      </p:sp>
      <p:pic>
        <p:nvPicPr>
          <p:cNvPr id="1026" name="Picture 2" descr="https://cdn.discordapp.com/attachments/1335862348107350066/1350303036408332319/obraz.png?ex=67d63f33&amp;is=67d4edb3&amp;hm=24e8d80dadb1e18ff09da15ca1290a2245c6414a7d3c877db0e53ba2c93521d8&amp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444" y="2592475"/>
            <a:ext cx="6841555" cy="3779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7053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System narzędzi i amuletów 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Zaczynając, masz do wyboru korzystanie z </a:t>
            </a:r>
            <a:r>
              <a:rPr lang="pl-PL" b="1" dirty="0" smtClean="0"/>
              <a:t>dwóch narzędzi</a:t>
            </a:r>
            <a:r>
              <a:rPr lang="pl-PL" dirty="0" smtClean="0"/>
              <a:t>, lecz z progresem fabuły zdobędziesz </a:t>
            </a:r>
            <a:r>
              <a:rPr lang="pl-PL" b="1" dirty="0" smtClean="0"/>
              <a:t>nowe przedmioty </a:t>
            </a:r>
            <a:r>
              <a:rPr lang="pl-PL" dirty="0" smtClean="0"/>
              <a:t>dodające nowe zarówno </a:t>
            </a:r>
            <a:r>
              <a:rPr lang="pl-PL" b="1" dirty="0" smtClean="0"/>
              <a:t>pasywne i aktywne mechaniki.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87" y="3552250"/>
            <a:ext cx="1524000" cy="1524000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031" y="4877228"/>
            <a:ext cx="1524000" cy="1524000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806" y="4403176"/>
            <a:ext cx="1631864" cy="1631864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838" y="4201492"/>
            <a:ext cx="1524000" cy="1524000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1" y="2943045"/>
            <a:ext cx="1524000" cy="1524000"/>
          </a:xfrm>
          <a:prstGeom prst="rect">
            <a:avLst/>
          </a:prstGeom>
        </p:spPr>
      </p:pic>
      <p:pic>
        <p:nvPicPr>
          <p:cNvPr id="9" name="Obraz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359" y="4684637"/>
            <a:ext cx="1524000" cy="1524000"/>
          </a:xfrm>
          <a:prstGeom prst="rect">
            <a:avLst/>
          </a:prstGeom>
        </p:spPr>
      </p:pic>
      <p:pic>
        <p:nvPicPr>
          <p:cNvPr id="10" name="Obraz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166" y="4724551"/>
            <a:ext cx="1524000" cy="1524000"/>
          </a:xfrm>
          <a:prstGeom prst="rect">
            <a:avLst/>
          </a:prstGeom>
        </p:spPr>
      </p:pic>
      <p:pic>
        <p:nvPicPr>
          <p:cNvPr id="11" name="Obraz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974" y="3090672"/>
            <a:ext cx="1673524" cy="1673524"/>
          </a:xfrm>
          <a:prstGeom prst="rect">
            <a:avLst/>
          </a:prstGeom>
        </p:spPr>
      </p:pic>
      <p:sp>
        <p:nvSpPr>
          <p:cNvPr id="12" name="pole tekstowe 11"/>
          <p:cNvSpPr txBox="1"/>
          <p:nvPr/>
        </p:nvSpPr>
        <p:spPr>
          <a:xfrm>
            <a:off x="9134856" y="3657600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Kula mocy</a:t>
            </a:r>
            <a:endParaRPr lang="pl-PL" dirty="0"/>
          </a:p>
        </p:txBody>
      </p:sp>
      <p:sp>
        <p:nvSpPr>
          <p:cNvPr id="13" name="pole tekstowe 12"/>
          <p:cNvSpPr txBox="1"/>
          <p:nvPr/>
        </p:nvSpPr>
        <p:spPr>
          <a:xfrm>
            <a:off x="5723605" y="3090672"/>
            <a:ext cx="1673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Sos ostry</a:t>
            </a:r>
            <a:endParaRPr lang="pl-PL" dirty="0"/>
          </a:p>
        </p:txBody>
      </p:sp>
      <p:sp>
        <p:nvSpPr>
          <p:cNvPr id="14" name="pole tekstowe 13"/>
          <p:cNvSpPr txBox="1"/>
          <p:nvPr/>
        </p:nvSpPr>
        <p:spPr>
          <a:xfrm>
            <a:off x="4910264" y="5534988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Kapusta</a:t>
            </a:r>
            <a:endParaRPr lang="pl-PL" dirty="0"/>
          </a:p>
        </p:txBody>
      </p:sp>
      <p:sp>
        <p:nvSpPr>
          <p:cNvPr id="15" name="pole tekstowe 14"/>
          <p:cNvSpPr txBox="1"/>
          <p:nvPr/>
        </p:nvSpPr>
        <p:spPr>
          <a:xfrm>
            <a:off x="7080777" y="43691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Tortilla</a:t>
            </a:r>
            <a:endParaRPr lang="pl-PL" dirty="0"/>
          </a:p>
        </p:txBody>
      </p:sp>
      <p:sp>
        <p:nvSpPr>
          <p:cNvPr id="16" name="pole tekstowe 15"/>
          <p:cNvSpPr txBox="1"/>
          <p:nvPr/>
        </p:nvSpPr>
        <p:spPr>
          <a:xfrm>
            <a:off x="9438637" y="4778826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Sos łagodny</a:t>
            </a:r>
            <a:endParaRPr lang="pl-PL" dirty="0"/>
          </a:p>
        </p:txBody>
      </p:sp>
      <p:sp>
        <p:nvSpPr>
          <p:cNvPr id="17" name="pole tekstowe 16"/>
          <p:cNvSpPr txBox="1"/>
          <p:nvPr/>
        </p:nvSpPr>
        <p:spPr>
          <a:xfrm>
            <a:off x="777704" y="3275338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Nożyczki</a:t>
            </a:r>
            <a:endParaRPr lang="pl-PL" dirty="0"/>
          </a:p>
        </p:txBody>
      </p:sp>
      <p:sp>
        <p:nvSpPr>
          <p:cNvPr id="18" name="pole tekstowe 17"/>
          <p:cNvSpPr txBox="1"/>
          <p:nvPr/>
        </p:nvSpPr>
        <p:spPr>
          <a:xfrm>
            <a:off x="3136423" y="4764196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Scyzoryk</a:t>
            </a:r>
            <a:endParaRPr lang="pl-PL" dirty="0"/>
          </a:p>
        </p:txBody>
      </p:sp>
      <p:sp>
        <p:nvSpPr>
          <p:cNvPr id="19" name="pole tekstowe 18"/>
          <p:cNvSpPr txBox="1"/>
          <p:nvPr/>
        </p:nvSpPr>
        <p:spPr>
          <a:xfrm>
            <a:off x="2105497" y="4141708"/>
            <a:ext cx="19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smtClean="0"/>
              <a:t>Nóż do </a:t>
            </a:r>
            <a:r>
              <a:rPr lang="pl-PL" dirty="0" err="1" smtClean="0"/>
              <a:t>kebaba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183819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850472"/>
          </a:xfrm>
        </p:spPr>
        <p:txBody>
          <a:bodyPr/>
          <a:lstStyle/>
          <a:p>
            <a:r>
              <a:rPr lang="pl-PL" dirty="0" smtClean="0"/>
              <a:t>Technik P&amp;M </a:t>
            </a:r>
            <a:endParaRPr lang="pl-PL" dirty="0"/>
          </a:p>
        </p:txBody>
      </p:sp>
      <p:sp>
        <p:nvSpPr>
          <p:cNvPr id="7" name="Symbol zastępczy zawartości 6"/>
          <p:cNvSpPr>
            <a:spLocks noGrp="1"/>
          </p:cNvSpPr>
          <p:nvPr>
            <p:ph idx="1"/>
          </p:nvPr>
        </p:nvSpPr>
        <p:spPr>
          <a:xfrm>
            <a:off x="711678" y="558175"/>
            <a:ext cx="7772400" cy="9489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2400" dirty="0" smtClean="0"/>
              <a:t>Już dziś udaj się do Leżajska i załóż swoje kebabowe imperium zupełnie za darmo!</a:t>
            </a:r>
            <a:endParaRPr lang="pl-PL" sz="2400" dirty="0"/>
          </a:p>
        </p:txBody>
      </p:sp>
      <p:sp>
        <p:nvSpPr>
          <p:cNvPr id="8" name="Symbol zastępczy tekstu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l-PL" dirty="0" smtClean="0"/>
              <a:t>Kategoria – GameDev </a:t>
            </a:r>
          </a:p>
          <a:p>
            <a:r>
              <a:rPr lang="pl-PL" dirty="0" smtClean="0"/>
              <a:t>Kod – c#</a:t>
            </a:r>
          </a:p>
          <a:p>
            <a:r>
              <a:rPr lang="pl-PL" dirty="0" smtClean="0"/>
              <a:t>90% autorskich grafik </a:t>
            </a:r>
          </a:p>
          <a:p>
            <a:r>
              <a:rPr lang="pl-PL" dirty="0" smtClean="0"/>
              <a:t>Porywająca oryginalna fabuła </a:t>
            </a:r>
          </a:p>
          <a:p>
            <a:endParaRPr lang="pl-PL" dirty="0" smtClean="0"/>
          </a:p>
        </p:txBody>
      </p:sp>
      <p:pic>
        <p:nvPicPr>
          <p:cNvPr id="11" name="Obraz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272" y="2216988"/>
            <a:ext cx="6493672" cy="349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7071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dło">
  <a:themeElements>
    <a:clrScheme name="Mydło">
      <a:dk1>
        <a:sysClr val="windowText" lastClr="000000"/>
      </a:dk1>
      <a:lt1>
        <a:sysClr val="window" lastClr="FFFFFF"/>
      </a:lt1>
      <a:dk2>
        <a:srgbClr val="373545"/>
      </a:dk2>
      <a:lt2>
        <a:srgbClr val="BCD0E0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6793CD"/>
      </a:accent6>
      <a:hlink>
        <a:srgbClr val="6B9F25"/>
      </a:hlink>
      <a:folHlink>
        <a:srgbClr val="9F6715"/>
      </a:folHlink>
    </a:clrScheme>
    <a:fontScheme name="Mydło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ydł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913DB040-6816-4415-960D-8178C78575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TM03457510[[fn=Mydło]]</Template>
  <TotalTime>244</TotalTime>
  <Words>129</Words>
  <Application>Microsoft Office PowerPoint</Application>
  <PresentationFormat>Panoramiczny</PresentationFormat>
  <Paragraphs>24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Mydło</vt:lpstr>
      <vt:lpstr>Kebabowy Magnat: Leżajsk</vt:lpstr>
      <vt:lpstr>Odkrywaj fabułę wraz z przechodzeniem kolejnych poziomów!</vt:lpstr>
      <vt:lpstr>Wspinaj się po szczeblach kariery kebabowej w Leżajsku przejmując biznesy konkurencji!</vt:lpstr>
      <vt:lpstr>Intensywne bitwy z kapitalistycznymi sieciówkami</vt:lpstr>
      <vt:lpstr>System narzędzi i amuletów </vt:lpstr>
      <vt:lpstr>Technik P&amp;M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Wstawcie nazwe gry bo mnie to jebie</dc:title>
  <dc:creator>Paulina</dc:creator>
  <cp:lastModifiedBy>Paulina</cp:lastModifiedBy>
  <cp:revision>13</cp:revision>
  <dcterms:created xsi:type="dcterms:W3CDTF">2025-03-15T00:18:38Z</dcterms:created>
  <dcterms:modified xsi:type="dcterms:W3CDTF">2025-03-15T05:54:08Z</dcterms:modified>
</cp:coreProperties>
</file>