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68D8C-B443-446B-92EC-0554792D31CA}" v="112" dt="2023-04-13T10:42:23.084"/>
    <p1510:client id="{D994FFF9-4DB0-4700-A2E2-6BE43931454E}" v="9" dt="2023-04-12T13:08:29.477"/>
    <p1510:client id="{FE1837B1-6844-DCCB-5F24-92F0326B3DF9}" v="298" dt="2023-04-13T11:14:15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9A65757-EA41-36C0-87C9-04FEB232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7" y="-230575"/>
            <a:ext cx="12198842" cy="68160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B313FF-041E-2CCE-C4E8-6B24856C021A}"/>
              </a:ext>
            </a:extLst>
          </p:cNvPr>
          <p:cNvSpPr/>
          <p:nvPr/>
        </p:nvSpPr>
        <p:spPr>
          <a:xfrm>
            <a:off x="6700050" y="483026"/>
            <a:ext cx="718867" cy="416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CEA7E-F4BE-BA1A-DCDD-431D15C96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568" y="1159394"/>
            <a:ext cx="1966822" cy="11117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955C64-40D7-1583-A985-C77D333146EC}"/>
              </a:ext>
            </a:extLst>
          </p:cNvPr>
          <p:cNvSpPr/>
          <p:nvPr/>
        </p:nvSpPr>
        <p:spPr>
          <a:xfrm>
            <a:off x="6540802" y="1087148"/>
            <a:ext cx="718867" cy="416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91CFC1-1EAF-42D8-F203-0C8A3A860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78" t="21331" r="52952" b="74744"/>
          <a:stretch/>
        </p:blipFill>
        <p:spPr>
          <a:xfrm>
            <a:off x="6657238" y="1191366"/>
            <a:ext cx="487378" cy="2681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C3D7A5-A34B-327C-AAB0-5EFC24641FC6}"/>
              </a:ext>
            </a:extLst>
          </p:cNvPr>
          <p:cNvSpPr/>
          <p:nvPr/>
        </p:nvSpPr>
        <p:spPr>
          <a:xfrm>
            <a:off x="7417893" y="801678"/>
            <a:ext cx="718867" cy="416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E3058-EE47-C0BB-5C8D-70E75590708D}"/>
              </a:ext>
            </a:extLst>
          </p:cNvPr>
          <p:cNvSpPr txBox="1"/>
          <p:nvPr/>
        </p:nvSpPr>
        <p:spPr>
          <a:xfrm>
            <a:off x="6099253" y="529005"/>
            <a:ext cx="30969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Gadugi"/>
                <a:ea typeface="Gadugi"/>
                <a:cs typeface="Calibri"/>
              </a:rPr>
              <a:t>   Percentiles </a:t>
            </a:r>
            <a:endParaRPr lang="es-ES" dirty="0">
              <a:cs typeface="Calibri" panose="020F0502020204030204"/>
            </a:endParaRPr>
          </a:p>
          <a:p>
            <a:pPr algn="ctr"/>
            <a:r>
              <a:rPr lang="en-US" sz="1400" dirty="0">
                <a:latin typeface="Gadugi"/>
                <a:ea typeface="Gadugi"/>
                <a:cs typeface="Calibri"/>
              </a:rPr>
              <a:t>+  [M/H] +</a:t>
            </a:r>
            <a:endParaRPr lang="en-US" dirty="0">
              <a:latin typeface="Calibri" panose="020F0502020204030204"/>
              <a:ea typeface="Gadugi"/>
              <a:cs typeface="Calibri"/>
            </a:endParaRPr>
          </a:p>
          <a:p>
            <a:pPr algn="ctr"/>
            <a:r>
              <a:rPr lang="en-US" sz="1400" dirty="0">
                <a:latin typeface="Gadugi"/>
                <a:ea typeface="Gadugi"/>
                <a:cs typeface="Calibri"/>
              </a:rPr>
              <a:t> [α/Fe]</a:t>
            </a:r>
            <a:endParaRPr lang="en-U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40785F-E5F2-5924-9376-A548D9306AD7}"/>
              </a:ext>
            </a:extLst>
          </p:cNvPr>
          <p:cNvSpPr txBox="1"/>
          <p:nvPr/>
        </p:nvSpPr>
        <p:spPr>
          <a:xfrm>
            <a:off x="1631323" y="3026535"/>
            <a:ext cx="7834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400" dirty="0">
                <a:latin typeface="Bahnschrift"/>
                <a:cs typeface="Calibri"/>
              </a:rPr>
              <a:t>4300</a:t>
            </a:r>
            <a:endParaRPr lang="es-ES" sz="1400" dirty="0">
              <a:latin typeface="Bahnschrif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9EB21B-7982-9493-9513-CD72AECACDC1}"/>
              </a:ext>
            </a:extLst>
          </p:cNvPr>
          <p:cNvSpPr txBox="1"/>
          <p:nvPr/>
        </p:nvSpPr>
        <p:spPr>
          <a:xfrm>
            <a:off x="2318196" y="2865549"/>
            <a:ext cx="8800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400" dirty="0">
                <a:latin typeface="Bahnschrift"/>
                <a:cs typeface="Calibri"/>
              </a:rPr>
              <a:t>128x860</a:t>
            </a:r>
            <a:endParaRPr lang="es-ES" sz="1400" dirty="0">
              <a:latin typeface="Bahnschrif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9D722E6-D547-D057-DFA5-2EDF13938572}"/>
              </a:ext>
            </a:extLst>
          </p:cNvPr>
          <p:cNvSpPr txBox="1"/>
          <p:nvPr/>
        </p:nvSpPr>
        <p:spPr>
          <a:xfrm>
            <a:off x="3123126" y="2597239"/>
            <a:ext cx="8800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400" dirty="0">
                <a:latin typeface="Bahnschrift"/>
                <a:cs typeface="Calibri"/>
              </a:rPr>
              <a:t>256x79</a:t>
            </a:r>
            <a:endParaRPr lang="es-ES" sz="1400" dirty="0">
              <a:latin typeface="Bahnschrif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8AFD84-137B-8763-C010-63C91C639E60}"/>
              </a:ext>
            </a:extLst>
          </p:cNvPr>
          <p:cNvSpPr txBox="1"/>
          <p:nvPr/>
        </p:nvSpPr>
        <p:spPr>
          <a:xfrm>
            <a:off x="3928055" y="2446985"/>
            <a:ext cx="8800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400" dirty="0">
                <a:latin typeface="Bahnschrift"/>
                <a:cs typeface="Calibri"/>
              </a:rPr>
              <a:t>512x79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EB3F09-90E8-5D95-1A2C-14CA912CB729}"/>
              </a:ext>
            </a:extLst>
          </p:cNvPr>
          <p:cNvSpPr txBox="1"/>
          <p:nvPr/>
        </p:nvSpPr>
        <p:spPr>
          <a:xfrm>
            <a:off x="4550533" y="2371858"/>
            <a:ext cx="8800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latin typeface="Bahnschrift"/>
                <a:cs typeface="Calibri"/>
              </a:rPr>
              <a:t>    256</a:t>
            </a:r>
            <a:endParaRPr lang="es-ES" sz="1400" dirty="0">
              <a:latin typeface="Bahnschrift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8F270E54-C889-1B76-D307-7B28B6A565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78" t="21331" r="52952" b="74744"/>
          <a:stretch/>
        </p:blipFill>
        <p:spPr>
          <a:xfrm>
            <a:off x="9780365" y="4550605"/>
            <a:ext cx="551772" cy="25746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9819922-1A92-ABED-5D88-0CD5CFB9C98E}"/>
              </a:ext>
            </a:extLst>
          </p:cNvPr>
          <p:cNvSpPr txBox="1"/>
          <p:nvPr/>
        </p:nvSpPr>
        <p:spPr>
          <a:xfrm>
            <a:off x="5130082" y="1223492"/>
            <a:ext cx="8800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400" dirty="0">
                <a:latin typeface="Bahnschrift"/>
                <a:cs typeface="Calibri"/>
              </a:rPr>
              <a:t>3x</a:t>
            </a:r>
            <a:endParaRPr lang="es-ES" sz="1400" dirty="0">
              <a:latin typeface="Bahnschrift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A5A7F90-DDFD-0D08-A2C1-0E65274174C5}"/>
              </a:ext>
            </a:extLst>
          </p:cNvPr>
          <p:cNvSpPr txBox="1"/>
          <p:nvPr/>
        </p:nvSpPr>
        <p:spPr>
          <a:xfrm>
            <a:off x="5258871" y="2371858"/>
            <a:ext cx="8800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latin typeface="Bahnschrift"/>
                <a:cs typeface="Calibri"/>
              </a:rPr>
              <a:t>   128</a:t>
            </a:r>
            <a:endParaRPr lang="es-ES" sz="1400" dirty="0">
              <a:latin typeface="Bahnschrift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EAC5E19-ADE4-D2A1-C568-265D12EC703D}"/>
              </a:ext>
            </a:extLst>
          </p:cNvPr>
          <p:cNvSpPr txBox="1"/>
          <p:nvPr/>
        </p:nvSpPr>
        <p:spPr>
          <a:xfrm>
            <a:off x="5258871" y="2822618"/>
            <a:ext cx="8800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latin typeface="Bahnschrift"/>
                <a:cs typeface="Calibri"/>
              </a:rPr>
              <a:t>   32</a:t>
            </a:r>
            <a:endParaRPr lang="es-ES" sz="1400" dirty="0">
              <a:latin typeface="Bahnschrift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12CC6FD-0BEE-84B6-D443-BD4929A34EA3}"/>
              </a:ext>
            </a:extLst>
          </p:cNvPr>
          <p:cNvSpPr txBox="1"/>
          <p:nvPr/>
        </p:nvSpPr>
        <p:spPr>
          <a:xfrm>
            <a:off x="5258871" y="2607970"/>
            <a:ext cx="8800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latin typeface="Bahnschrift"/>
                <a:cs typeface="Calibri"/>
              </a:rPr>
              <a:t>   64</a:t>
            </a:r>
            <a:endParaRPr lang="es-ES" sz="1400" dirty="0">
              <a:latin typeface="Bahnschrift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319E02-A171-7A5E-F3E6-B300D59292EF}"/>
              </a:ext>
            </a:extLst>
          </p:cNvPr>
          <p:cNvSpPr txBox="1"/>
          <p:nvPr/>
        </p:nvSpPr>
        <p:spPr>
          <a:xfrm>
            <a:off x="5902815" y="2221604"/>
            <a:ext cx="8800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latin typeface="Bahnschrift"/>
                <a:cs typeface="Calibri"/>
              </a:rPr>
              <a:t>   16</a:t>
            </a:r>
            <a:endParaRPr lang="es-ES" sz="1400" dirty="0">
              <a:latin typeface="Bahnschrift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C42AA99-F6DD-5B2F-4DEE-1CEA96516957}"/>
              </a:ext>
            </a:extLst>
          </p:cNvPr>
          <p:cNvSpPr txBox="1"/>
          <p:nvPr/>
        </p:nvSpPr>
        <p:spPr>
          <a:xfrm>
            <a:off x="6299913" y="1191294"/>
            <a:ext cx="8800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latin typeface="Bahnschrift"/>
                <a:cs typeface="Calibri"/>
              </a:rPr>
              <a:t>   2x</a:t>
            </a:r>
            <a:endParaRPr lang="es-ES" sz="1400" dirty="0">
              <a:latin typeface="Bahnschrift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BAF1B7-AAF1-E322-CEE9-9393ED247D6C}"/>
              </a:ext>
            </a:extLst>
          </p:cNvPr>
          <p:cNvSpPr txBox="1"/>
          <p:nvPr/>
        </p:nvSpPr>
        <p:spPr>
          <a:xfrm>
            <a:off x="6536026" y="2382589"/>
            <a:ext cx="8800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latin typeface="Bahnschrift"/>
                <a:cs typeface="Calibri"/>
              </a:rPr>
              <a:t>   16</a:t>
            </a:r>
            <a:endParaRPr lang="es-ES" sz="1400" dirty="0">
              <a:latin typeface="Bahnschrift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2775DBB-4701-4251-EE31-70383E83A344}"/>
              </a:ext>
            </a:extLst>
          </p:cNvPr>
          <p:cNvSpPr txBox="1"/>
          <p:nvPr/>
        </p:nvSpPr>
        <p:spPr>
          <a:xfrm>
            <a:off x="6536026" y="2597238"/>
            <a:ext cx="8800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latin typeface="Bahnschrift"/>
                <a:cs typeface="Calibri"/>
              </a:rPr>
              <a:t>   32</a:t>
            </a:r>
            <a:endParaRPr lang="es-ES" sz="1400" dirty="0">
              <a:latin typeface="Bahnschrift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A0797B8-B52D-F308-9B0D-50D5401AB44E}"/>
              </a:ext>
            </a:extLst>
          </p:cNvPr>
          <p:cNvSpPr txBox="1"/>
          <p:nvPr/>
        </p:nvSpPr>
        <p:spPr>
          <a:xfrm>
            <a:off x="7340955" y="2597238"/>
            <a:ext cx="8800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latin typeface="Bahnschrift"/>
                <a:cs typeface="Calibri"/>
              </a:rPr>
              <a:t>   11</a:t>
            </a:r>
            <a:endParaRPr lang="es-ES" sz="1400" dirty="0">
              <a:latin typeface="Bahnschrift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7F89D50F-A852-D1AC-9800-4F2AE9DDA7B7}"/>
              </a:ext>
            </a:extLst>
          </p:cNvPr>
          <p:cNvSpPr txBox="1"/>
          <p:nvPr/>
        </p:nvSpPr>
        <p:spPr>
          <a:xfrm>
            <a:off x="7462267" y="4886357"/>
            <a:ext cx="3096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Gadugi"/>
                <a:ea typeface="Gadugi"/>
                <a:cs typeface="Calibri"/>
              </a:rPr>
              <a:t>  Linear</a:t>
            </a:r>
          </a:p>
          <a:p>
            <a:pPr algn="ctr"/>
            <a:endParaRPr lang="en-US" sz="1400" dirty="0">
              <a:latin typeface="Gadugi"/>
              <a:ea typeface="Gadugi"/>
              <a:cs typeface="Calibri" panose="020F0502020204030204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85D6E866-D4C2-584C-483F-AC57D7092D06}"/>
              </a:ext>
            </a:extLst>
          </p:cNvPr>
          <p:cNvSpPr txBox="1"/>
          <p:nvPr/>
        </p:nvSpPr>
        <p:spPr>
          <a:xfrm>
            <a:off x="6979309" y="5208328"/>
            <a:ext cx="3096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Gadugi"/>
                <a:ea typeface="Gadugi"/>
                <a:cs typeface="Calibri"/>
              </a:rPr>
              <a:t>  </a:t>
            </a:r>
            <a:r>
              <a:rPr lang="en-US" sz="1400" dirty="0" err="1">
                <a:latin typeface="Gadugi"/>
                <a:ea typeface="Gadugi"/>
                <a:cs typeface="Calibri"/>
              </a:rPr>
              <a:t>PReLU</a:t>
            </a:r>
            <a:r>
              <a:rPr lang="en-US" sz="1400" dirty="0">
                <a:latin typeface="Gadugi"/>
                <a:ea typeface="Gadugi"/>
                <a:cs typeface="Calibri"/>
              </a:rPr>
              <a:t>/</a:t>
            </a:r>
            <a:r>
              <a:rPr lang="en-US" sz="1400" dirty="0" err="1">
                <a:latin typeface="Gadugi"/>
                <a:ea typeface="Gadugi"/>
                <a:cs typeface="Calibri"/>
              </a:rPr>
              <a:t>LeakyReLU</a:t>
            </a:r>
          </a:p>
          <a:p>
            <a:pPr algn="ctr"/>
            <a:endParaRPr lang="en-US" sz="1400" dirty="0">
              <a:latin typeface="Gadugi"/>
              <a:ea typeface="Gadug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133</cp:revision>
  <dcterms:created xsi:type="dcterms:W3CDTF">2023-04-12T13:06:44Z</dcterms:created>
  <dcterms:modified xsi:type="dcterms:W3CDTF">2023-04-13T11:14:26Z</dcterms:modified>
</cp:coreProperties>
</file>