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9E83A-1F43-46DC-BD52-F9D19938C7B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8AA895-014A-487F-A4EE-D1E37DACF806}">
      <dgm:prSet/>
      <dgm:spPr/>
      <dgm:t>
        <a:bodyPr/>
        <a:lstStyle/>
        <a:p>
          <a:r>
            <a:rPr lang="en-US"/>
            <a:t>Hujšanje, oblikovanje telesa</a:t>
          </a:r>
        </a:p>
      </dgm:t>
    </dgm:pt>
    <dgm:pt modelId="{C12887A9-4DA0-47B7-818F-93F15BE8681E}" type="parTrans" cxnId="{FF4E574B-820D-4D3D-A252-A9AC903A580B}">
      <dgm:prSet/>
      <dgm:spPr/>
      <dgm:t>
        <a:bodyPr/>
        <a:lstStyle/>
        <a:p>
          <a:endParaRPr lang="en-US"/>
        </a:p>
      </dgm:t>
    </dgm:pt>
    <dgm:pt modelId="{9B53F00C-A917-4CB0-938C-E1F30A776CB4}" type="sibTrans" cxnId="{FF4E574B-820D-4D3D-A252-A9AC903A580B}">
      <dgm:prSet/>
      <dgm:spPr/>
      <dgm:t>
        <a:bodyPr/>
        <a:lstStyle/>
        <a:p>
          <a:endParaRPr lang="en-US"/>
        </a:p>
      </dgm:t>
    </dgm:pt>
    <dgm:pt modelId="{02898D36-5C1A-4788-B4F6-BC02ADB4A8CF}">
      <dgm:prSet/>
      <dgm:spPr/>
      <dgm:t>
        <a:bodyPr/>
        <a:lstStyle/>
        <a:p>
          <a:r>
            <a:rPr lang="en-US"/>
            <a:t>Pridobivanje mišične mase</a:t>
          </a:r>
        </a:p>
      </dgm:t>
    </dgm:pt>
    <dgm:pt modelId="{D442B3DB-5123-4E3F-8F39-E54A4FE946E6}" type="parTrans" cxnId="{62F19F8C-9F40-48F7-B792-8158531CF4F1}">
      <dgm:prSet/>
      <dgm:spPr/>
      <dgm:t>
        <a:bodyPr/>
        <a:lstStyle/>
        <a:p>
          <a:endParaRPr lang="en-US"/>
        </a:p>
      </dgm:t>
    </dgm:pt>
    <dgm:pt modelId="{C3C0A6B9-5AB3-4664-913B-CEBA46F6439D}" type="sibTrans" cxnId="{62F19F8C-9F40-48F7-B792-8158531CF4F1}">
      <dgm:prSet/>
      <dgm:spPr/>
      <dgm:t>
        <a:bodyPr/>
        <a:lstStyle/>
        <a:p>
          <a:endParaRPr lang="en-US"/>
        </a:p>
      </dgm:t>
    </dgm:pt>
    <dgm:pt modelId="{7B2B6356-CEF2-46FC-8866-6783E748FBA6}">
      <dgm:prSet/>
      <dgm:spPr/>
      <dgm:t>
        <a:bodyPr/>
        <a:lstStyle/>
        <a:p>
          <a:r>
            <a:rPr lang="en-US"/>
            <a:t>Izboljšanje splošne kondicije</a:t>
          </a:r>
        </a:p>
      </dgm:t>
    </dgm:pt>
    <dgm:pt modelId="{CE71A0FF-061E-45F2-8719-986E21ABB252}" type="parTrans" cxnId="{07097C95-AF54-4433-8E5E-BC10EFF0EAC1}">
      <dgm:prSet/>
      <dgm:spPr/>
      <dgm:t>
        <a:bodyPr/>
        <a:lstStyle/>
        <a:p>
          <a:endParaRPr lang="en-US"/>
        </a:p>
      </dgm:t>
    </dgm:pt>
    <dgm:pt modelId="{427B9879-F3A9-4770-ACF9-86B0CDC3AF6C}" type="sibTrans" cxnId="{07097C95-AF54-4433-8E5E-BC10EFF0EAC1}">
      <dgm:prSet/>
      <dgm:spPr/>
      <dgm:t>
        <a:bodyPr/>
        <a:lstStyle/>
        <a:p>
          <a:endParaRPr lang="en-US"/>
        </a:p>
      </dgm:t>
    </dgm:pt>
    <dgm:pt modelId="{4E31D0A1-9A0C-4C26-9E5C-6769B1130076}">
      <dgm:prSet/>
      <dgm:spPr/>
      <dgm:t>
        <a:bodyPr/>
        <a:lstStyle/>
        <a:p>
          <a:r>
            <a:rPr lang="en-US"/>
            <a:t>Po porodu</a:t>
          </a:r>
        </a:p>
      </dgm:t>
    </dgm:pt>
    <dgm:pt modelId="{E24CDF2F-8B85-4290-A953-B1C1613A4251}" type="parTrans" cxnId="{3C722795-B6EE-4815-AE38-E53CCC65F67E}">
      <dgm:prSet/>
      <dgm:spPr/>
      <dgm:t>
        <a:bodyPr/>
        <a:lstStyle/>
        <a:p>
          <a:endParaRPr lang="en-US"/>
        </a:p>
      </dgm:t>
    </dgm:pt>
    <dgm:pt modelId="{CDC1B147-AB77-49A5-A496-D5E753A039DA}" type="sibTrans" cxnId="{3C722795-B6EE-4815-AE38-E53CCC65F67E}">
      <dgm:prSet/>
      <dgm:spPr/>
      <dgm:t>
        <a:bodyPr/>
        <a:lstStyle/>
        <a:p>
          <a:endParaRPr lang="en-US"/>
        </a:p>
      </dgm:t>
    </dgm:pt>
    <dgm:pt modelId="{1ED08FD4-50BD-4C92-965E-926ECDB90F5A}">
      <dgm:prSet/>
      <dgm:spPr/>
      <dgm:t>
        <a:bodyPr/>
        <a:lstStyle/>
        <a:p>
          <a:r>
            <a:rPr lang="en-US"/>
            <a:t>Izboljšanje gibljivosti in fleksibilnosti</a:t>
          </a:r>
        </a:p>
      </dgm:t>
    </dgm:pt>
    <dgm:pt modelId="{6EBEE9A5-0A07-41C0-AC62-D3E3D4D37B5B}" type="parTrans" cxnId="{9AB7557C-A6B3-49A4-BA22-6C8BD754EECD}">
      <dgm:prSet/>
      <dgm:spPr/>
      <dgm:t>
        <a:bodyPr/>
        <a:lstStyle/>
        <a:p>
          <a:endParaRPr lang="en-US"/>
        </a:p>
      </dgm:t>
    </dgm:pt>
    <dgm:pt modelId="{78B978B5-C31A-4AD0-BF60-A64D29744060}" type="sibTrans" cxnId="{9AB7557C-A6B3-49A4-BA22-6C8BD754EECD}">
      <dgm:prSet/>
      <dgm:spPr/>
      <dgm:t>
        <a:bodyPr/>
        <a:lstStyle/>
        <a:p>
          <a:endParaRPr lang="en-US"/>
        </a:p>
      </dgm:t>
    </dgm:pt>
    <dgm:pt modelId="{10F96C35-4F59-4985-905F-1D3CEA128A91}" type="pres">
      <dgm:prSet presAssocID="{6DB9E83A-1F43-46DC-BD52-F9D19938C7B2}" presName="linear" presStyleCnt="0">
        <dgm:presLayoutVars>
          <dgm:animLvl val="lvl"/>
          <dgm:resizeHandles val="exact"/>
        </dgm:presLayoutVars>
      </dgm:prSet>
      <dgm:spPr/>
    </dgm:pt>
    <dgm:pt modelId="{D9FFC1C7-0E86-49FE-8C79-B1469F082F49}" type="pres">
      <dgm:prSet presAssocID="{A48AA895-014A-487F-A4EE-D1E37DACF80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57FD4FD-0BAC-42B2-9B21-9E8772697F02}" type="pres">
      <dgm:prSet presAssocID="{9B53F00C-A917-4CB0-938C-E1F30A776CB4}" presName="spacer" presStyleCnt="0"/>
      <dgm:spPr/>
    </dgm:pt>
    <dgm:pt modelId="{4E0919E2-42F5-4E17-AB05-0A7DE3A72C7C}" type="pres">
      <dgm:prSet presAssocID="{02898D36-5C1A-4788-B4F6-BC02ADB4A8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64BA025-B00F-4A54-BC6D-D795225000BD}" type="pres">
      <dgm:prSet presAssocID="{C3C0A6B9-5AB3-4664-913B-CEBA46F6439D}" presName="spacer" presStyleCnt="0"/>
      <dgm:spPr/>
    </dgm:pt>
    <dgm:pt modelId="{EF7A6016-2734-4E52-A2C0-3B1E2F8322E9}" type="pres">
      <dgm:prSet presAssocID="{7B2B6356-CEF2-46FC-8866-6783E748FBA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F018186-01DA-490F-8143-63B394C39132}" type="pres">
      <dgm:prSet presAssocID="{427B9879-F3A9-4770-ACF9-86B0CDC3AF6C}" presName="spacer" presStyleCnt="0"/>
      <dgm:spPr/>
    </dgm:pt>
    <dgm:pt modelId="{6CC9DF3C-CD40-4F3A-BF07-8C723A0711A4}" type="pres">
      <dgm:prSet presAssocID="{4E31D0A1-9A0C-4C26-9E5C-6769B11300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130019-1CBD-40CF-A386-60CF4B14834D}" type="pres">
      <dgm:prSet presAssocID="{CDC1B147-AB77-49A5-A496-D5E753A039DA}" presName="spacer" presStyleCnt="0"/>
      <dgm:spPr/>
    </dgm:pt>
    <dgm:pt modelId="{665FAFCB-3133-4DE7-B4CD-F92F48CF1962}" type="pres">
      <dgm:prSet presAssocID="{1ED08FD4-50BD-4C92-965E-926ECDB90F5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8F01203-E1E5-448C-AB78-55E8EA2C267A}" type="presOf" srcId="{7B2B6356-CEF2-46FC-8866-6783E748FBA6}" destId="{EF7A6016-2734-4E52-A2C0-3B1E2F8322E9}" srcOrd="0" destOrd="0" presId="urn:microsoft.com/office/officeart/2005/8/layout/vList2"/>
    <dgm:cxn modelId="{104BEE35-2F92-441E-9623-D76E6222B466}" type="presOf" srcId="{02898D36-5C1A-4788-B4F6-BC02ADB4A8CF}" destId="{4E0919E2-42F5-4E17-AB05-0A7DE3A72C7C}" srcOrd="0" destOrd="0" presId="urn:microsoft.com/office/officeart/2005/8/layout/vList2"/>
    <dgm:cxn modelId="{94183D4B-BE1C-477F-BE69-39A93094BA40}" type="presOf" srcId="{1ED08FD4-50BD-4C92-965E-926ECDB90F5A}" destId="{665FAFCB-3133-4DE7-B4CD-F92F48CF1962}" srcOrd="0" destOrd="0" presId="urn:microsoft.com/office/officeart/2005/8/layout/vList2"/>
    <dgm:cxn modelId="{FF4E574B-820D-4D3D-A252-A9AC903A580B}" srcId="{6DB9E83A-1F43-46DC-BD52-F9D19938C7B2}" destId="{A48AA895-014A-487F-A4EE-D1E37DACF806}" srcOrd="0" destOrd="0" parTransId="{C12887A9-4DA0-47B7-818F-93F15BE8681E}" sibTransId="{9B53F00C-A917-4CB0-938C-E1F30A776CB4}"/>
    <dgm:cxn modelId="{EA17477A-3966-4B8D-9386-F581BA898AA9}" type="presOf" srcId="{4E31D0A1-9A0C-4C26-9E5C-6769B1130076}" destId="{6CC9DF3C-CD40-4F3A-BF07-8C723A0711A4}" srcOrd="0" destOrd="0" presId="urn:microsoft.com/office/officeart/2005/8/layout/vList2"/>
    <dgm:cxn modelId="{9AB7557C-A6B3-49A4-BA22-6C8BD754EECD}" srcId="{6DB9E83A-1F43-46DC-BD52-F9D19938C7B2}" destId="{1ED08FD4-50BD-4C92-965E-926ECDB90F5A}" srcOrd="4" destOrd="0" parTransId="{6EBEE9A5-0A07-41C0-AC62-D3E3D4D37B5B}" sibTransId="{78B978B5-C31A-4AD0-BF60-A64D29744060}"/>
    <dgm:cxn modelId="{62F19F8C-9F40-48F7-B792-8158531CF4F1}" srcId="{6DB9E83A-1F43-46DC-BD52-F9D19938C7B2}" destId="{02898D36-5C1A-4788-B4F6-BC02ADB4A8CF}" srcOrd="1" destOrd="0" parTransId="{D442B3DB-5123-4E3F-8F39-E54A4FE946E6}" sibTransId="{C3C0A6B9-5AB3-4664-913B-CEBA46F6439D}"/>
    <dgm:cxn modelId="{3C722795-B6EE-4815-AE38-E53CCC65F67E}" srcId="{6DB9E83A-1F43-46DC-BD52-F9D19938C7B2}" destId="{4E31D0A1-9A0C-4C26-9E5C-6769B1130076}" srcOrd="3" destOrd="0" parTransId="{E24CDF2F-8B85-4290-A953-B1C1613A4251}" sibTransId="{CDC1B147-AB77-49A5-A496-D5E753A039DA}"/>
    <dgm:cxn modelId="{07097C95-AF54-4433-8E5E-BC10EFF0EAC1}" srcId="{6DB9E83A-1F43-46DC-BD52-F9D19938C7B2}" destId="{7B2B6356-CEF2-46FC-8866-6783E748FBA6}" srcOrd="2" destOrd="0" parTransId="{CE71A0FF-061E-45F2-8719-986E21ABB252}" sibTransId="{427B9879-F3A9-4770-ACF9-86B0CDC3AF6C}"/>
    <dgm:cxn modelId="{350C88DD-CB5F-4F46-81F2-5CF7B881E513}" type="presOf" srcId="{A48AA895-014A-487F-A4EE-D1E37DACF806}" destId="{D9FFC1C7-0E86-49FE-8C79-B1469F082F49}" srcOrd="0" destOrd="0" presId="urn:microsoft.com/office/officeart/2005/8/layout/vList2"/>
    <dgm:cxn modelId="{ADFD0AEF-728A-4451-A33C-8EDD0A4064F0}" type="presOf" srcId="{6DB9E83A-1F43-46DC-BD52-F9D19938C7B2}" destId="{10F96C35-4F59-4985-905F-1D3CEA128A91}" srcOrd="0" destOrd="0" presId="urn:microsoft.com/office/officeart/2005/8/layout/vList2"/>
    <dgm:cxn modelId="{1F0CD24A-B92B-42CB-AF0B-C4E0AAACF303}" type="presParOf" srcId="{10F96C35-4F59-4985-905F-1D3CEA128A91}" destId="{D9FFC1C7-0E86-49FE-8C79-B1469F082F49}" srcOrd="0" destOrd="0" presId="urn:microsoft.com/office/officeart/2005/8/layout/vList2"/>
    <dgm:cxn modelId="{6DB36065-4F59-4E7E-B708-2F2CFC65B260}" type="presParOf" srcId="{10F96C35-4F59-4985-905F-1D3CEA128A91}" destId="{E57FD4FD-0BAC-42B2-9B21-9E8772697F02}" srcOrd="1" destOrd="0" presId="urn:microsoft.com/office/officeart/2005/8/layout/vList2"/>
    <dgm:cxn modelId="{66365406-3ADE-4832-A81E-D66D1B29AB39}" type="presParOf" srcId="{10F96C35-4F59-4985-905F-1D3CEA128A91}" destId="{4E0919E2-42F5-4E17-AB05-0A7DE3A72C7C}" srcOrd="2" destOrd="0" presId="urn:microsoft.com/office/officeart/2005/8/layout/vList2"/>
    <dgm:cxn modelId="{8A8D9A50-8896-47BD-95C6-D7729B4A08B5}" type="presParOf" srcId="{10F96C35-4F59-4985-905F-1D3CEA128A91}" destId="{A64BA025-B00F-4A54-BC6D-D795225000BD}" srcOrd="3" destOrd="0" presId="urn:microsoft.com/office/officeart/2005/8/layout/vList2"/>
    <dgm:cxn modelId="{7D2E6717-0910-44C0-A411-028B4416512E}" type="presParOf" srcId="{10F96C35-4F59-4985-905F-1D3CEA128A91}" destId="{EF7A6016-2734-4E52-A2C0-3B1E2F8322E9}" srcOrd="4" destOrd="0" presId="urn:microsoft.com/office/officeart/2005/8/layout/vList2"/>
    <dgm:cxn modelId="{CC49022B-F845-4A89-95FE-F9756BF39A0B}" type="presParOf" srcId="{10F96C35-4F59-4985-905F-1D3CEA128A91}" destId="{1F018186-01DA-490F-8143-63B394C39132}" srcOrd="5" destOrd="0" presId="urn:microsoft.com/office/officeart/2005/8/layout/vList2"/>
    <dgm:cxn modelId="{866D6F4D-B205-496E-8F3B-92FABCA25419}" type="presParOf" srcId="{10F96C35-4F59-4985-905F-1D3CEA128A91}" destId="{6CC9DF3C-CD40-4F3A-BF07-8C723A0711A4}" srcOrd="6" destOrd="0" presId="urn:microsoft.com/office/officeart/2005/8/layout/vList2"/>
    <dgm:cxn modelId="{886A4ACA-22E0-4C2C-9052-41C2F0272F62}" type="presParOf" srcId="{10F96C35-4F59-4985-905F-1D3CEA128A91}" destId="{D7130019-1CBD-40CF-A386-60CF4B14834D}" srcOrd="7" destOrd="0" presId="urn:microsoft.com/office/officeart/2005/8/layout/vList2"/>
    <dgm:cxn modelId="{B8EEB38A-9188-40AD-82D4-7F413EF03396}" type="presParOf" srcId="{10F96C35-4F59-4985-905F-1D3CEA128A91}" destId="{665FAFCB-3133-4DE7-B4CD-F92F48CF19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7BADC-B319-47D6-BCCF-EEACE060D0E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7109A-91CB-4ADB-B389-CBC2B3FB4699}">
      <dgm:prSet/>
      <dgm:spPr/>
      <dgm:t>
        <a:bodyPr/>
        <a:lstStyle/>
        <a:p>
          <a:r>
            <a:rPr lang="sl-SI" noProof="0" dirty="0"/>
            <a:t>Informiranje</a:t>
          </a:r>
        </a:p>
      </dgm:t>
    </dgm:pt>
    <dgm:pt modelId="{01E39EE1-6227-4F65-B578-7C242B4D437B}" type="parTrans" cxnId="{BEFBBFD8-CB67-4D85-B896-4B8A7960685A}">
      <dgm:prSet/>
      <dgm:spPr/>
      <dgm:t>
        <a:bodyPr/>
        <a:lstStyle/>
        <a:p>
          <a:endParaRPr lang="en-US"/>
        </a:p>
      </dgm:t>
    </dgm:pt>
    <dgm:pt modelId="{13D6E016-FDF7-4867-8E96-AA290E78DDA7}" type="sibTrans" cxnId="{BEFBBFD8-CB67-4D85-B896-4B8A7960685A}">
      <dgm:prSet/>
      <dgm:spPr/>
      <dgm:t>
        <a:bodyPr/>
        <a:lstStyle/>
        <a:p>
          <a:endParaRPr lang="en-US"/>
        </a:p>
      </dgm:t>
    </dgm:pt>
    <dgm:pt modelId="{BF68380C-1AA1-495A-90BF-1A98197CF823}">
      <dgm:prSet/>
      <dgm:spPr/>
      <dgm:t>
        <a:bodyPr/>
        <a:lstStyle/>
        <a:p>
          <a:r>
            <a:rPr lang="sl-SI" noProof="0" dirty="0"/>
            <a:t>Podpora</a:t>
          </a:r>
        </a:p>
      </dgm:t>
    </dgm:pt>
    <dgm:pt modelId="{D7125F67-E793-4F89-8706-7B43E811471A}" type="parTrans" cxnId="{B03DD5D7-0343-4A14-9813-D52D9FBBC0E6}">
      <dgm:prSet/>
      <dgm:spPr/>
      <dgm:t>
        <a:bodyPr/>
        <a:lstStyle/>
        <a:p>
          <a:endParaRPr lang="en-US"/>
        </a:p>
      </dgm:t>
    </dgm:pt>
    <dgm:pt modelId="{B9BB7C70-DB5C-4A45-AE40-152F24424ECA}" type="sibTrans" cxnId="{B03DD5D7-0343-4A14-9813-D52D9FBBC0E6}">
      <dgm:prSet/>
      <dgm:spPr/>
      <dgm:t>
        <a:bodyPr/>
        <a:lstStyle/>
        <a:p>
          <a:endParaRPr lang="en-US"/>
        </a:p>
      </dgm:t>
    </dgm:pt>
    <dgm:pt modelId="{A3DC421B-B883-4D6D-9757-365E51881544}">
      <dgm:prSet/>
      <dgm:spPr/>
      <dgm:t>
        <a:bodyPr/>
        <a:lstStyle/>
        <a:p>
          <a:r>
            <a:rPr lang="sl-SI" noProof="0" dirty="0"/>
            <a:t>Enostavnost</a:t>
          </a:r>
        </a:p>
      </dgm:t>
    </dgm:pt>
    <dgm:pt modelId="{9B23C581-B8E6-4463-8480-85EE1AB4F12E}" type="parTrans" cxnId="{3408B580-8830-4818-A15E-7E4E0B23AA05}">
      <dgm:prSet/>
      <dgm:spPr/>
      <dgm:t>
        <a:bodyPr/>
        <a:lstStyle/>
        <a:p>
          <a:endParaRPr lang="en-US"/>
        </a:p>
      </dgm:t>
    </dgm:pt>
    <dgm:pt modelId="{718C3085-AC37-4BFB-8FA3-5027317FB314}" type="sibTrans" cxnId="{3408B580-8830-4818-A15E-7E4E0B23AA05}">
      <dgm:prSet/>
      <dgm:spPr/>
      <dgm:t>
        <a:bodyPr/>
        <a:lstStyle/>
        <a:p>
          <a:endParaRPr lang="en-US"/>
        </a:p>
      </dgm:t>
    </dgm:pt>
    <dgm:pt modelId="{E3F686E8-B80C-46E9-8852-6F74F48D5920}" type="pres">
      <dgm:prSet presAssocID="{9967BADC-B319-47D6-BCCF-EEACE060D0E6}" presName="linear" presStyleCnt="0">
        <dgm:presLayoutVars>
          <dgm:dir/>
          <dgm:animLvl val="lvl"/>
          <dgm:resizeHandles val="exact"/>
        </dgm:presLayoutVars>
      </dgm:prSet>
      <dgm:spPr/>
    </dgm:pt>
    <dgm:pt modelId="{F970ADD9-FA54-40B3-BB9B-D06516EAFA77}" type="pres">
      <dgm:prSet presAssocID="{3FB7109A-91CB-4ADB-B389-CBC2B3FB4699}" presName="parentLin" presStyleCnt="0"/>
      <dgm:spPr/>
    </dgm:pt>
    <dgm:pt modelId="{F892AD56-8DCB-4EF7-B98E-B679D9A30132}" type="pres">
      <dgm:prSet presAssocID="{3FB7109A-91CB-4ADB-B389-CBC2B3FB4699}" presName="parentLeftMargin" presStyleLbl="node1" presStyleIdx="0" presStyleCnt="3"/>
      <dgm:spPr/>
    </dgm:pt>
    <dgm:pt modelId="{F458EFCC-81B2-4EB9-A319-179DB3D22A43}" type="pres">
      <dgm:prSet presAssocID="{3FB7109A-91CB-4ADB-B389-CBC2B3FB46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DD1E9E-D2BB-46F3-B358-8DAAF4644C1D}" type="pres">
      <dgm:prSet presAssocID="{3FB7109A-91CB-4ADB-B389-CBC2B3FB4699}" presName="negativeSpace" presStyleCnt="0"/>
      <dgm:spPr/>
    </dgm:pt>
    <dgm:pt modelId="{70F1A3E7-C757-44FF-91CC-0BE28315C8C3}" type="pres">
      <dgm:prSet presAssocID="{3FB7109A-91CB-4ADB-B389-CBC2B3FB4699}" presName="childText" presStyleLbl="conFgAcc1" presStyleIdx="0" presStyleCnt="3">
        <dgm:presLayoutVars>
          <dgm:bulletEnabled val="1"/>
        </dgm:presLayoutVars>
      </dgm:prSet>
      <dgm:spPr/>
    </dgm:pt>
    <dgm:pt modelId="{2B89C9F7-FFEA-4C87-9197-703287F51674}" type="pres">
      <dgm:prSet presAssocID="{13D6E016-FDF7-4867-8E96-AA290E78DDA7}" presName="spaceBetweenRectangles" presStyleCnt="0"/>
      <dgm:spPr/>
    </dgm:pt>
    <dgm:pt modelId="{FB4C0D7C-FC31-4B02-AF5B-9B49E4A2AB4F}" type="pres">
      <dgm:prSet presAssocID="{BF68380C-1AA1-495A-90BF-1A98197CF823}" presName="parentLin" presStyleCnt="0"/>
      <dgm:spPr/>
    </dgm:pt>
    <dgm:pt modelId="{82A570D3-7F6C-4152-B6E0-2F62B71DFF54}" type="pres">
      <dgm:prSet presAssocID="{BF68380C-1AA1-495A-90BF-1A98197CF823}" presName="parentLeftMargin" presStyleLbl="node1" presStyleIdx="0" presStyleCnt="3"/>
      <dgm:spPr/>
    </dgm:pt>
    <dgm:pt modelId="{9FE5FE0A-1EC8-4972-8576-2AC346D57540}" type="pres">
      <dgm:prSet presAssocID="{BF68380C-1AA1-495A-90BF-1A98197CF8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2508F7-D758-447D-B438-7634DABD4F23}" type="pres">
      <dgm:prSet presAssocID="{BF68380C-1AA1-495A-90BF-1A98197CF823}" presName="negativeSpace" presStyleCnt="0"/>
      <dgm:spPr/>
    </dgm:pt>
    <dgm:pt modelId="{D6D66F7A-ECD3-40D8-802D-60F67DFF577D}" type="pres">
      <dgm:prSet presAssocID="{BF68380C-1AA1-495A-90BF-1A98197CF823}" presName="childText" presStyleLbl="conFgAcc1" presStyleIdx="1" presStyleCnt="3">
        <dgm:presLayoutVars>
          <dgm:bulletEnabled val="1"/>
        </dgm:presLayoutVars>
      </dgm:prSet>
      <dgm:spPr/>
    </dgm:pt>
    <dgm:pt modelId="{CE8E5FA1-8F68-4B3E-A84C-9CBBFEA1D718}" type="pres">
      <dgm:prSet presAssocID="{B9BB7C70-DB5C-4A45-AE40-152F24424ECA}" presName="spaceBetweenRectangles" presStyleCnt="0"/>
      <dgm:spPr/>
    </dgm:pt>
    <dgm:pt modelId="{97F6E109-B659-4042-B1FB-FF9D0115C852}" type="pres">
      <dgm:prSet presAssocID="{A3DC421B-B883-4D6D-9757-365E51881544}" presName="parentLin" presStyleCnt="0"/>
      <dgm:spPr/>
    </dgm:pt>
    <dgm:pt modelId="{B2AB7B28-E7C8-4988-A953-ED6BF05687F7}" type="pres">
      <dgm:prSet presAssocID="{A3DC421B-B883-4D6D-9757-365E51881544}" presName="parentLeftMargin" presStyleLbl="node1" presStyleIdx="1" presStyleCnt="3"/>
      <dgm:spPr/>
    </dgm:pt>
    <dgm:pt modelId="{A884B8C9-AFA2-4E21-B840-3A8EC70416E4}" type="pres">
      <dgm:prSet presAssocID="{A3DC421B-B883-4D6D-9757-365E518815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B985FEA-5960-495C-BEE4-DE42511E3395}" type="pres">
      <dgm:prSet presAssocID="{A3DC421B-B883-4D6D-9757-365E51881544}" presName="negativeSpace" presStyleCnt="0"/>
      <dgm:spPr/>
    </dgm:pt>
    <dgm:pt modelId="{8DB42025-A505-464F-8351-53A275A7BF23}" type="pres">
      <dgm:prSet presAssocID="{A3DC421B-B883-4D6D-9757-365E518815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003405-B996-4DDB-B740-D18C1255ACE2}" type="presOf" srcId="{A3DC421B-B883-4D6D-9757-365E51881544}" destId="{A884B8C9-AFA2-4E21-B840-3A8EC70416E4}" srcOrd="1" destOrd="0" presId="urn:microsoft.com/office/officeart/2005/8/layout/list1"/>
    <dgm:cxn modelId="{A65C2865-1330-4A85-8C73-0292EF031588}" type="presOf" srcId="{3FB7109A-91CB-4ADB-B389-CBC2B3FB4699}" destId="{F458EFCC-81B2-4EB9-A319-179DB3D22A43}" srcOrd="1" destOrd="0" presId="urn:microsoft.com/office/officeart/2005/8/layout/list1"/>
    <dgm:cxn modelId="{378D0D77-E716-418E-80E3-BDB05B346F40}" type="presOf" srcId="{3FB7109A-91CB-4ADB-B389-CBC2B3FB4699}" destId="{F892AD56-8DCB-4EF7-B98E-B679D9A30132}" srcOrd="0" destOrd="0" presId="urn:microsoft.com/office/officeart/2005/8/layout/list1"/>
    <dgm:cxn modelId="{3408B580-8830-4818-A15E-7E4E0B23AA05}" srcId="{9967BADC-B319-47D6-BCCF-EEACE060D0E6}" destId="{A3DC421B-B883-4D6D-9757-365E51881544}" srcOrd="2" destOrd="0" parTransId="{9B23C581-B8E6-4463-8480-85EE1AB4F12E}" sibTransId="{718C3085-AC37-4BFB-8FA3-5027317FB314}"/>
    <dgm:cxn modelId="{4EFEB192-1D01-4EA4-96F2-2F98ABA2BAD4}" type="presOf" srcId="{BF68380C-1AA1-495A-90BF-1A98197CF823}" destId="{9FE5FE0A-1EC8-4972-8576-2AC346D57540}" srcOrd="1" destOrd="0" presId="urn:microsoft.com/office/officeart/2005/8/layout/list1"/>
    <dgm:cxn modelId="{98247897-C3E8-4119-A5DD-8290BF0456BA}" type="presOf" srcId="{9967BADC-B319-47D6-BCCF-EEACE060D0E6}" destId="{E3F686E8-B80C-46E9-8852-6F74F48D5920}" srcOrd="0" destOrd="0" presId="urn:microsoft.com/office/officeart/2005/8/layout/list1"/>
    <dgm:cxn modelId="{BFC608A8-BD7F-41B8-825A-56AFFE047775}" type="presOf" srcId="{A3DC421B-B883-4D6D-9757-365E51881544}" destId="{B2AB7B28-E7C8-4988-A953-ED6BF05687F7}" srcOrd="0" destOrd="0" presId="urn:microsoft.com/office/officeart/2005/8/layout/list1"/>
    <dgm:cxn modelId="{E222FEBF-6F2F-43E1-AC60-D23025EDF48A}" type="presOf" srcId="{BF68380C-1AA1-495A-90BF-1A98197CF823}" destId="{82A570D3-7F6C-4152-B6E0-2F62B71DFF54}" srcOrd="0" destOrd="0" presId="urn:microsoft.com/office/officeart/2005/8/layout/list1"/>
    <dgm:cxn modelId="{B03DD5D7-0343-4A14-9813-D52D9FBBC0E6}" srcId="{9967BADC-B319-47D6-BCCF-EEACE060D0E6}" destId="{BF68380C-1AA1-495A-90BF-1A98197CF823}" srcOrd="1" destOrd="0" parTransId="{D7125F67-E793-4F89-8706-7B43E811471A}" sibTransId="{B9BB7C70-DB5C-4A45-AE40-152F24424ECA}"/>
    <dgm:cxn modelId="{BEFBBFD8-CB67-4D85-B896-4B8A7960685A}" srcId="{9967BADC-B319-47D6-BCCF-EEACE060D0E6}" destId="{3FB7109A-91CB-4ADB-B389-CBC2B3FB4699}" srcOrd="0" destOrd="0" parTransId="{01E39EE1-6227-4F65-B578-7C242B4D437B}" sibTransId="{13D6E016-FDF7-4867-8E96-AA290E78DDA7}"/>
    <dgm:cxn modelId="{BFB9B0BC-6510-4412-AFA7-494C59208B55}" type="presParOf" srcId="{E3F686E8-B80C-46E9-8852-6F74F48D5920}" destId="{F970ADD9-FA54-40B3-BB9B-D06516EAFA77}" srcOrd="0" destOrd="0" presId="urn:microsoft.com/office/officeart/2005/8/layout/list1"/>
    <dgm:cxn modelId="{23CE6439-5729-4C26-B9E2-78F8BD1BDCBF}" type="presParOf" srcId="{F970ADD9-FA54-40B3-BB9B-D06516EAFA77}" destId="{F892AD56-8DCB-4EF7-B98E-B679D9A30132}" srcOrd="0" destOrd="0" presId="urn:microsoft.com/office/officeart/2005/8/layout/list1"/>
    <dgm:cxn modelId="{4F4C586F-A9D3-4C65-83FC-4CE90A5117C7}" type="presParOf" srcId="{F970ADD9-FA54-40B3-BB9B-D06516EAFA77}" destId="{F458EFCC-81B2-4EB9-A319-179DB3D22A43}" srcOrd="1" destOrd="0" presId="urn:microsoft.com/office/officeart/2005/8/layout/list1"/>
    <dgm:cxn modelId="{2267E1C9-E4B4-4B61-A790-625650E38578}" type="presParOf" srcId="{E3F686E8-B80C-46E9-8852-6F74F48D5920}" destId="{0CDD1E9E-D2BB-46F3-B358-8DAAF4644C1D}" srcOrd="1" destOrd="0" presId="urn:microsoft.com/office/officeart/2005/8/layout/list1"/>
    <dgm:cxn modelId="{6B6B326E-A85C-49AA-BD8E-2C775C68017D}" type="presParOf" srcId="{E3F686E8-B80C-46E9-8852-6F74F48D5920}" destId="{70F1A3E7-C757-44FF-91CC-0BE28315C8C3}" srcOrd="2" destOrd="0" presId="urn:microsoft.com/office/officeart/2005/8/layout/list1"/>
    <dgm:cxn modelId="{598354AA-11C0-4E6C-A377-FAEF74740A91}" type="presParOf" srcId="{E3F686E8-B80C-46E9-8852-6F74F48D5920}" destId="{2B89C9F7-FFEA-4C87-9197-703287F51674}" srcOrd="3" destOrd="0" presId="urn:microsoft.com/office/officeart/2005/8/layout/list1"/>
    <dgm:cxn modelId="{A60CEA7D-EF4C-42A9-9266-16DCC5528B0B}" type="presParOf" srcId="{E3F686E8-B80C-46E9-8852-6F74F48D5920}" destId="{FB4C0D7C-FC31-4B02-AF5B-9B49E4A2AB4F}" srcOrd="4" destOrd="0" presId="urn:microsoft.com/office/officeart/2005/8/layout/list1"/>
    <dgm:cxn modelId="{CCB74AC8-8A0A-45CA-A4C3-66EA3255B865}" type="presParOf" srcId="{FB4C0D7C-FC31-4B02-AF5B-9B49E4A2AB4F}" destId="{82A570D3-7F6C-4152-B6E0-2F62B71DFF54}" srcOrd="0" destOrd="0" presId="urn:microsoft.com/office/officeart/2005/8/layout/list1"/>
    <dgm:cxn modelId="{5887B23D-69B2-4234-8A5A-72BCE5707AD0}" type="presParOf" srcId="{FB4C0D7C-FC31-4B02-AF5B-9B49E4A2AB4F}" destId="{9FE5FE0A-1EC8-4972-8576-2AC346D57540}" srcOrd="1" destOrd="0" presId="urn:microsoft.com/office/officeart/2005/8/layout/list1"/>
    <dgm:cxn modelId="{13EF530C-CF86-46B8-B06D-A5056F7AC7E6}" type="presParOf" srcId="{E3F686E8-B80C-46E9-8852-6F74F48D5920}" destId="{762508F7-D758-447D-B438-7634DABD4F23}" srcOrd="5" destOrd="0" presId="urn:microsoft.com/office/officeart/2005/8/layout/list1"/>
    <dgm:cxn modelId="{6F084499-0551-4D29-BE02-ACE44BF2A0FF}" type="presParOf" srcId="{E3F686E8-B80C-46E9-8852-6F74F48D5920}" destId="{D6D66F7A-ECD3-40D8-802D-60F67DFF577D}" srcOrd="6" destOrd="0" presId="urn:microsoft.com/office/officeart/2005/8/layout/list1"/>
    <dgm:cxn modelId="{1F2ED0F3-8FF9-4C6B-A049-F0B4CBCCE17B}" type="presParOf" srcId="{E3F686E8-B80C-46E9-8852-6F74F48D5920}" destId="{CE8E5FA1-8F68-4B3E-A84C-9CBBFEA1D718}" srcOrd="7" destOrd="0" presId="urn:microsoft.com/office/officeart/2005/8/layout/list1"/>
    <dgm:cxn modelId="{148C4641-5127-44B8-A93C-2BC18A9BBCAF}" type="presParOf" srcId="{E3F686E8-B80C-46E9-8852-6F74F48D5920}" destId="{97F6E109-B659-4042-B1FB-FF9D0115C852}" srcOrd="8" destOrd="0" presId="urn:microsoft.com/office/officeart/2005/8/layout/list1"/>
    <dgm:cxn modelId="{3EB90C23-AEB9-4802-8D67-3D851724B2A0}" type="presParOf" srcId="{97F6E109-B659-4042-B1FB-FF9D0115C852}" destId="{B2AB7B28-E7C8-4988-A953-ED6BF05687F7}" srcOrd="0" destOrd="0" presId="urn:microsoft.com/office/officeart/2005/8/layout/list1"/>
    <dgm:cxn modelId="{9F51FD0C-57AC-4B61-91D0-8E0401C6CBD0}" type="presParOf" srcId="{97F6E109-B659-4042-B1FB-FF9D0115C852}" destId="{A884B8C9-AFA2-4E21-B840-3A8EC70416E4}" srcOrd="1" destOrd="0" presId="urn:microsoft.com/office/officeart/2005/8/layout/list1"/>
    <dgm:cxn modelId="{51782B76-BD1A-4239-8A05-BF6F84BA24F8}" type="presParOf" srcId="{E3F686E8-B80C-46E9-8852-6F74F48D5920}" destId="{3B985FEA-5960-495C-BEE4-DE42511E3395}" srcOrd="9" destOrd="0" presId="urn:microsoft.com/office/officeart/2005/8/layout/list1"/>
    <dgm:cxn modelId="{8AADFAB2-95AF-4762-AA5C-02984888A373}" type="presParOf" srcId="{E3F686E8-B80C-46E9-8852-6F74F48D5920}" destId="{8DB42025-A505-464F-8351-53A275A7BF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67BADC-B319-47D6-BCCF-EEACE060D0E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7109A-91CB-4ADB-B389-CBC2B3FB4699}">
      <dgm:prSet/>
      <dgm:spPr/>
      <dgm:t>
        <a:bodyPr/>
        <a:lstStyle/>
        <a:p>
          <a:r>
            <a:rPr lang="en-US" dirty="0"/>
            <a:t>HTML5</a:t>
          </a:r>
        </a:p>
      </dgm:t>
    </dgm:pt>
    <dgm:pt modelId="{01E39EE1-6227-4F65-B578-7C242B4D437B}" type="parTrans" cxnId="{BEFBBFD8-CB67-4D85-B896-4B8A7960685A}">
      <dgm:prSet/>
      <dgm:spPr/>
      <dgm:t>
        <a:bodyPr/>
        <a:lstStyle/>
        <a:p>
          <a:endParaRPr lang="en-US"/>
        </a:p>
      </dgm:t>
    </dgm:pt>
    <dgm:pt modelId="{13D6E016-FDF7-4867-8E96-AA290E78DDA7}" type="sibTrans" cxnId="{BEFBBFD8-CB67-4D85-B896-4B8A7960685A}">
      <dgm:prSet/>
      <dgm:spPr/>
      <dgm:t>
        <a:bodyPr/>
        <a:lstStyle/>
        <a:p>
          <a:endParaRPr lang="en-US"/>
        </a:p>
      </dgm:t>
    </dgm:pt>
    <dgm:pt modelId="{BF68380C-1AA1-495A-90BF-1A98197CF823}">
      <dgm:prSet/>
      <dgm:spPr/>
      <dgm:t>
        <a:bodyPr/>
        <a:lstStyle/>
        <a:p>
          <a:r>
            <a:rPr lang="en-US" dirty="0"/>
            <a:t>CSS3</a:t>
          </a:r>
        </a:p>
      </dgm:t>
    </dgm:pt>
    <dgm:pt modelId="{D7125F67-E793-4F89-8706-7B43E811471A}" type="parTrans" cxnId="{B03DD5D7-0343-4A14-9813-D52D9FBBC0E6}">
      <dgm:prSet/>
      <dgm:spPr/>
      <dgm:t>
        <a:bodyPr/>
        <a:lstStyle/>
        <a:p>
          <a:endParaRPr lang="en-US"/>
        </a:p>
      </dgm:t>
    </dgm:pt>
    <dgm:pt modelId="{B9BB7C70-DB5C-4A45-AE40-152F24424ECA}" type="sibTrans" cxnId="{B03DD5D7-0343-4A14-9813-D52D9FBBC0E6}">
      <dgm:prSet/>
      <dgm:spPr/>
      <dgm:t>
        <a:bodyPr/>
        <a:lstStyle/>
        <a:p>
          <a:endParaRPr lang="en-US"/>
        </a:p>
      </dgm:t>
    </dgm:pt>
    <dgm:pt modelId="{A3DC421B-B883-4D6D-9757-365E51881544}">
      <dgm:prSet/>
      <dgm:spPr/>
      <dgm:t>
        <a:bodyPr/>
        <a:lstStyle/>
        <a:p>
          <a:r>
            <a:rPr lang="en-US" dirty="0"/>
            <a:t>Notepad++</a:t>
          </a:r>
        </a:p>
      </dgm:t>
    </dgm:pt>
    <dgm:pt modelId="{9B23C581-B8E6-4463-8480-85EE1AB4F12E}" type="parTrans" cxnId="{3408B580-8830-4818-A15E-7E4E0B23AA05}">
      <dgm:prSet/>
      <dgm:spPr/>
      <dgm:t>
        <a:bodyPr/>
        <a:lstStyle/>
        <a:p>
          <a:endParaRPr lang="en-US"/>
        </a:p>
      </dgm:t>
    </dgm:pt>
    <dgm:pt modelId="{718C3085-AC37-4BFB-8FA3-5027317FB314}" type="sibTrans" cxnId="{3408B580-8830-4818-A15E-7E4E0B23AA05}">
      <dgm:prSet/>
      <dgm:spPr/>
      <dgm:t>
        <a:bodyPr/>
        <a:lstStyle/>
        <a:p>
          <a:endParaRPr lang="en-US"/>
        </a:p>
      </dgm:t>
    </dgm:pt>
    <dgm:pt modelId="{E3F686E8-B80C-46E9-8852-6F74F48D5920}" type="pres">
      <dgm:prSet presAssocID="{9967BADC-B319-47D6-BCCF-EEACE060D0E6}" presName="linear" presStyleCnt="0">
        <dgm:presLayoutVars>
          <dgm:dir/>
          <dgm:animLvl val="lvl"/>
          <dgm:resizeHandles val="exact"/>
        </dgm:presLayoutVars>
      </dgm:prSet>
      <dgm:spPr/>
    </dgm:pt>
    <dgm:pt modelId="{F970ADD9-FA54-40B3-BB9B-D06516EAFA77}" type="pres">
      <dgm:prSet presAssocID="{3FB7109A-91CB-4ADB-B389-CBC2B3FB4699}" presName="parentLin" presStyleCnt="0"/>
      <dgm:spPr/>
    </dgm:pt>
    <dgm:pt modelId="{F892AD56-8DCB-4EF7-B98E-B679D9A30132}" type="pres">
      <dgm:prSet presAssocID="{3FB7109A-91CB-4ADB-B389-CBC2B3FB4699}" presName="parentLeftMargin" presStyleLbl="node1" presStyleIdx="0" presStyleCnt="3"/>
      <dgm:spPr/>
    </dgm:pt>
    <dgm:pt modelId="{F458EFCC-81B2-4EB9-A319-179DB3D22A43}" type="pres">
      <dgm:prSet presAssocID="{3FB7109A-91CB-4ADB-B389-CBC2B3FB46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DD1E9E-D2BB-46F3-B358-8DAAF4644C1D}" type="pres">
      <dgm:prSet presAssocID="{3FB7109A-91CB-4ADB-B389-CBC2B3FB4699}" presName="negativeSpace" presStyleCnt="0"/>
      <dgm:spPr/>
    </dgm:pt>
    <dgm:pt modelId="{70F1A3E7-C757-44FF-91CC-0BE28315C8C3}" type="pres">
      <dgm:prSet presAssocID="{3FB7109A-91CB-4ADB-B389-CBC2B3FB4699}" presName="childText" presStyleLbl="conFgAcc1" presStyleIdx="0" presStyleCnt="3">
        <dgm:presLayoutVars>
          <dgm:bulletEnabled val="1"/>
        </dgm:presLayoutVars>
      </dgm:prSet>
      <dgm:spPr/>
    </dgm:pt>
    <dgm:pt modelId="{2B89C9F7-FFEA-4C87-9197-703287F51674}" type="pres">
      <dgm:prSet presAssocID="{13D6E016-FDF7-4867-8E96-AA290E78DDA7}" presName="spaceBetweenRectangles" presStyleCnt="0"/>
      <dgm:spPr/>
    </dgm:pt>
    <dgm:pt modelId="{FB4C0D7C-FC31-4B02-AF5B-9B49E4A2AB4F}" type="pres">
      <dgm:prSet presAssocID="{BF68380C-1AA1-495A-90BF-1A98197CF823}" presName="parentLin" presStyleCnt="0"/>
      <dgm:spPr/>
    </dgm:pt>
    <dgm:pt modelId="{82A570D3-7F6C-4152-B6E0-2F62B71DFF54}" type="pres">
      <dgm:prSet presAssocID="{BF68380C-1AA1-495A-90BF-1A98197CF823}" presName="parentLeftMargin" presStyleLbl="node1" presStyleIdx="0" presStyleCnt="3"/>
      <dgm:spPr/>
    </dgm:pt>
    <dgm:pt modelId="{9FE5FE0A-1EC8-4972-8576-2AC346D57540}" type="pres">
      <dgm:prSet presAssocID="{BF68380C-1AA1-495A-90BF-1A98197CF8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2508F7-D758-447D-B438-7634DABD4F23}" type="pres">
      <dgm:prSet presAssocID="{BF68380C-1AA1-495A-90BF-1A98197CF823}" presName="negativeSpace" presStyleCnt="0"/>
      <dgm:spPr/>
    </dgm:pt>
    <dgm:pt modelId="{D6D66F7A-ECD3-40D8-802D-60F67DFF577D}" type="pres">
      <dgm:prSet presAssocID="{BF68380C-1AA1-495A-90BF-1A98197CF823}" presName="childText" presStyleLbl="conFgAcc1" presStyleIdx="1" presStyleCnt="3">
        <dgm:presLayoutVars>
          <dgm:bulletEnabled val="1"/>
        </dgm:presLayoutVars>
      </dgm:prSet>
      <dgm:spPr/>
    </dgm:pt>
    <dgm:pt modelId="{CE8E5FA1-8F68-4B3E-A84C-9CBBFEA1D718}" type="pres">
      <dgm:prSet presAssocID="{B9BB7C70-DB5C-4A45-AE40-152F24424ECA}" presName="spaceBetweenRectangles" presStyleCnt="0"/>
      <dgm:spPr/>
    </dgm:pt>
    <dgm:pt modelId="{97F6E109-B659-4042-B1FB-FF9D0115C852}" type="pres">
      <dgm:prSet presAssocID="{A3DC421B-B883-4D6D-9757-365E51881544}" presName="parentLin" presStyleCnt="0"/>
      <dgm:spPr/>
    </dgm:pt>
    <dgm:pt modelId="{B2AB7B28-E7C8-4988-A953-ED6BF05687F7}" type="pres">
      <dgm:prSet presAssocID="{A3DC421B-B883-4D6D-9757-365E51881544}" presName="parentLeftMargin" presStyleLbl="node1" presStyleIdx="1" presStyleCnt="3"/>
      <dgm:spPr/>
    </dgm:pt>
    <dgm:pt modelId="{A884B8C9-AFA2-4E21-B840-3A8EC70416E4}" type="pres">
      <dgm:prSet presAssocID="{A3DC421B-B883-4D6D-9757-365E518815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B985FEA-5960-495C-BEE4-DE42511E3395}" type="pres">
      <dgm:prSet presAssocID="{A3DC421B-B883-4D6D-9757-365E51881544}" presName="negativeSpace" presStyleCnt="0"/>
      <dgm:spPr/>
    </dgm:pt>
    <dgm:pt modelId="{8DB42025-A505-464F-8351-53A275A7BF23}" type="pres">
      <dgm:prSet presAssocID="{A3DC421B-B883-4D6D-9757-365E518815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003405-B996-4DDB-B740-D18C1255ACE2}" type="presOf" srcId="{A3DC421B-B883-4D6D-9757-365E51881544}" destId="{A884B8C9-AFA2-4E21-B840-3A8EC70416E4}" srcOrd="1" destOrd="0" presId="urn:microsoft.com/office/officeart/2005/8/layout/list1"/>
    <dgm:cxn modelId="{A65C2865-1330-4A85-8C73-0292EF031588}" type="presOf" srcId="{3FB7109A-91CB-4ADB-B389-CBC2B3FB4699}" destId="{F458EFCC-81B2-4EB9-A319-179DB3D22A43}" srcOrd="1" destOrd="0" presId="urn:microsoft.com/office/officeart/2005/8/layout/list1"/>
    <dgm:cxn modelId="{378D0D77-E716-418E-80E3-BDB05B346F40}" type="presOf" srcId="{3FB7109A-91CB-4ADB-B389-CBC2B3FB4699}" destId="{F892AD56-8DCB-4EF7-B98E-B679D9A30132}" srcOrd="0" destOrd="0" presId="urn:microsoft.com/office/officeart/2005/8/layout/list1"/>
    <dgm:cxn modelId="{3408B580-8830-4818-A15E-7E4E0B23AA05}" srcId="{9967BADC-B319-47D6-BCCF-EEACE060D0E6}" destId="{A3DC421B-B883-4D6D-9757-365E51881544}" srcOrd="2" destOrd="0" parTransId="{9B23C581-B8E6-4463-8480-85EE1AB4F12E}" sibTransId="{718C3085-AC37-4BFB-8FA3-5027317FB314}"/>
    <dgm:cxn modelId="{4EFEB192-1D01-4EA4-96F2-2F98ABA2BAD4}" type="presOf" srcId="{BF68380C-1AA1-495A-90BF-1A98197CF823}" destId="{9FE5FE0A-1EC8-4972-8576-2AC346D57540}" srcOrd="1" destOrd="0" presId="urn:microsoft.com/office/officeart/2005/8/layout/list1"/>
    <dgm:cxn modelId="{98247897-C3E8-4119-A5DD-8290BF0456BA}" type="presOf" srcId="{9967BADC-B319-47D6-BCCF-EEACE060D0E6}" destId="{E3F686E8-B80C-46E9-8852-6F74F48D5920}" srcOrd="0" destOrd="0" presId="urn:microsoft.com/office/officeart/2005/8/layout/list1"/>
    <dgm:cxn modelId="{BFC608A8-BD7F-41B8-825A-56AFFE047775}" type="presOf" srcId="{A3DC421B-B883-4D6D-9757-365E51881544}" destId="{B2AB7B28-E7C8-4988-A953-ED6BF05687F7}" srcOrd="0" destOrd="0" presId="urn:microsoft.com/office/officeart/2005/8/layout/list1"/>
    <dgm:cxn modelId="{E222FEBF-6F2F-43E1-AC60-D23025EDF48A}" type="presOf" srcId="{BF68380C-1AA1-495A-90BF-1A98197CF823}" destId="{82A570D3-7F6C-4152-B6E0-2F62B71DFF54}" srcOrd="0" destOrd="0" presId="urn:microsoft.com/office/officeart/2005/8/layout/list1"/>
    <dgm:cxn modelId="{B03DD5D7-0343-4A14-9813-D52D9FBBC0E6}" srcId="{9967BADC-B319-47D6-BCCF-EEACE060D0E6}" destId="{BF68380C-1AA1-495A-90BF-1A98197CF823}" srcOrd="1" destOrd="0" parTransId="{D7125F67-E793-4F89-8706-7B43E811471A}" sibTransId="{B9BB7C70-DB5C-4A45-AE40-152F24424ECA}"/>
    <dgm:cxn modelId="{BEFBBFD8-CB67-4D85-B896-4B8A7960685A}" srcId="{9967BADC-B319-47D6-BCCF-EEACE060D0E6}" destId="{3FB7109A-91CB-4ADB-B389-CBC2B3FB4699}" srcOrd="0" destOrd="0" parTransId="{01E39EE1-6227-4F65-B578-7C242B4D437B}" sibTransId="{13D6E016-FDF7-4867-8E96-AA290E78DDA7}"/>
    <dgm:cxn modelId="{BFB9B0BC-6510-4412-AFA7-494C59208B55}" type="presParOf" srcId="{E3F686E8-B80C-46E9-8852-6F74F48D5920}" destId="{F970ADD9-FA54-40B3-BB9B-D06516EAFA77}" srcOrd="0" destOrd="0" presId="urn:microsoft.com/office/officeart/2005/8/layout/list1"/>
    <dgm:cxn modelId="{23CE6439-5729-4C26-B9E2-78F8BD1BDCBF}" type="presParOf" srcId="{F970ADD9-FA54-40B3-BB9B-D06516EAFA77}" destId="{F892AD56-8DCB-4EF7-B98E-B679D9A30132}" srcOrd="0" destOrd="0" presId="urn:microsoft.com/office/officeart/2005/8/layout/list1"/>
    <dgm:cxn modelId="{4F4C586F-A9D3-4C65-83FC-4CE90A5117C7}" type="presParOf" srcId="{F970ADD9-FA54-40B3-BB9B-D06516EAFA77}" destId="{F458EFCC-81B2-4EB9-A319-179DB3D22A43}" srcOrd="1" destOrd="0" presId="urn:microsoft.com/office/officeart/2005/8/layout/list1"/>
    <dgm:cxn modelId="{2267E1C9-E4B4-4B61-A790-625650E38578}" type="presParOf" srcId="{E3F686E8-B80C-46E9-8852-6F74F48D5920}" destId="{0CDD1E9E-D2BB-46F3-B358-8DAAF4644C1D}" srcOrd="1" destOrd="0" presId="urn:microsoft.com/office/officeart/2005/8/layout/list1"/>
    <dgm:cxn modelId="{6B6B326E-A85C-49AA-BD8E-2C775C68017D}" type="presParOf" srcId="{E3F686E8-B80C-46E9-8852-6F74F48D5920}" destId="{70F1A3E7-C757-44FF-91CC-0BE28315C8C3}" srcOrd="2" destOrd="0" presId="urn:microsoft.com/office/officeart/2005/8/layout/list1"/>
    <dgm:cxn modelId="{598354AA-11C0-4E6C-A377-FAEF74740A91}" type="presParOf" srcId="{E3F686E8-B80C-46E9-8852-6F74F48D5920}" destId="{2B89C9F7-FFEA-4C87-9197-703287F51674}" srcOrd="3" destOrd="0" presId="urn:microsoft.com/office/officeart/2005/8/layout/list1"/>
    <dgm:cxn modelId="{A60CEA7D-EF4C-42A9-9266-16DCC5528B0B}" type="presParOf" srcId="{E3F686E8-B80C-46E9-8852-6F74F48D5920}" destId="{FB4C0D7C-FC31-4B02-AF5B-9B49E4A2AB4F}" srcOrd="4" destOrd="0" presId="urn:microsoft.com/office/officeart/2005/8/layout/list1"/>
    <dgm:cxn modelId="{CCB74AC8-8A0A-45CA-A4C3-66EA3255B865}" type="presParOf" srcId="{FB4C0D7C-FC31-4B02-AF5B-9B49E4A2AB4F}" destId="{82A570D3-7F6C-4152-B6E0-2F62B71DFF54}" srcOrd="0" destOrd="0" presId="urn:microsoft.com/office/officeart/2005/8/layout/list1"/>
    <dgm:cxn modelId="{5887B23D-69B2-4234-8A5A-72BCE5707AD0}" type="presParOf" srcId="{FB4C0D7C-FC31-4B02-AF5B-9B49E4A2AB4F}" destId="{9FE5FE0A-1EC8-4972-8576-2AC346D57540}" srcOrd="1" destOrd="0" presId="urn:microsoft.com/office/officeart/2005/8/layout/list1"/>
    <dgm:cxn modelId="{13EF530C-CF86-46B8-B06D-A5056F7AC7E6}" type="presParOf" srcId="{E3F686E8-B80C-46E9-8852-6F74F48D5920}" destId="{762508F7-D758-447D-B438-7634DABD4F23}" srcOrd="5" destOrd="0" presId="urn:microsoft.com/office/officeart/2005/8/layout/list1"/>
    <dgm:cxn modelId="{6F084499-0551-4D29-BE02-ACE44BF2A0FF}" type="presParOf" srcId="{E3F686E8-B80C-46E9-8852-6F74F48D5920}" destId="{D6D66F7A-ECD3-40D8-802D-60F67DFF577D}" srcOrd="6" destOrd="0" presId="urn:microsoft.com/office/officeart/2005/8/layout/list1"/>
    <dgm:cxn modelId="{1F2ED0F3-8FF9-4C6B-A049-F0B4CBCCE17B}" type="presParOf" srcId="{E3F686E8-B80C-46E9-8852-6F74F48D5920}" destId="{CE8E5FA1-8F68-4B3E-A84C-9CBBFEA1D718}" srcOrd="7" destOrd="0" presId="urn:microsoft.com/office/officeart/2005/8/layout/list1"/>
    <dgm:cxn modelId="{148C4641-5127-44B8-A93C-2BC18A9BBCAF}" type="presParOf" srcId="{E3F686E8-B80C-46E9-8852-6F74F48D5920}" destId="{97F6E109-B659-4042-B1FB-FF9D0115C852}" srcOrd="8" destOrd="0" presId="urn:microsoft.com/office/officeart/2005/8/layout/list1"/>
    <dgm:cxn modelId="{3EB90C23-AEB9-4802-8D67-3D851724B2A0}" type="presParOf" srcId="{97F6E109-B659-4042-B1FB-FF9D0115C852}" destId="{B2AB7B28-E7C8-4988-A953-ED6BF05687F7}" srcOrd="0" destOrd="0" presId="urn:microsoft.com/office/officeart/2005/8/layout/list1"/>
    <dgm:cxn modelId="{9F51FD0C-57AC-4B61-91D0-8E0401C6CBD0}" type="presParOf" srcId="{97F6E109-B659-4042-B1FB-FF9D0115C852}" destId="{A884B8C9-AFA2-4E21-B840-3A8EC70416E4}" srcOrd="1" destOrd="0" presId="urn:microsoft.com/office/officeart/2005/8/layout/list1"/>
    <dgm:cxn modelId="{51782B76-BD1A-4239-8A05-BF6F84BA24F8}" type="presParOf" srcId="{E3F686E8-B80C-46E9-8852-6F74F48D5920}" destId="{3B985FEA-5960-495C-BEE4-DE42511E3395}" srcOrd="9" destOrd="0" presId="urn:microsoft.com/office/officeart/2005/8/layout/list1"/>
    <dgm:cxn modelId="{8AADFAB2-95AF-4762-AA5C-02984888A373}" type="presParOf" srcId="{E3F686E8-B80C-46E9-8852-6F74F48D5920}" destId="{8DB42025-A505-464F-8351-53A275A7BF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18BAFA-FAA0-4873-A6D9-21CDF6C53A7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5F82E3-28C7-45D0-BB8F-4C6A949C7516}">
      <dgm:prSet/>
      <dgm:spPr/>
      <dgm:t>
        <a:bodyPr/>
        <a:lstStyle/>
        <a:p>
          <a:r>
            <a:rPr lang="sl-SI"/>
            <a:t>Načrtovanje (izdelava zemljevida, osnutkov, blok diagramov…)</a:t>
          </a:r>
          <a:endParaRPr lang="en-US"/>
        </a:p>
      </dgm:t>
    </dgm:pt>
    <dgm:pt modelId="{6E15993D-7CEC-4017-8251-C936E8CF1841}" type="parTrans" cxnId="{9ABF4782-5862-4803-855D-078F3AB2BBFD}">
      <dgm:prSet/>
      <dgm:spPr/>
      <dgm:t>
        <a:bodyPr/>
        <a:lstStyle/>
        <a:p>
          <a:endParaRPr lang="en-US"/>
        </a:p>
      </dgm:t>
    </dgm:pt>
    <dgm:pt modelId="{B0002F63-34E7-42AE-8220-B375F6E9C82F}" type="sibTrans" cxnId="{9ABF4782-5862-4803-855D-078F3AB2BBFD}">
      <dgm:prSet/>
      <dgm:spPr/>
      <dgm:t>
        <a:bodyPr/>
        <a:lstStyle/>
        <a:p>
          <a:endParaRPr lang="en-US"/>
        </a:p>
      </dgm:t>
    </dgm:pt>
    <dgm:pt modelId="{0375A71C-535D-4417-9546-92EEEF13682D}">
      <dgm:prSet/>
      <dgm:spPr/>
      <dgm:t>
        <a:bodyPr/>
        <a:lstStyle/>
        <a:p>
          <a:r>
            <a:rPr lang="sl-SI"/>
            <a:t>Razvoj (kodiranje)</a:t>
          </a:r>
          <a:endParaRPr lang="en-US"/>
        </a:p>
      </dgm:t>
    </dgm:pt>
    <dgm:pt modelId="{BE98A6D1-262B-45A2-95C1-D5C98C622B86}" type="parTrans" cxnId="{BBBFB412-680F-4C54-94DD-BF7C14F5B45A}">
      <dgm:prSet/>
      <dgm:spPr/>
      <dgm:t>
        <a:bodyPr/>
        <a:lstStyle/>
        <a:p>
          <a:endParaRPr lang="en-US"/>
        </a:p>
      </dgm:t>
    </dgm:pt>
    <dgm:pt modelId="{420EEDFE-8276-4CA5-B40B-9664EB898DE1}" type="sibTrans" cxnId="{BBBFB412-680F-4C54-94DD-BF7C14F5B45A}">
      <dgm:prSet/>
      <dgm:spPr/>
      <dgm:t>
        <a:bodyPr/>
        <a:lstStyle/>
        <a:p>
          <a:endParaRPr lang="en-US"/>
        </a:p>
      </dgm:t>
    </dgm:pt>
    <dgm:pt modelId="{00F40CF4-B762-48C8-AAFA-6FE7C15DC688}">
      <dgm:prSet/>
      <dgm:spPr/>
      <dgm:t>
        <a:bodyPr/>
        <a:lstStyle/>
        <a:p>
          <a:r>
            <a:rPr lang="sl-SI"/>
            <a:t>Testiranje (preverjanje delovanje)</a:t>
          </a:r>
          <a:endParaRPr lang="en-US"/>
        </a:p>
      </dgm:t>
    </dgm:pt>
    <dgm:pt modelId="{9770C8C7-108B-4470-8CF9-3D3142BD2761}" type="parTrans" cxnId="{DD2F4435-8B7F-437A-8436-CC96A8E61A84}">
      <dgm:prSet/>
      <dgm:spPr/>
      <dgm:t>
        <a:bodyPr/>
        <a:lstStyle/>
        <a:p>
          <a:endParaRPr lang="en-US"/>
        </a:p>
      </dgm:t>
    </dgm:pt>
    <dgm:pt modelId="{E82498B5-C6B7-4755-84B3-A5353F0F8A8A}" type="sibTrans" cxnId="{DD2F4435-8B7F-437A-8436-CC96A8E61A84}">
      <dgm:prSet/>
      <dgm:spPr/>
      <dgm:t>
        <a:bodyPr/>
        <a:lstStyle/>
        <a:p>
          <a:endParaRPr lang="en-US"/>
        </a:p>
      </dgm:t>
    </dgm:pt>
    <dgm:pt modelId="{F16BF74C-395D-44D3-899A-CBEA7D753316}">
      <dgm:prSet/>
      <dgm:spPr/>
      <dgm:t>
        <a:bodyPr/>
        <a:lstStyle/>
        <a:p>
          <a:r>
            <a:rPr lang="sl-SI"/>
            <a:t>Lansiranje (objavljanje spletišča na spletnem strežniku)</a:t>
          </a:r>
          <a:endParaRPr lang="en-US"/>
        </a:p>
      </dgm:t>
    </dgm:pt>
    <dgm:pt modelId="{9868FA35-1508-42C4-9F5B-2A0E32D88D13}" type="parTrans" cxnId="{784867BB-AF09-4CE8-8FDD-EB585432C929}">
      <dgm:prSet/>
      <dgm:spPr/>
      <dgm:t>
        <a:bodyPr/>
        <a:lstStyle/>
        <a:p>
          <a:endParaRPr lang="en-US"/>
        </a:p>
      </dgm:t>
    </dgm:pt>
    <dgm:pt modelId="{A1427566-9914-40A5-A6A6-3C1FAAD887E3}" type="sibTrans" cxnId="{784867BB-AF09-4CE8-8FDD-EB585432C929}">
      <dgm:prSet/>
      <dgm:spPr/>
      <dgm:t>
        <a:bodyPr/>
        <a:lstStyle/>
        <a:p>
          <a:endParaRPr lang="en-US"/>
        </a:p>
      </dgm:t>
    </dgm:pt>
    <dgm:pt modelId="{9F3F76FC-E25C-4A22-9BE7-6DF584DB81CB}" type="pres">
      <dgm:prSet presAssocID="{3518BAFA-FAA0-4873-A6D9-21CDF6C53A71}" presName="linear" presStyleCnt="0">
        <dgm:presLayoutVars>
          <dgm:animLvl val="lvl"/>
          <dgm:resizeHandles val="exact"/>
        </dgm:presLayoutVars>
      </dgm:prSet>
      <dgm:spPr/>
    </dgm:pt>
    <dgm:pt modelId="{2BB1FFFF-8FEF-4424-8ABB-E7956924A1F7}" type="pres">
      <dgm:prSet presAssocID="{6F5F82E3-28C7-45D0-BB8F-4C6A949C75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F3AC41-E3E3-4B66-A5BD-38F167F5282C}" type="pres">
      <dgm:prSet presAssocID="{B0002F63-34E7-42AE-8220-B375F6E9C82F}" presName="spacer" presStyleCnt="0"/>
      <dgm:spPr/>
    </dgm:pt>
    <dgm:pt modelId="{E4F9A54B-68A5-420E-881C-8CD30B2A0F90}" type="pres">
      <dgm:prSet presAssocID="{0375A71C-535D-4417-9546-92EEEF1368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D6B18D9-71D1-475E-8F0A-5CEEBB2FD5B7}" type="pres">
      <dgm:prSet presAssocID="{420EEDFE-8276-4CA5-B40B-9664EB898DE1}" presName="spacer" presStyleCnt="0"/>
      <dgm:spPr/>
    </dgm:pt>
    <dgm:pt modelId="{C7AB7EC4-25AC-4C22-9CE9-518E5334BA5B}" type="pres">
      <dgm:prSet presAssocID="{00F40CF4-B762-48C8-AAFA-6FE7C15DC6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FEE5FB-163C-4D9D-B7F6-EE0E1B1A816C}" type="pres">
      <dgm:prSet presAssocID="{E82498B5-C6B7-4755-84B3-A5353F0F8A8A}" presName="spacer" presStyleCnt="0"/>
      <dgm:spPr/>
    </dgm:pt>
    <dgm:pt modelId="{8916BB95-0C0C-4DFB-87B6-17C5249C7CE4}" type="pres">
      <dgm:prSet presAssocID="{F16BF74C-395D-44D3-899A-CBEA7D7533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BFB412-680F-4C54-94DD-BF7C14F5B45A}" srcId="{3518BAFA-FAA0-4873-A6D9-21CDF6C53A71}" destId="{0375A71C-535D-4417-9546-92EEEF13682D}" srcOrd="1" destOrd="0" parTransId="{BE98A6D1-262B-45A2-95C1-D5C98C622B86}" sibTransId="{420EEDFE-8276-4CA5-B40B-9664EB898DE1}"/>
    <dgm:cxn modelId="{30D85E16-273F-4693-B8F1-050874728725}" type="presOf" srcId="{0375A71C-535D-4417-9546-92EEEF13682D}" destId="{E4F9A54B-68A5-420E-881C-8CD30B2A0F90}" srcOrd="0" destOrd="0" presId="urn:microsoft.com/office/officeart/2005/8/layout/vList2"/>
    <dgm:cxn modelId="{DD2F4435-8B7F-437A-8436-CC96A8E61A84}" srcId="{3518BAFA-FAA0-4873-A6D9-21CDF6C53A71}" destId="{00F40CF4-B762-48C8-AAFA-6FE7C15DC688}" srcOrd="2" destOrd="0" parTransId="{9770C8C7-108B-4470-8CF9-3D3142BD2761}" sibTransId="{E82498B5-C6B7-4755-84B3-A5353F0F8A8A}"/>
    <dgm:cxn modelId="{F03C2D63-A647-4496-A7B4-348D6F62817B}" type="presOf" srcId="{3518BAFA-FAA0-4873-A6D9-21CDF6C53A71}" destId="{9F3F76FC-E25C-4A22-9BE7-6DF584DB81CB}" srcOrd="0" destOrd="0" presId="urn:microsoft.com/office/officeart/2005/8/layout/vList2"/>
    <dgm:cxn modelId="{9ABF4782-5862-4803-855D-078F3AB2BBFD}" srcId="{3518BAFA-FAA0-4873-A6D9-21CDF6C53A71}" destId="{6F5F82E3-28C7-45D0-BB8F-4C6A949C7516}" srcOrd="0" destOrd="0" parTransId="{6E15993D-7CEC-4017-8251-C936E8CF1841}" sibTransId="{B0002F63-34E7-42AE-8220-B375F6E9C82F}"/>
    <dgm:cxn modelId="{E3C7ECA0-4739-437A-8C8A-579357B57569}" type="presOf" srcId="{F16BF74C-395D-44D3-899A-CBEA7D753316}" destId="{8916BB95-0C0C-4DFB-87B6-17C5249C7CE4}" srcOrd="0" destOrd="0" presId="urn:microsoft.com/office/officeart/2005/8/layout/vList2"/>
    <dgm:cxn modelId="{784867BB-AF09-4CE8-8FDD-EB585432C929}" srcId="{3518BAFA-FAA0-4873-A6D9-21CDF6C53A71}" destId="{F16BF74C-395D-44D3-899A-CBEA7D753316}" srcOrd="3" destOrd="0" parTransId="{9868FA35-1508-42C4-9F5B-2A0E32D88D13}" sibTransId="{A1427566-9914-40A5-A6A6-3C1FAAD887E3}"/>
    <dgm:cxn modelId="{3AA2E1C7-C2DC-4A60-BC87-3CF1B3E03300}" type="presOf" srcId="{6F5F82E3-28C7-45D0-BB8F-4C6A949C7516}" destId="{2BB1FFFF-8FEF-4424-8ABB-E7956924A1F7}" srcOrd="0" destOrd="0" presId="urn:microsoft.com/office/officeart/2005/8/layout/vList2"/>
    <dgm:cxn modelId="{2914B8E2-A150-41E4-AA72-E143DD066BB4}" type="presOf" srcId="{00F40CF4-B762-48C8-AAFA-6FE7C15DC688}" destId="{C7AB7EC4-25AC-4C22-9CE9-518E5334BA5B}" srcOrd="0" destOrd="0" presId="urn:microsoft.com/office/officeart/2005/8/layout/vList2"/>
    <dgm:cxn modelId="{8858C058-C712-4273-A7F0-D5C29D291FB1}" type="presParOf" srcId="{9F3F76FC-E25C-4A22-9BE7-6DF584DB81CB}" destId="{2BB1FFFF-8FEF-4424-8ABB-E7956924A1F7}" srcOrd="0" destOrd="0" presId="urn:microsoft.com/office/officeart/2005/8/layout/vList2"/>
    <dgm:cxn modelId="{2BE8FCAF-E7D5-4159-9F01-6C5E8DE17EF5}" type="presParOf" srcId="{9F3F76FC-E25C-4A22-9BE7-6DF584DB81CB}" destId="{48F3AC41-E3E3-4B66-A5BD-38F167F5282C}" srcOrd="1" destOrd="0" presId="urn:microsoft.com/office/officeart/2005/8/layout/vList2"/>
    <dgm:cxn modelId="{A0BCD72E-8FC9-438A-801B-683D56586E12}" type="presParOf" srcId="{9F3F76FC-E25C-4A22-9BE7-6DF584DB81CB}" destId="{E4F9A54B-68A5-420E-881C-8CD30B2A0F90}" srcOrd="2" destOrd="0" presId="urn:microsoft.com/office/officeart/2005/8/layout/vList2"/>
    <dgm:cxn modelId="{79C1AB78-806E-42A2-BB0B-5BB0514DB6D7}" type="presParOf" srcId="{9F3F76FC-E25C-4A22-9BE7-6DF584DB81CB}" destId="{AD6B18D9-71D1-475E-8F0A-5CEEBB2FD5B7}" srcOrd="3" destOrd="0" presId="urn:microsoft.com/office/officeart/2005/8/layout/vList2"/>
    <dgm:cxn modelId="{2333BC44-00B0-4972-A6DC-A52E3FD5EE0F}" type="presParOf" srcId="{9F3F76FC-E25C-4A22-9BE7-6DF584DB81CB}" destId="{C7AB7EC4-25AC-4C22-9CE9-518E5334BA5B}" srcOrd="4" destOrd="0" presId="urn:microsoft.com/office/officeart/2005/8/layout/vList2"/>
    <dgm:cxn modelId="{957123F0-1F45-4B36-B6BF-8EC47D98C759}" type="presParOf" srcId="{9F3F76FC-E25C-4A22-9BE7-6DF584DB81CB}" destId="{C7FEE5FB-163C-4D9D-B7F6-EE0E1B1A816C}" srcOrd="5" destOrd="0" presId="urn:microsoft.com/office/officeart/2005/8/layout/vList2"/>
    <dgm:cxn modelId="{4F18CFFE-B34E-4E32-8A47-6E89CD2C6907}" type="presParOf" srcId="{9F3F76FC-E25C-4A22-9BE7-6DF584DB81CB}" destId="{8916BB95-0C0C-4DFB-87B6-17C5249C7C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38BD73-3A4A-4732-8698-3B3423804BE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FDA85B-8BAB-4E17-821C-75CFC5BE25A6}">
      <dgm:prSet/>
      <dgm:spPr/>
      <dgm:t>
        <a:bodyPr/>
        <a:lstStyle/>
        <a:p>
          <a:r>
            <a:rPr lang="sl-SI"/>
            <a:t>Prilagoditev glede na brskalnik in velikost zaslona</a:t>
          </a:r>
          <a:endParaRPr lang="en-US"/>
        </a:p>
      </dgm:t>
    </dgm:pt>
    <dgm:pt modelId="{C1F15562-6D3E-43D5-BB96-7E7B71AF5700}" type="parTrans" cxnId="{DF079920-6715-4AD0-B9B6-52C6305F7A69}">
      <dgm:prSet/>
      <dgm:spPr/>
      <dgm:t>
        <a:bodyPr/>
        <a:lstStyle/>
        <a:p>
          <a:endParaRPr lang="en-US"/>
        </a:p>
      </dgm:t>
    </dgm:pt>
    <dgm:pt modelId="{ACE4FA7D-CF7D-447D-B2CE-691BA4DAB5BA}" type="sibTrans" cxnId="{DF079920-6715-4AD0-B9B6-52C6305F7A69}">
      <dgm:prSet/>
      <dgm:spPr/>
      <dgm:t>
        <a:bodyPr/>
        <a:lstStyle/>
        <a:p>
          <a:endParaRPr lang="en-US"/>
        </a:p>
      </dgm:t>
    </dgm:pt>
    <dgm:pt modelId="{F7F820FE-8685-4167-81C4-3C4ABEF5FCD9}">
      <dgm:prSet/>
      <dgm:spPr/>
      <dgm:t>
        <a:bodyPr/>
        <a:lstStyle/>
        <a:p>
          <a:r>
            <a:rPr lang="en-US"/>
            <a:t>G</a:t>
          </a:r>
          <a:r>
            <a:rPr lang="sl-SI"/>
            <a:t>alerij</a:t>
          </a:r>
          <a:r>
            <a:rPr lang="en-US"/>
            <a:t>a</a:t>
          </a:r>
        </a:p>
      </dgm:t>
    </dgm:pt>
    <dgm:pt modelId="{6E24D10F-0D24-486F-9194-9BF5DEC46592}" type="parTrans" cxnId="{FF1CE124-7475-41FC-BBF3-1DF35E781648}">
      <dgm:prSet/>
      <dgm:spPr/>
      <dgm:t>
        <a:bodyPr/>
        <a:lstStyle/>
        <a:p>
          <a:endParaRPr lang="en-US"/>
        </a:p>
      </dgm:t>
    </dgm:pt>
    <dgm:pt modelId="{0C32FCC3-263E-4456-8F09-080CFF4C6525}" type="sibTrans" cxnId="{FF1CE124-7475-41FC-BBF3-1DF35E781648}">
      <dgm:prSet/>
      <dgm:spPr/>
      <dgm:t>
        <a:bodyPr/>
        <a:lstStyle/>
        <a:p>
          <a:endParaRPr lang="en-US"/>
        </a:p>
      </dgm:t>
    </dgm:pt>
    <dgm:pt modelId="{A3B05430-366B-45B7-8F9C-82B131A44A0B}">
      <dgm:prSet/>
      <dgm:spPr/>
      <dgm:t>
        <a:bodyPr/>
        <a:lstStyle/>
        <a:p>
          <a:r>
            <a:rPr lang="en-US"/>
            <a:t>V</a:t>
          </a:r>
          <a:r>
            <a:rPr lang="sl-SI"/>
            <a:t>rtiljak slik</a:t>
          </a:r>
          <a:endParaRPr lang="en-US"/>
        </a:p>
      </dgm:t>
    </dgm:pt>
    <dgm:pt modelId="{48FE0490-55CA-4CB9-A87B-3C0A385CA7B6}" type="parTrans" cxnId="{020278E6-0919-4159-B617-23EB936BA76C}">
      <dgm:prSet/>
      <dgm:spPr/>
      <dgm:t>
        <a:bodyPr/>
        <a:lstStyle/>
        <a:p>
          <a:endParaRPr lang="en-US"/>
        </a:p>
      </dgm:t>
    </dgm:pt>
    <dgm:pt modelId="{37BA1F85-B253-4A76-AF3B-8808F163D844}" type="sibTrans" cxnId="{020278E6-0919-4159-B617-23EB936BA76C}">
      <dgm:prSet/>
      <dgm:spPr/>
      <dgm:t>
        <a:bodyPr/>
        <a:lstStyle/>
        <a:p>
          <a:endParaRPr lang="en-US"/>
        </a:p>
      </dgm:t>
    </dgm:pt>
    <dgm:pt modelId="{DCA421FB-B374-4331-848F-013B60C3C63F}" type="pres">
      <dgm:prSet presAssocID="{4D38BD73-3A4A-4732-8698-3B3423804BEE}" presName="linear" presStyleCnt="0">
        <dgm:presLayoutVars>
          <dgm:animLvl val="lvl"/>
          <dgm:resizeHandles val="exact"/>
        </dgm:presLayoutVars>
      </dgm:prSet>
      <dgm:spPr/>
    </dgm:pt>
    <dgm:pt modelId="{48A4F16E-9D76-441B-9B07-95268FE55C8F}" type="pres">
      <dgm:prSet presAssocID="{E3FDA85B-8BAB-4E17-821C-75CFC5BE25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AB7123-0994-4DDD-B281-15919B2C7A79}" type="pres">
      <dgm:prSet presAssocID="{ACE4FA7D-CF7D-447D-B2CE-691BA4DAB5BA}" presName="spacer" presStyleCnt="0"/>
      <dgm:spPr/>
    </dgm:pt>
    <dgm:pt modelId="{C1B2257F-12CC-4C06-9FD0-17A8FB2D28CC}" type="pres">
      <dgm:prSet presAssocID="{F7F820FE-8685-4167-81C4-3C4ABEF5FC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D66B6B-2020-4E72-9149-73A084AAFECA}" type="pres">
      <dgm:prSet presAssocID="{0C32FCC3-263E-4456-8F09-080CFF4C6525}" presName="spacer" presStyleCnt="0"/>
      <dgm:spPr/>
    </dgm:pt>
    <dgm:pt modelId="{5FAA53E9-D2B2-476D-ADDA-458BB407BF54}" type="pres">
      <dgm:prSet presAssocID="{A3B05430-366B-45B7-8F9C-82B131A44A0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079920-6715-4AD0-B9B6-52C6305F7A69}" srcId="{4D38BD73-3A4A-4732-8698-3B3423804BEE}" destId="{E3FDA85B-8BAB-4E17-821C-75CFC5BE25A6}" srcOrd="0" destOrd="0" parTransId="{C1F15562-6D3E-43D5-BB96-7E7B71AF5700}" sibTransId="{ACE4FA7D-CF7D-447D-B2CE-691BA4DAB5BA}"/>
    <dgm:cxn modelId="{FF1CE124-7475-41FC-BBF3-1DF35E781648}" srcId="{4D38BD73-3A4A-4732-8698-3B3423804BEE}" destId="{F7F820FE-8685-4167-81C4-3C4ABEF5FCD9}" srcOrd="1" destOrd="0" parTransId="{6E24D10F-0D24-486F-9194-9BF5DEC46592}" sibTransId="{0C32FCC3-263E-4456-8F09-080CFF4C6525}"/>
    <dgm:cxn modelId="{AF644836-8C8F-41E2-B257-87461950B1D9}" type="presOf" srcId="{4D38BD73-3A4A-4732-8698-3B3423804BEE}" destId="{DCA421FB-B374-4331-848F-013B60C3C63F}" srcOrd="0" destOrd="0" presId="urn:microsoft.com/office/officeart/2005/8/layout/vList2"/>
    <dgm:cxn modelId="{19F04E65-82B7-4783-BC8F-BEC80968ACCB}" type="presOf" srcId="{E3FDA85B-8BAB-4E17-821C-75CFC5BE25A6}" destId="{48A4F16E-9D76-441B-9B07-95268FE55C8F}" srcOrd="0" destOrd="0" presId="urn:microsoft.com/office/officeart/2005/8/layout/vList2"/>
    <dgm:cxn modelId="{FE071A6B-B832-4751-9886-350B73F6CEC7}" type="presOf" srcId="{A3B05430-366B-45B7-8F9C-82B131A44A0B}" destId="{5FAA53E9-D2B2-476D-ADDA-458BB407BF54}" srcOrd="0" destOrd="0" presId="urn:microsoft.com/office/officeart/2005/8/layout/vList2"/>
    <dgm:cxn modelId="{12AF6D9A-4402-4307-9E50-E31D50CEA96B}" type="presOf" srcId="{F7F820FE-8685-4167-81C4-3C4ABEF5FCD9}" destId="{C1B2257F-12CC-4C06-9FD0-17A8FB2D28CC}" srcOrd="0" destOrd="0" presId="urn:microsoft.com/office/officeart/2005/8/layout/vList2"/>
    <dgm:cxn modelId="{020278E6-0919-4159-B617-23EB936BA76C}" srcId="{4D38BD73-3A4A-4732-8698-3B3423804BEE}" destId="{A3B05430-366B-45B7-8F9C-82B131A44A0B}" srcOrd="2" destOrd="0" parTransId="{48FE0490-55CA-4CB9-A87B-3C0A385CA7B6}" sibTransId="{37BA1F85-B253-4A76-AF3B-8808F163D844}"/>
    <dgm:cxn modelId="{B74ABCD7-AD72-4CFC-83F0-DFC80E2F94EC}" type="presParOf" srcId="{DCA421FB-B374-4331-848F-013B60C3C63F}" destId="{48A4F16E-9D76-441B-9B07-95268FE55C8F}" srcOrd="0" destOrd="0" presId="urn:microsoft.com/office/officeart/2005/8/layout/vList2"/>
    <dgm:cxn modelId="{B7556818-8004-471E-9314-57DED7F125C8}" type="presParOf" srcId="{DCA421FB-B374-4331-848F-013B60C3C63F}" destId="{B0AB7123-0994-4DDD-B281-15919B2C7A79}" srcOrd="1" destOrd="0" presId="urn:microsoft.com/office/officeart/2005/8/layout/vList2"/>
    <dgm:cxn modelId="{2215D53D-576F-4F2E-8E16-B3E5CCED72B0}" type="presParOf" srcId="{DCA421FB-B374-4331-848F-013B60C3C63F}" destId="{C1B2257F-12CC-4C06-9FD0-17A8FB2D28CC}" srcOrd="2" destOrd="0" presId="urn:microsoft.com/office/officeart/2005/8/layout/vList2"/>
    <dgm:cxn modelId="{80E890FD-F5D3-4495-8A55-E8C3C999CCC2}" type="presParOf" srcId="{DCA421FB-B374-4331-848F-013B60C3C63F}" destId="{08D66B6B-2020-4E72-9149-73A084AAFECA}" srcOrd="3" destOrd="0" presId="urn:microsoft.com/office/officeart/2005/8/layout/vList2"/>
    <dgm:cxn modelId="{38D71473-3615-45F2-BA2D-21091399B8E0}" type="presParOf" srcId="{DCA421FB-B374-4331-848F-013B60C3C63F}" destId="{5FAA53E9-D2B2-476D-ADDA-458BB407BF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FC1C7-0E86-49FE-8C79-B1469F082F49}">
      <dsp:nvSpPr>
        <dsp:cNvPr id="0" name=""/>
        <dsp:cNvSpPr/>
      </dsp:nvSpPr>
      <dsp:spPr>
        <a:xfrm>
          <a:off x="0" y="577039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Hujšanje, oblikovanje telesa</a:t>
          </a:r>
        </a:p>
      </dsp:txBody>
      <dsp:txXfrm>
        <a:off x="38381" y="615420"/>
        <a:ext cx="6590071" cy="709478"/>
      </dsp:txXfrm>
    </dsp:sp>
    <dsp:sp modelId="{4E0919E2-42F5-4E17-AB05-0A7DE3A72C7C}">
      <dsp:nvSpPr>
        <dsp:cNvPr id="0" name=""/>
        <dsp:cNvSpPr/>
      </dsp:nvSpPr>
      <dsp:spPr>
        <a:xfrm>
          <a:off x="0" y="1455439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Pridobivanje mišične mase</a:t>
          </a:r>
        </a:p>
      </dsp:txBody>
      <dsp:txXfrm>
        <a:off x="38381" y="1493820"/>
        <a:ext cx="6590071" cy="709478"/>
      </dsp:txXfrm>
    </dsp:sp>
    <dsp:sp modelId="{EF7A6016-2734-4E52-A2C0-3B1E2F8322E9}">
      <dsp:nvSpPr>
        <dsp:cNvPr id="0" name=""/>
        <dsp:cNvSpPr/>
      </dsp:nvSpPr>
      <dsp:spPr>
        <a:xfrm>
          <a:off x="0" y="2333839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Izboljšanje splošne kondicije</a:t>
          </a:r>
        </a:p>
      </dsp:txBody>
      <dsp:txXfrm>
        <a:off x="38381" y="2372220"/>
        <a:ext cx="6590071" cy="709478"/>
      </dsp:txXfrm>
    </dsp:sp>
    <dsp:sp modelId="{6CC9DF3C-CD40-4F3A-BF07-8C723A0711A4}">
      <dsp:nvSpPr>
        <dsp:cNvPr id="0" name=""/>
        <dsp:cNvSpPr/>
      </dsp:nvSpPr>
      <dsp:spPr>
        <a:xfrm>
          <a:off x="0" y="3212240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 porodu</a:t>
          </a:r>
        </a:p>
      </dsp:txBody>
      <dsp:txXfrm>
        <a:off x="38381" y="3250621"/>
        <a:ext cx="6590071" cy="709478"/>
      </dsp:txXfrm>
    </dsp:sp>
    <dsp:sp modelId="{665FAFCB-3133-4DE7-B4CD-F92F48CF1962}">
      <dsp:nvSpPr>
        <dsp:cNvPr id="0" name=""/>
        <dsp:cNvSpPr/>
      </dsp:nvSpPr>
      <dsp:spPr>
        <a:xfrm>
          <a:off x="0" y="4090640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Izboljšanje gibljivosti in fleksibilnosti</a:t>
          </a:r>
        </a:p>
      </dsp:txBody>
      <dsp:txXfrm>
        <a:off x="38381" y="4129021"/>
        <a:ext cx="6590071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1A3E7-C757-44FF-91CC-0BE28315C8C3}">
      <dsp:nvSpPr>
        <dsp:cNvPr id="0" name=""/>
        <dsp:cNvSpPr/>
      </dsp:nvSpPr>
      <dsp:spPr>
        <a:xfrm>
          <a:off x="0" y="65318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8EFCC-81B2-4EB9-A319-179DB3D22A43}">
      <dsp:nvSpPr>
        <dsp:cNvPr id="0" name=""/>
        <dsp:cNvSpPr/>
      </dsp:nvSpPr>
      <dsp:spPr>
        <a:xfrm>
          <a:off x="333341" y="4802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100" kern="1200" noProof="0" dirty="0"/>
            <a:t>Informiranje</a:t>
          </a:r>
        </a:p>
      </dsp:txBody>
      <dsp:txXfrm>
        <a:off x="392424" y="107103"/>
        <a:ext cx="4548617" cy="1092154"/>
      </dsp:txXfrm>
    </dsp:sp>
    <dsp:sp modelId="{D6D66F7A-ECD3-40D8-802D-60F67DFF577D}">
      <dsp:nvSpPr>
        <dsp:cNvPr id="0" name=""/>
        <dsp:cNvSpPr/>
      </dsp:nvSpPr>
      <dsp:spPr>
        <a:xfrm>
          <a:off x="0" y="251294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5FE0A-1EC8-4972-8576-2AC346D57540}">
      <dsp:nvSpPr>
        <dsp:cNvPr id="0" name=""/>
        <dsp:cNvSpPr/>
      </dsp:nvSpPr>
      <dsp:spPr>
        <a:xfrm>
          <a:off x="333341" y="190778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100" kern="1200" noProof="0" dirty="0"/>
            <a:t>Podpora</a:t>
          </a:r>
        </a:p>
      </dsp:txBody>
      <dsp:txXfrm>
        <a:off x="392424" y="1966863"/>
        <a:ext cx="4548617" cy="1092154"/>
      </dsp:txXfrm>
    </dsp:sp>
    <dsp:sp modelId="{8DB42025-A505-464F-8351-53A275A7BF23}">
      <dsp:nvSpPr>
        <dsp:cNvPr id="0" name=""/>
        <dsp:cNvSpPr/>
      </dsp:nvSpPr>
      <dsp:spPr>
        <a:xfrm>
          <a:off x="0" y="437270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4B8C9-AFA2-4E21-B840-3A8EC70416E4}">
      <dsp:nvSpPr>
        <dsp:cNvPr id="0" name=""/>
        <dsp:cNvSpPr/>
      </dsp:nvSpPr>
      <dsp:spPr>
        <a:xfrm>
          <a:off x="333341" y="376754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100" kern="1200" noProof="0" dirty="0"/>
            <a:t>Enostavnost</a:t>
          </a:r>
        </a:p>
      </dsp:txBody>
      <dsp:txXfrm>
        <a:off x="392424" y="3826623"/>
        <a:ext cx="4548617" cy="1092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1A3E7-C757-44FF-91CC-0BE28315C8C3}">
      <dsp:nvSpPr>
        <dsp:cNvPr id="0" name=""/>
        <dsp:cNvSpPr/>
      </dsp:nvSpPr>
      <dsp:spPr>
        <a:xfrm>
          <a:off x="0" y="65318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8EFCC-81B2-4EB9-A319-179DB3D22A43}">
      <dsp:nvSpPr>
        <dsp:cNvPr id="0" name=""/>
        <dsp:cNvSpPr/>
      </dsp:nvSpPr>
      <dsp:spPr>
        <a:xfrm>
          <a:off x="333341" y="4802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HTML5</a:t>
          </a:r>
        </a:p>
      </dsp:txBody>
      <dsp:txXfrm>
        <a:off x="392424" y="107103"/>
        <a:ext cx="4548617" cy="1092154"/>
      </dsp:txXfrm>
    </dsp:sp>
    <dsp:sp modelId="{D6D66F7A-ECD3-40D8-802D-60F67DFF577D}">
      <dsp:nvSpPr>
        <dsp:cNvPr id="0" name=""/>
        <dsp:cNvSpPr/>
      </dsp:nvSpPr>
      <dsp:spPr>
        <a:xfrm>
          <a:off x="0" y="251294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5FE0A-1EC8-4972-8576-2AC346D57540}">
      <dsp:nvSpPr>
        <dsp:cNvPr id="0" name=""/>
        <dsp:cNvSpPr/>
      </dsp:nvSpPr>
      <dsp:spPr>
        <a:xfrm>
          <a:off x="333341" y="190778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CSS3</a:t>
          </a:r>
        </a:p>
      </dsp:txBody>
      <dsp:txXfrm>
        <a:off x="392424" y="1966863"/>
        <a:ext cx="4548617" cy="1092154"/>
      </dsp:txXfrm>
    </dsp:sp>
    <dsp:sp modelId="{8DB42025-A505-464F-8351-53A275A7BF23}">
      <dsp:nvSpPr>
        <dsp:cNvPr id="0" name=""/>
        <dsp:cNvSpPr/>
      </dsp:nvSpPr>
      <dsp:spPr>
        <a:xfrm>
          <a:off x="0" y="437270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4B8C9-AFA2-4E21-B840-3A8EC70416E4}">
      <dsp:nvSpPr>
        <dsp:cNvPr id="0" name=""/>
        <dsp:cNvSpPr/>
      </dsp:nvSpPr>
      <dsp:spPr>
        <a:xfrm>
          <a:off x="333341" y="376754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Notepad++</a:t>
          </a:r>
        </a:p>
      </dsp:txBody>
      <dsp:txXfrm>
        <a:off x="392424" y="3826623"/>
        <a:ext cx="4548617" cy="1092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1FFFF-8FEF-4424-8ABB-E7956924A1F7}">
      <dsp:nvSpPr>
        <dsp:cNvPr id="0" name=""/>
        <dsp:cNvSpPr/>
      </dsp:nvSpPr>
      <dsp:spPr>
        <a:xfrm>
          <a:off x="0" y="4279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/>
            <a:t>Načrtovanje (izdelava zemljevida, osnutkov, blok diagramov…)</a:t>
          </a:r>
          <a:endParaRPr lang="en-US" sz="3200" kern="1200"/>
        </a:p>
      </dsp:txBody>
      <dsp:txXfrm>
        <a:off x="62141" y="104940"/>
        <a:ext cx="6542551" cy="1148678"/>
      </dsp:txXfrm>
    </dsp:sp>
    <dsp:sp modelId="{E4F9A54B-68A5-420E-881C-8CD30B2A0F90}">
      <dsp:nvSpPr>
        <dsp:cNvPr id="0" name=""/>
        <dsp:cNvSpPr/>
      </dsp:nvSpPr>
      <dsp:spPr>
        <a:xfrm>
          <a:off x="0" y="140791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/>
            <a:t>Razvoj (kodiranje)</a:t>
          </a:r>
          <a:endParaRPr lang="en-US" sz="3200" kern="1200"/>
        </a:p>
      </dsp:txBody>
      <dsp:txXfrm>
        <a:off x="62141" y="1470060"/>
        <a:ext cx="6542551" cy="1148678"/>
      </dsp:txXfrm>
    </dsp:sp>
    <dsp:sp modelId="{C7AB7EC4-25AC-4C22-9CE9-518E5334BA5B}">
      <dsp:nvSpPr>
        <dsp:cNvPr id="0" name=""/>
        <dsp:cNvSpPr/>
      </dsp:nvSpPr>
      <dsp:spPr>
        <a:xfrm>
          <a:off x="0" y="277304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/>
            <a:t>Testiranje (preverjanje delovanje)</a:t>
          </a:r>
          <a:endParaRPr lang="en-US" sz="3200" kern="1200"/>
        </a:p>
      </dsp:txBody>
      <dsp:txXfrm>
        <a:off x="62141" y="2835181"/>
        <a:ext cx="6542551" cy="1148678"/>
      </dsp:txXfrm>
    </dsp:sp>
    <dsp:sp modelId="{8916BB95-0C0C-4DFB-87B6-17C5249C7CE4}">
      <dsp:nvSpPr>
        <dsp:cNvPr id="0" name=""/>
        <dsp:cNvSpPr/>
      </dsp:nvSpPr>
      <dsp:spPr>
        <a:xfrm>
          <a:off x="0" y="413816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/>
            <a:t>Lansiranje (objavljanje spletišča na spletnem strežniku)</a:t>
          </a:r>
          <a:endParaRPr lang="en-US" sz="3200" kern="1200"/>
        </a:p>
      </dsp:txBody>
      <dsp:txXfrm>
        <a:off x="62141" y="4200301"/>
        <a:ext cx="6542551" cy="11486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4F16E-9D76-441B-9B07-95268FE55C8F}">
      <dsp:nvSpPr>
        <dsp:cNvPr id="0" name=""/>
        <dsp:cNvSpPr/>
      </dsp:nvSpPr>
      <dsp:spPr>
        <a:xfrm>
          <a:off x="0" y="224959"/>
          <a:ext cx="6666833" cy="1591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000" kern="1200"/>
            <a:t>Prilagoditev glede na brskalnik in velikost zaslona</a:t>
          </a:r>
          <a:endParaRPr lang="en-US" sz="4000" kern="1200"/>
        </a:p>
      </dsp:txBody>
      <dsp:txXfrm>
        <a:off x="77676" y="302635"/>
        <a:ext cx="6511481" cy="1435848"/>
      </dsp:txXfrm>
    </dsp:sp>
    <dsp:sp modelId="{C1B2257F-12CC-4C06-9FD0-17A8FB2D28CC}">
      <dsp:nvSpPr>
        <dsp:cNvPr id="0" name=""/>
        <dsp:cNvSpPr/>
      </dsp:nvSpPr>
      <dsp:spPr>
        <a:xfrm>
          <a:off x="0" y="1931360"/>
          <a:ext cx="6666833" cy="159120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</a:t>
          </a:r>
          <a:r>
            <a:rPr lang="sl-SI" sz="4000" kern="1200"/>
            <a:t>alerij</a:t>
          </a:r>
          <a:r>
            <a:rPr lang="en-US" sz="4000" kern="1200"/>
            <a:t>a</a:t>
          </a:r>
        </a:p>
      </dsp:txBody>
      <dsp:txXfrm>
        <a:off x="77676" y="2009036"/>
        <a:ext cx="6511481" cy="1435848"/>
      </dsp:txXfrm>
    </dsp:sp>
    <dsp:sp modelId="{5FAA53E9-D2B2-476D-ADDA-458BB407BF54}">
      <dsp:nvSpPr>
        <dsp:cNvPr id="0" name=""/>
        <dsp:cNvSpPr/>
      </dsp:nvSpPr>
      <dsp:spPr>
        <a:xfrm>
          <a:off x="0" y="3637760"/>
          <a:ext cx="6666833" cy="15912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V</a:t>
          </a:r>
          <a:r>
            <a:rPr lang="sl-SI" sz="4000" kern="1200"/>
            <a:t>rtiljak slik</a:t>
          </a:r>
          <a:endParaRPr lang="en-US" sz="4000" kern="1200"/>
        </a:p>
      </dsp:txBody>
      <dsp:txXfrm>
        <a:off x="77676" y="3715436"/>
        <a:ext cx="6511481" cy="143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26EFC2-97BB-EB19-A682-DFCB51C75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1DAD7E3-2508-3413-0DE6-380316668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00CF4FD-0049-B46E-B5D4-D60D9C35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7CE987E-7194-6639-AF73-92D81F3C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95F1934-9EDC-E377-F8A5-695D6526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40CD73-E2F7-1224-6728-6B6FF361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1CE1412F-BD28-D865-41A2-B44A1EC4A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AAC8B7C-0308-35AE-E311-B8CC551F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4069483-87C5-BC96-03EC-4965D2C5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63785D1-8800-EAA0-6094-A736DCFB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ACAF3D71-E064-E3FF-376B-03167E555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7D7446FC-0431-4916-2E24-220642BA1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BE9962C-B4E2-EB3D-2D7F-A24B21A4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BC7C9BB-D2E4-F548-DD1C-A14F870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2BD3C3D-C0BB-D12E-1CBC-78677A5C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7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738FD-949A-E4CF-2E2D-5E073318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8C9F9A4-9F2C-F681-3EFC-D0AF9E3D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D18D67C-7973-8745-5075-3C11DE7A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822C50D-61FC-D66F-93D8-6F3BC958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0D0816B-EC0B-2813-06D1-21842AC9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5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66AD59-4282-A009-25B6-A7E02237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ECBED3F2-87FF-981E-291B-DBC27162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E51A7BA-01B6-5CE5-A2B5-ABCAC04F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F63AEED-D2FC-2F5D-CBF5-F7B3E9D4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9B1FF51-87D4-C85B-CF32-E4D63CA2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338BCE-7CE9-83B5-333A-A3379956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163554E-9ADD-E852-5BD0-93947C32E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59C5D13-10BE-200C-24CA-083BBF746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29616AD6-3445-D514-EDDD-C7916003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4DD7721-A3ED-1458-4AA1-760EA5F0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688412C-3A6F-7B8D-201A-2C488C70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93355A-608B-2C22-A0B6-7A1C5AAE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422DF8B-6905-D296-AEC3-B9606EEC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2115B227-268E-99DA-C946-92E728A1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7D21A57D-A295-ED6A-347F-D0B4D72B3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6E6C57B2-213D-8AC7-BC54-9E0945194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3B56BF04-667E-0CF7-D2DA-BF82F95E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B24E6ECA-B520-1A4B-AFAA-37924CD9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47ACEE58-F10D-5DD5-C7B0-1CBE7F9D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37EABE-0EF8-D048-4006-66C5BC81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869EAB2F-1636-7AFA-1ABC-262EB0B1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A28263E1-A806-7616-BA47-A2C987B8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B821D535-2005-E1E6-D88A-333FE3C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88648994-4094-9BB1-9EB1-9A973A88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826225B1-1052-2873-01C5-53AE3D17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D953CC0A-29F3-D282-56DF-F8E8CE58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938633-9E27-AD9A-CF45-CA6A6372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6877517-D820-8A0F-90DE-5FE052D7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E124B9C-2BC9-D28E-88C5-E6C7F53A0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49C506D-14AA-E101-33CF-1EA34B2C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AC9EF1E-692F-2193-FF85-0A0D6968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FF29F0F2-C4E7-2410-AC84-7BF75EE0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7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0ACCFB-7FD0-ED75-C18D-0CAE30E4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86D2B72B-DDE8-D22C-B3D1-A967C77E4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40491208-1123-61CF-BB21-E641C027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69ACF0D-92A1-50D9-6136-F2F3BA1B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FC87C31B-6D50-5AF3-C1A0-62080568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1FACA2F5-8F00-ADE2-8D55-83DF1BD5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57F2BE2D-7FCE-C63D-560E-73DA9992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F7AE5CA-5F87-4FD8-79E5-85582EA4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9D2105E-031C-A60F-8A00-2BE123470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CCFEADE-9F10-AEC6-8E3B-AC3803E0E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AEB3D0C-B7C8-9226-7090-53223364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FB9F95C-C462-E2AA-1D35-805799E7E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sl-SI" sz="4800" dirty="0">
                <a:solidFill>
                  <a:srgbClr val="FFFFFF"/>
                </a:solidFill>
              </a:rPr>
              <a:t>Osebno trenerstvo Pivk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0BFACC9-ABEB-F1EE-3834-490670670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Patrik Gašperlin, 3.Rb</a:t>
            </a:r>
          </a:p>
        </p:txBody>
      </p:sp>
    </p:spTree>
    <p:extLst>
      <p:ext uri="{BB962C8B-B14F-4D97-AF65-F5344CB8AC3E}">
        <p14:creationId xmlns:p14="http://schemas.microsoft.com/office/powerpoint/2010/main" val="51539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>
                <a:solidFill>
                  <a:srgbClr val="FFFFFF"/>
                </a:solidFill>
              </a:rPr>
              <a:t>Določitev ciljne skupine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25043819-3F50-3E86-310B-F7C044326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2843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19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 dirty="0">
                <a:solidFill>
                  <a:srgbClr val="FFFFFF"/>
                </a:solidFill>
              </a:rPr>
              <a:t>Namen spletišča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74B2AFD5-CC06-440B-967B-C9BE79F45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3825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40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 dirty="0">
                <a:solidFill>
                  <a:srgbClr val="FFFFFF"/>
                </a:solidFill>
              </a:rPr>
              <a:t>Izbira orodij za izdelavo spletišča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74B2AFD5-CC06-440B-967B-C9BE79F45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55863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98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>
                <a:solidFill>
                  <a:srgbClr val="FFFFFF"/>
                </a:solidFill>
              </a:rPr>
              <a:t>Postopek izdelave spletišča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8B5AFFAD-EBA0-1935-EBC1-DD96C9669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36606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98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>
                <a:solidFill>
                  <a:srgbClr val="FFFFFF"/>
                </a:solidFill>
              </a:rPr>
              <a:t>Možnosti nadgradnje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166638A6-A631-10D4-585C-269B639B6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52030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79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87</Words>
  <Application>Microsoft Office PowerPoint</Application>
  <PresentationFormat>Širokozaslonsko</PresentationFormat>
  <Paragraphs>25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Officeova tema</vt:lpstr>
      <vt:lpstr>Osebno trenerstvo Pivk</vt:lpstr>
      <vt:lpstr>Določitev ciljne skupine</vt:lpstr>
      <vt:lpstr>Namen spletišča</vt:lpstr>
      <vt:lpstr>Izbira orodij za izdelavo spletišča</vt:lpstr>
      <vt:lpstr>Postopek izdelave spletišča</vt:lpstr>
      <vt:lpstr>Možnosti nadgradnje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Osebno trenerstvo Pivk</dc:title>
  <dc:creator>Patrik Gašperlin</dc:creator>
  <cp:lastModifiedBy>Patrik Gašperlin</cp:lastModifiedBy>
  <cp:revision>2</cp:revision>
  <dcterms:created xsi:type="dcterms:W3CDTF">2024-06-02T13:19:12Z</dcterms:created>
  <dcterms:modified xsi:type="dcterms:W3CDTF">2024-06-02T14:20:06Z</dcterms:modified>
</cp:coreProperties>
</file>