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sldIdLst>
    <p:sldId id="273" r:id="rId5"/>
    <p:sldId id="274" r:id="rId6"/>
    <p:sldId id="275" r:id="rId7"/>
    <p:sldId id="277" r:id="rId8"/>
    <p:sldId id="278" r:id="rId9"/>
    <p:sldId id="283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0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9" y="2163987"/>
            <a:ext cx="11471565" cy="1739347"/>
          </a:xfrm>
        </p:spPr>
        <p:txBody>
          <a:bodyPr>
            <a:normAutofit/>
          </a:bodyPr>
          <a:lstStyle/>
          <a:p>
            <a:r>
              <a:rPr lang="lt-LT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Inžinerinio projekto pristatymas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54245"/>
            <a:ext cx="12192000" cy="2303755"/>
          </a:xfrm>
        </p:spPr>
        <p:txBody>
          <a:bodyPr>
            <a:normAutofit/>
          </a:bodyPr>
          <a:lstStyle/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Darbą atliko IFF-8/4 studentai:</a:t>
            </a:r>
          </a:p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Edgaras 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Stasiukaitis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Patrikas Šeštokas</a:t>
            </a:r>
          </a:p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Tadas Brazaitis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6343C326-A55B-48C9-AC97-417D5349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227C2C-2DD7-446D-8788-61A898FD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09" y="375067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lt-LT" sz="8800" spc="150" dirty="0">
                <a:solidFill>
                  <a:schemeClr val="tx1"/>
                </a:solidFill>
              </a:rPr>
              <a:t>Ačiū už dėmesį</a:t>
            </a:r>
            <a:endParaRPr lang="en-US" sz="8800" spc="150" dirty="0">
              <a:solidFill>
                <a:schemeClr val="tx1"/>
              </a:solidFill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3C7-1B28-457C-9ED1-FD61E179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A629-AB75-445E-A383-D16F9A4C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Užduotis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Pasirinkti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įrankiai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Sudarytas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labirintas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Papildomi labirintai testavimui;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Roboto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valdymo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algoritmas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Projekto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0" indent="-45720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Išvados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1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AB7CC10-D897-4F5F-AB93-DA15E87B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5621A-A93F-46B7-A391-7BA50A66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10" y="176109"/>
            <a:ext cx="6059524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6CFDC-108B-46DD-8724-35201CD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>
            <a:normAutofit/>
          </a:bodyPr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Projekto užduotis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ector Illustration Of Maze Or Labyrinth Isolated On White Background.  Royalty Free Cliparts, Vectors, And Stock Illustration. Image 48191900.">
            <a:extLst>
              <a:ext uri="{FF2B5EF4-FFF2-40B4-BE49-F238E27FC236}">
                <a16:creationId xmlns:a16="http://schemas.microsoft.com/office/drawing/2014/main" id="{F1200B42-A4EB-4A60-95C1-D9FD2D04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982706"/>
            <a:ext cx="4851141" cy="48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D46-DFBC-48DA-A498-A3F66A1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363" y="2011680"/>
            <a:ext cx="5090578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lt-LT" sz="2400" dirty="0">
                <a:latin typeface="Arial"/>
                <a:ea typeface="Arial"/>
                <a:cs typeface="Arial"/>
                <a:sym typeface="Arial"/>
              </a:rPr>
              <a:t>Projekto užduotis - sukurti robotą, kuris važiuoja labirintu sekdamas važiuojamą kelią ir ieškodamas finišo. Pasiekęs finišą – grįžta į pradinę poziciją trumpiausiu keliu.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69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- cyberbotics/webots: Webots Robot Simulator">
            <a:extLst>
              <a:ext uri="{FF2B5EF4-FFF2-40B4-BE49-F238E27FC236}">
                <a16:creationId xmlns:a16="http://schemas.microsoft.com/office/drawing/2014/main" id="{0026F251-1489-4CAC-8F34-4DD0D0AA6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r="37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7A882CB-8383-4810-9E7A-E3EF8B87B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714A4-94E2-477D-B90C-BECF0D8A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Pasirinkti įrankiai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04D-5906-4EEA-A4F5-DB5555E2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800" dirty="0"/>
              <a:t>Įrankis:</a:t>
            </a:r>
          </a:p>
          <a:p>
            <a:r>
              <a:rPr lang="lt-LT" sz="2800" dirty="0"/>
              <a:t> „</a:t>
            </a:r>
            <a:r>
              <a:rPr lang="lt-LT" sz="2800" dirty="0" err="1"/>
              <a:t>Webots</a:t>
            </a:r>
            <a:r>
              <a:rPr lang="lt-LT" sz="2800" dirty="0"/>
              <a:t>“;</a:t>
            </a:r>
          </a:p>
          <a:p>
            <a:pPr marL="0" indent="0">
              <a:buNone/>
            </a:pPr>
            <a:r>
              <a:rPr lang="lt-LT" sz="2800" dirty="0"/>
              <a:t>Robotas: </a:t>
            </a:r>
          </a:p>
          <a:p>
            <a:r>
              <a:rPr lang="lt-LT" sz="2800" dirty="0"/>
              <a:t>„</a:t>
            </a:r>
            <a:r>
              <a:rPr lang="lt-LT" sz="2800" dirty="0" err="1"/>
              <a:t>Epuck</a:t>
            </a:r>
            <a:r>
              <a:rPr lang="lt-LT" sz="2800" dirty="0"/>
              <a:t>“.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4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B7CC10-D897-4F5F-AB93-DA15E87B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5621A-A93F-46B7-A391-7BA50A66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10" y="176109"/>
            <a:ext cx="6059524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F9840-2FDF-44C3-8FFF-5F72143E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>
            <a:normAutofit/>
          </a:bodyPr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Sudarytas labirintas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20338-D8C6-4636-9F41-F3250AB0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76627"/>
            <a:ext cx="4851141" cy="48632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5903DA-8F1D-4C70-BD87-6E985001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363" y="2011680"/>
            <a:ext cx="5090578" cy="4206240"/>
          </a:xfrm>
        </p:spPr>
        <p:txBody>
          <a:bodyPr>
            <a:normAutofit/>
          </a:bodyPr>
          <a:lstStyle/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Startas (roboto pozicija);</a:t>
            </a:r>
          </a:p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Finišas (geltonos grindys);</a:t>
            </a:r>
          </a:p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Kliūtys (sienos).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8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430-7CA7-4FD0-8E66-0926E74D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Papildomi labirintai testavimui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BB72F-D52B-4531-AB37-7B2AFD4EF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44" y="2068412"/>
            <a:ext cx="4486863" cy="449571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334C1A-E693-4CC3-B48D-4DE81649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93" y="2068412"/>
            <a:ext cx="4486863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78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3DC-1068-4BE6-B2DF-1CD4C46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Roboto valdymo algoritmas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E3D40-7257-4AD4-8F65-4875EC32D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18" y="1897736"/>
            <a:ext cx="5976563" cy="48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1051A18-8EED-425D-ACC7-CB381D33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41" y="1"/>
            <a:ext cx="7785708" cy="6832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5869AE-3956-494C-BB6B-5B383922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19958-CFED-414B-918E-58BF1C5B2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98"/>
          <a:stretch/>
        </p:blipFill>
        <p:spPr>
          <a:xfrm>
            <a:off x="14131" y="10"/>
            <a:ext cx="6095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62C399-B44D-4839-8760-7A1DEC14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059012"/>
            <a:ext cx="12188952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6C77-3C5C-40C0-B676-2F4ADB3B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66364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Projekto</a:t>
            </a:r>
            <a:r>
              <a:rPr lang="en-US" sz="6000" spc="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B38360-532B-47E3-BCF8-7AE94601D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5" y="3887812"/>
            <a:ext cx="12188952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CF15-F73D-453E-96C2-CBD33B59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C5FC-697A-4BA4-9BF8-6FF3F7DB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Užduotį įgyvendinti pavyko;</a:t>
            </a:r>
          </a:p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Susipažinome su „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Webots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“ robotų 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simuliatoriu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Daug laiko sugaišta aiškinantis įvairius roboto „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“ dėl dokumentacijos ir bendruomenės stokos;</a:t>
            </a:r>
          </a:p>
          <a:p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Darant darbą susipažinome su 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įva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lt-LT" sz="2800" dirty="0" err="1">
                <a:latin typeface="Arial" panose="020B0604020202020204" pitchFamily="34" charset="0"/>
                <a:cs typeface="Arial" panose="020B0604020202020204" pitchFamily="34" charset="0"/>
              </a:rPr>
              <a:t>riais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 robotuose naudojamais jutikliais bei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sienos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sekimo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algoritmu</a:t>
            </a:r>
            <a:r>
              <a:rPr lang="lt-LT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lt-L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t-L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9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154</Words>
  <Application>Microsoft Office PowerPoint</Application>
  <PresentationFormat>Plačiaekranė</PresentationFormat>
  <Paragraphs>36</Paragraphs>
  <Slides>10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Banded</vt:lpstr>
      <vt:lpstr>Inžinerinio projekto pristatymas</vt:lpstr>
      <vt:lpstr>Turinys</vt:lpstr>
      <vt:lpstr>Projekto užduotis</vt:lpstr>
      <vt:lpstr>Pasirinkti įrankiai</vt:lpstr>
      <vt:lpstr>Sudarytas labirintas</vt:lpstr>
      <vt:lpstr>Papildomi labirintai testavimui</vt:lpstr>
      <vt:lpstr>Roboto valdymo algoritmas</vt:lpstr>
      <vt:lpstr>Projekto demo</vt:lpstr>
      <vt:lpstr>Išvados</vt:lpstr>
      <vt:lpstr>Ačiū už dėmesį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Inžinerinio projekto pristatymas</dc:title>
  <dc:creator>Brazaitis Tadas</dc:creator>
  <cp:lastModifiedBy>Stasiukaitis Edgaras</cp:lastModifiedBy>
  <cp:revision>4</cp:revision>
  <dcterms:created xsi:type="dcterms:W3CDTF">2021-12-15T17:06:35Z</dcterms:created>
  <dcterms:modified xsi:type="dcterms:W3CDTF">2021-12-15T19:30:59Z</dcterms:modified>
</cp:coreProperties>
</file>