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379CD-9A7C-4F5C-9EAD-ACD9978C6712}" v="143" dt="2023-10-15T21:45:18.266"/>
    <p1510:client id="{545DDFEB-7824-ABA6-48EE-B661EB3F5406}" v="367" dt="2023-10-15T22:07:48.931"/>
    <p1510:client id="{BF678D3D-DFF5-E443-EF7E-47504D6F4361}" v="1" dt="2023-10-17T19:05:03.112"/>
    <p1510:client id="{C315E603-2FFD-C2E0-9C0A-854BA73439F0}" v="135" dt="2023-10-22T19:25:49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loz, Patrik" userId="S::patrikboloz@nmhu.edu::4a5f27e5-970c-49cb-a96d-452ff94b951a" providerId="AD" clId="Web-{545DDFEB-7824-ABA6-48EE-B661EB3F5406}"/>
    <pc:docChg chg="addSld delSld modSld">
      <pc:chgData name="Boloz, Patrik" userId="S::patrikboloz@nmhu.edu::4a5f27e5-970c-49cb-a96d-452ff94b951a" providerId="AD" clId="Web-{545DDFEB-7824-ABA6-48EE-B661EB3F5406}" dt="2023-10-15T22:07:48.931" v="365" actId="20577"/>
      <pc:docMkLst>
        <pc:docMk/>
      </pc:docMkLst>
      <pc:sldChg chg="modSp">
        <pc:chgData name="Boloz, Patrik" userId="S::patrikboloz@nmhu.edu::4a5f27e5-970c-49cb-a96d-452ff94b951a" providerId="AD" clId="Web-{545DDFEB-7824-ABA6-48EE-B661EB3F5406}" dt="2023-10-15T21:48:31.034" v="61" actId="20577"/>
        <pc:sldMkLst>
          <pc:docMk/>
          <pc:sldMk cId="2767340494" sldId="256"/>
        </pc:sldMkLst>
        <pc:spChg chg="mod">
          <ac:chgData name="Boloz, Patrik" userId="S::patrikboloz@nmhu.edu::4a5f27e5-970c-49cb-a96d-452ff94b951a" providerId="AD" clId="Web-{545DDFEB-7824-ABA6-48EE-B661EB3F5406}" dt="2023-10-15T21:48:31.034" v="61" actId="20577"/>
          <ac:spMkLst>
            <pc:docMk/>
            <pc:sldMk cId="2767340494" sldId="256"/>
            <ac:spMk id="3" creationId="{49D8BB7F-5003-FA33-BAAC-C79645FDBE79}"/>
          </ac:spMkLst>
        </pc:spChg>
      </pc:sldChg>
      <pc:sldChg chg="modSp">
        <pc:chgData name="Boloz, Patrik" userId="S::patrikboloz@nmhu.edu::4a5f27e5-970c-49cb-a96d-452ff94b951a" providerId="AD" clId="Web-{545DDFEB-7824-ABA6-48EE-B661EB3F5406}" dt="2023-10-15T21:50:08.834" v="127" actId="20577"/>
        <pc:sldMkLst>
          <pc:docMk/>
          <pc:sldMk cId="2721184947" sldId="258"/>
        </pc:sldMkLst>
        <pc:spChg chg="mod">
          <ac:chgData name="Boloz, Patrik" userId="S::patrikboloz@nmhu.edu::4a5f27e5-970c-49cb-a96d-452ff94b951a" providerId="AD" clId="Web-{545DDFEB-7824-ABA6-48EE-B661EB3F5406}" dt="2023-10-15T21:50:08.834" v="127" actId="20577"/>
          <ac:spMkLst>
            <pc:docMk/>
            <pc:sldMk cId="2721184947" sldId="258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545DDFEB-7824-ABA6-48EE-B661EB3F5406}" dt="2023-10-15T21:49:58.396" v="124" actId="14100"/>
          <ac:spMkLst>
            <pc:docMk/>
            <pc:sldMk cId="2721184947" sldId="258"/>
            <ac:spMk id="3" creationId="{6A738A26-41D6-B878-5288-F88401EF2279}"/>
          </ac:spMkLst>
        </pc:spChg>
      </pc:sldChg>
      <pc:sldChg chg="modSp add replId">
        <pc:chgData name="Boloz, Patrik" userId="S::patrikboloz@nmhu.edu::4a5f27e5-970c-49cb-a96d-452ff94b951a" providerId="AD" clId="Web-{545DDFEB-7824-ABA6-48EE-B661EB3F5406}" dt="2023-10-15T21:51:45.868" v="150" actId="20577"/>
        <pc:sldMkLst>
          <pc:docMk/>
          <pc:sldMk cId="1850351028" sldId="259"/>
        </pc:sldMkLst>
        <pc:spChg chg="mod">
          <ac:chgData name="Boloz, Patrik" userId="S::patrikboloz@nmhu.edu::4a5f27e5-970c-49cb-a96d-452ff94b951a" providerId="AD" clId="Web-{545DDFEB-7824-ABA6-48EE-B661EB3F5406}" dt="2023-10-15T21:50:39.960" v="143" actId="20577"/>
          <ac:spMkLst>
            <pc:docMk/>
            <pc:sldMk cId="1850351028" sldId="259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545DDFEB-7824-ABA6-48EE-B661EB3F5406}" dt="2023-10-15T21:51:45.868" v="150" actId="20577"/>
          <ac:spMkLst>
            <pc:docMk/>
            <pc:sldMk cId="1850351028" sldId="259"/>
            <ac:spMk id="3" creationId="{6A738A26-41D6-B878-5288-F88401EF2279}"/>
          </ac:spMkLst>
        </pc:spChg>
      </pc:sldChg>
      <pc:sldChg chg="del">
        <pc:chgData name="Boloz, Patrik" userId="S::patrikboloz@nmhu.edu::4a5f27e5-970c-49cb-a96d-452ff94b951a" providerId="AD" clId="Web-{545DDFEB-7824-ABA6-48EE-B661EB3F5406}" dt="2023-10-15T21:48:15.846" v="54"/>
        <pc:sldMkLst>
          <pc:docMk/>
          <pc:sldMk cId="2164799371" sldId="259"/>
        </pc:sldMkLst>
      </pc:sldChg>
      <pc:sldChg chg="addSp modSp add replId">
        <pc:chgData name="Boloz, Patrik" userId="S::patrikboloz@nmhu.edu::4a5f27e5-970c-49cb-a96d-452ff94b951a" providerId="AD" clId="Web-{545DDFEB-7824-ABA6-48EE-B661EB3F5406}" dt="2023-10-15T21:52:38.198" v="159" actId="1076"/>
        <pc:sldMkLst>
          <pc:docMk/>
          <pc:sldMk cId="3076163815" sldId="260"/>
        </pc:sldMkLst>
        <pc:spChg chg="mod">
          <ac:chgData name="Boloz, Patrik" userId="S::patrikboloz@nmhu.edu::4a5f27e5-970c-49cb-a96d-452ff94b951a" providerId="AD" clId="Web-{545DDFEB-7824-ABA6-48EE-B661EB3F5406}" dt="2023-10-15T21:52:32.464" v="155" actId="20577"/>
          <ac:spMkLst>
            <pc:docMk/>
            <pc:sldMk cId="3076163815" sldId="260"/>
            <ac:spMk id="3" creationId="{6A738A26-41D6-B878-5288-F88401EF2279}"/>
          </ac:spMkLst>
        </pc:spChg>
        <pc:picChg chg="add mod">
          <ac:chgData name="Boloz, Patrik" userId="S::patrikboloz@nmhu.edu::4a5f27e5-970c-49cb-a96d-452ff94b951a" providerId="AD" clId="Web-{545DDFEB-7824-ABA6-48EE-B661EB3F5406}" dt="2023-10-15T21:52:38.198" v="159" actId="1076"/>
          <ac:picMkLst>
            <pc:docMk/>
            <pc:sldMk cId="3076163815" sldId="260"/>
            <ac:picMk id="4" creationId="{677334E9-4B13-BE36-000C-A4126D4B1356}"/>
          </ac:picMkLst>
        </pc:picChg>
      </pc:sldChg>
      <pc:sldChg chg="del">
        <pc:chgData name="Boloz, Patrik" userId="S::patrikboloz@nmhu.edu::4a5f27e5-970c-49cb-a96d-452ff94b951a" providerId="AD" clId="Web-{545DDFEB-7824-ABA6-48EE-B661EB3F5406}" dt="2023-10-15T21:48:15.846" v="53"/>
        <pc:sldMkLst>
          <pc:docMk/>
          <pc:sldMk cId="3566549976" sldId="260"/>
        </pc:sldMkLst>
      </pc:sldChg>
      <pc:sldChg chg="del">
        <pc:chgData name="Boloz, Patrik" userId="S::patrikboloz@nmhu.edu::4a5f27e5-970c-49cb-a96d-452ff94b951a" providerId="AD" clId="Web-{545DDFEB-7824-ABA6-48EE-B661EB3F5406}" dt="2023-10-15T21:48:15.846" v="52"/>
        <pc:sldMkLst>
          <pc:docMk/>
          <pc:sldMk cId="1244889603" sldId="261"/>
        </pc:sldMkLst>
      </pc:sldChg>
      <pc:sldChg chg="addSp delSp modSp add replId">
        <pc:chgData name="Boloz, Patrik" userId="S::patrikboloz@nmhu.edu::4a5f27e5-970c-49cb-a96d-452ff94b951a" providerId="AD" clId="Web-{545DDFEB-7824-ABA6-48EE-B661EB3F5406}" dt="2023-10-15T21:53:39.685" v="179" actId="1076"/>
        <pc:sldMkLst>
          <pc:docMk/>
          <pc:sldMk cId="3260608481" sldId="261"/>
        </pc:sldMkLst>
        <pc:spChg chg="mod">
          <ac:chgData name="Boloz, Patrik" userId="S::patrikboloz@nmhu.edu::4a5f27e5-970c-49cb-a96d-452ff94b951a" providerId="AD" clId="Web-{545DDFEB-7824-ABA6-48EE-B661EB3F5406}" dt="2023-10-15T21:53:22.606" v="174" actId="14100"/>
          <ac:spMkLst>
            <pc:docMk/>
            <pc:sldMk cId="3260608481" sldId="261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545DDFEB-7824-ABA6-48EE-B661EB3F5406}" dt="2023-10-15T21:53:24.872" v="175" actId="14100"/>
          <ac:spMkLst>
            <pc:docMk/>
            <pc:sldMk cId="3260608481" sldId="261"/>
            <ac:spMk id="3" creationId="{6A738A26-41D6-B878-5288-F88401EF2279}"/>
          </ac:spMkLst>
        </pc:spChg>
        <pc:picChg chg="del">
          <ac:chgData name="Boloz, Patrik" userId="S::patrikboloz@nmhu.edu::4a5f27e5-970c-49cb-a96d-452ff94b951a" providerId="AD" clId="Web-{545DDFEB-7824-ABA6-48EE-B661EB3F5406}" dt="2023-10-15T21:52:57.293" v="164"/>
          <ac:picMkLst>
            <pc:docMk/>
            <pc:sldMk cId="3260608481" sldId="261"/>
            <ac:picMk id="4" creationId="{677334E9-4B13-BE36-000C-A4126D4B1356}"/>
          </ac:picMkLst>
        </pc:picChg>
        <pc:picChg chg="add mod">
          <ac:chgData name="Boloz, Patrik" userId="S::patrikboloz@nmhu.edu::4a5f27e5-970c-49cb-a96d-452ff94b951a" providerId="AD" clId="Web-{545DDFEB-7824-ABA6-48EE-B661EB3F5406}" dt="2023-10-15T21:53:39.685" v="179" actId="1076"/>
          <ac:picMkLst>
            <pc:docMk/>
            <pc:sldMk cId="3260608481" sldId="261"/>
            <ac:picMk id="5" creationId="{0A6E588D-AFC5-B6C8-5272-5B9F8EA54AEF}"/>
          </ac:picMkLst>
        </pc:picChg>
      </pc:sldChg>
      <pc:sldChg chg="del">
        <pc:chgData name="Boloz, Patrik" userId="S::patrikboloz@nmhu.edu::4a5f27e5-970c-49cb-a96d-452ff94b951a" providerId="AD" clId="Web-{545DDFEB-7824-ABA6-48EE-B661EB3F5406}" dt="2023-10-15T21:48:15.846" v="51"/>
        <pc:sldMkLst>
          <pc:docMk/>
          <pc:sldMk cId="1142323801" sldId="262"/>
        </pc:sldMkLst>
      </pc:sldChg>
      <pc:sldChg chg="addSp delSp modSp add replId">
        <pc:chgData name="Boloz, Patrik" userId="S::patrikboloz@nmhu.edu::4a5f27e5-970c-49cb-a96d-452ff94b951a" providerId="AD" clId="Web-{545DDFEB-7824-ABA6-48EE-B661EB3F5406}" dt="2023-10-15T21:54:34.233" v="195" actId="1076"/>
        <pc:sldMkLst>
          <pc:docMk/>
          <pc:sldMk cId="1454114713" sldId="262"/>
        </pc:sldMkLst>
        <pc:spChg chg="mod">
          <ac:chgData name="Boloz, Patrik" userId="S::patrikboloz@nmhu.edu::4a5f27e5-970c-49cb-a96d-452ff94b951a" providerId="AD" clId="Web-{545DDFEB-7824-ABA6-48EE-B661EB3F5406}" dt="2023-10-15T21:54:17.733" v="189" actId="20577"/>
          <ac:spMkLst>
            <pc:docMk/>
            <pc:sldMk cId="1454114713" sldId="262"/>
            <ac:spMk id="3" creationId="{6A738A26-41D6-B878-5288-F88401EF2279}"/>
          </ac:spMkLst>
        </pc:spChg>
        <pc:picChg chg="add mod">
          <ac:chgData name="Boloz, Patrik" userId="S::patrikboloz@nmhu.edu::4a5f27e5-970c-49cb-a96d-452ff94b951a" providerId="AD" clId="Web-{545DDFEB-7824-ABA6-48EE-B661EB3F5406}" dt="2023-10-15T21:54:34.233" v="195" actId="1076"/>
          <ac:picMkLst>
            <pc:docMk/>
            <pc:sldMk cId="1454114713" sldId="262"/>
            <ac:picMk id="4" creationId="{9972C347-63D2-9B08-327A-310CBFD68814}"/>
          </ac:picMkLst>
        </pc:picChg>
        <pc:picChg chg="del">
          <ac:chgData name="Boloz, Patrik" userId="S::patrikboloz@nmhu.edu::4a5f27e5-970c-49cb-a96d-452ff94b951a" providerId="AD" clId="Web-{545DDFEB-7824-ABA6-48EE-B661EB3F5406}" dt="2023-10-15T21:53:54.857" v="181"/>
          <ac:picMkLst>
            <pc:docMk/>
            <pc:sldMk cId="1454114713" sldId="262"/>
            <ac:picMk id="5" creationId="{0A6E588D-AFC5-B6C8-5272-5B9F8EA54AEF}"/>
          </ac:picMkLst>
        </pc:picChg>
      </pc:sldChg>
      <pc:sldChg chg="del">
        <pc:chgData name="Boloz, Patrik" userId="S::patrikboloz@nmhu.edu::4a5f27e5-970c-49cb-a96d-452ff94b951a" providerId="AD" clId="Web-{545DDFEB-7824-ABA6-48EE-B661EB3F5406}" dt="2023-10-15T21:48:15.846" v="50"/>
        <pc:sldMkLst>
          <pc:docMk/>
          <pc:sldMk cId="1836088101" sldId="263"/>
        </pc:sldMkLst>
      </pc:sldChg>
      <pc:sldChg chg="addSp delSp modSp add replId">
        <pc:chgData name="Boloz, Patrik" userId="S::patrikboloz@nmhu.edu::4a5f27e5-970c-49cb-a96d-452ff94b951a" providerId="AD" clId="Web-{545DDFEB-7824-ABA6-48EE-B661EB3F5406}" dt="2023-10-15T21:55:32.860" v="210" actId="1076"/>
        <pc:sldMkLst>
          <pc:docMk/>
          <pc:sldMk cId="2537774442" sldId="263"/>
        </pc:sldMkLst>
        <pc:spChg chg="mod">
          <ac:chgData name="Boloz, Patrik" userId="S::patrikboloz@nmhu.edu::4a5f27e5-970c-49cb-a96d-452ff94b951a" providerId="AD" clId="Web-{545DDFEB-7824-ABA6-48EE-B661EB3F5406}" dt="2023-10-15T21:54:51.046" v="199" actId="20577"/>
          <ac:spMkLst>
            <pc:docMk/>
            <pc:sldMk cId="2537774442" sldId="263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545DDFEB-7824-ABA6-48EE-B661EB3F5406}" dt="2023-10-15T21:55:27.672" v="206" actId="20577"/>
          <ac:spMkLst>
            <pc:docMk/>
            <pc:sldMk cId="2537774442" sldId="263"/>
            <ac:spMk id="3" creationId="{6A738A26-41D6-B878-5288-F88401EF2279}"/>
          </ac:spMkLst>
        </pc:spChg>
        <pc:picChg chg="del">
          <ac:chgData name="Boloz, Patrik" userId="S::patrikboloz@nmhu.edu::4a5f27e5-970c-49cb-a96d-452ff94b951a" providerId="AD" clId="Web-{545DDFEB-7824-ABA6-48EE-B661EB3F5406}" dt="2023-10-15T21:54:53.640" v="201"/>
          <ac:picMkLst>
            <pc:docMk/>
            <pc:sldMk cId="2537774442" sldId="263"/>
            <ac:picMk id="4" creationId="{9972C347-63D2-9B08-327A-310CBFD68814}"/>
          </ac:picMkLst>
        </pc:picChg>
        <pc:picChg chg="add mod">
          <ac:chgData name="Boloz, Patrik" userId="S::patrikboloz@nmhu.edu::4a5f27e5-970c-49cb-a96d-452ff94b951a" providerId="AD" clId="Web-{545DDFEB-7824-ABA6-48EE-B661EB3F5406}" dt="2023-10-15T21:55:32.860" v="210" actId="1076"/>
          <ac:picMkLst>
            <pc:docMk/>
            <pc:sldMk cId="2537774442" sldId="263"/>
            <ac:picMk id="5" creationId="{59DB9E4B-B78A-58E6-B7C9-5794ED8CB6E8}"/>
          </ac:picMkLst>
        </pc:picChg>
      </pc:sldChg>
      <pc:sldChg chg="add replId">
        <pc:chgData name="Boloz, Patrik" userId="S::patrikboloz@nmhu.edu::4a5f27e5-970c-49cb-a96d-452ff94b951a" providerId="AD" clId="Web-{545DDFEB-7824-ABA6-48EE-B661EB3F5406}" dt="2023-10-15T21:55:35.563" v="211"/>
        <pc:sldMkLst>
          <pc:docMk/>
          <pc:sldMk cId="741516390" sldId="264"/>
        </pc:sldMkLst>
      </pc:sldChg>
      <pc:sldChg chg="del">
        <pc:chgData name="Boloz, Patrik" userId="S::patrikboloz@nmhu.edu::4a5f27e5-970c-49cb-a96d-452ff94b951a" providerId="AD" clId="Web-{545DDFEB-7824-ABA6-48EE-B661EB3F5406}" dt="2023-10-15T21:48:15.846" v="49"/>
        <pc:sldMkLst>
          <pc:docMk/>
          <pc:sldMk cId="1190380880" sldId="264"/>
        </pc:sldMkLst>
      </pc:sldChg>
      <pc:sldChg chg="delSp modSp add replId">
        <pc:chgData name="Boloz, Patrik" userId="S::patrikboloz@nmhu.edu::4a5f27e5-970c-49cb-a96d-452ff94b951a" providerId="AD" clId="Web-{545DDFEB-7824-ABA6-48EE-B661EB3F5406}" dt="2023-10-15T21:57:25.739" v="244" actId="20577"/>
        <pc:sldMkLst>
          <pc:docMk/>
          <pc:sldMk cId="2373538732" sldId="265"/>
        </pc:sldMkLst>
        <pc:spChg chg="mod">
          <ac:chgData name="Boloz, Patrik" userId="S::patrikboloz@nmhu.edu::4a5f27e5-970c-49cb-a96d-452ff94b951a" providerId="AD" clId="Web-{545DDFEB-7824-ABA6-48EE-B661EB3F5406}" dt="2023-10-15T21:56:30.737" v="223" actId="20577"/>
          <ac:spMkLst>
            <pc:docMk/>
            <pc:sldMk cId="2373538732" sldId="265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545DDFEB-7824-ABA6-48EE-B661EB3F5406}" dt="2023-10-15T21:57:25.739" v="244" actId="20577"/>
          <ac:spMkLst>
            <pc:docMk/>
            <pc:sldMk cId="2373538732" sldId="265"/>
            <ac:spMk id="3" creationId="{6A738A26-41D6-B878-5288-F88401EF2279}"/>
          </ac:spMkLst>
        </pc:spChg>
        <pc:picChg chg="del">
          <ac:chgData name="Boloz, Patrik" userId="S::patrikboloz@nmhu.edu::4a5f27e5-970c-49cb-a96d-452ff94b951a" providerId="AD" clId="Web-{545DDFEB-7824-ABA6-48EE-B661EB3F5406}" dt="2023-10-15T21:56:15.690" v="213"/>
          <ac:picMkLst>
            <pc:docMk/>
            <pc:sldMk cId="2373538732" sldId="265"/>
            <ac:picMk id="5" creationId="{59DB9E4B-B78A-58E6-B7C9-5794ED8CB6E8}"/>
          </ac:picMkLst>
        </pc:picChg>
      </pc:sldChg>
      <pc:sldChg chg="del">
        <pc:chgData name="Boloz, Patrik" userId="S::patrikboloz@nmhu.edu::4a5f27e5-970c-49cb-a96d-452ff94b951a" providerId="AD" clId="Web-{545DDFEB-7824-ABA6-48EE-B661EB3F5406}" dt="2023-10-15T21:48:15.846" v="48"/>
        <pc:sldMkLst>
          <pc:docMk/>
          <pc:sldMk cId="2715981725" sldId="265"/>
        </pc:sldMkLst>
      </pc:sldChg>
      <pc:sldChg chg="del">
        <pc:chgData name="Boloz, Patrik" userId="S::patrikboloz@nmhu.edu::4a5f27e5-970c-49cb-a96d-452ff94b951a" providerId="AD" clId="Web-{545DDFEB-7824-ABA6-48EE-B661EB3F5406}" dt="2023-10-15T21:48:15.830" v="47"/>
        <pc:sldMkLst>
          <pc:docMk/>
          <pc:sldMk cId="1279577776" sldId="266"/>
        </pc:sldMkLst>
      </pc:sldChg>
      <pc:sldChg chg="addSp modSp add replId">
        <pc:chgData name="Boloz, Patrik" userId="S::patrikboloz@nmhu.edu::4a5f27e5-970c-49cb-a96d-452ff94b951a" providerId="AD" clId="Web-{545DDFEB-7824-ABA6-48EE-B661EB3F5406}" dt="2023-10-15T21:59:08.148" v="263" actId="1076"/>
        <pc:sldMkLst>
          <pc:docMk/>
          <pc:sldMk cId="3902480594" sldId="266"/>
        </pc:sldMkLst>
        <pc:spChg chg="mod">
          <ac:chgData name="Boloz, Patrik" userId="S::patrikboloz@nmhu.edu::4a5f27e5-970c-49cb-a96d-452ff94b951a" providerId="AD" clId="Web-{545DDFEB-7824-ABA6-48EE-B661EB3F5406}" dt="2023-10-15T21:57:56.787" v="250" actId="20577"/>
          <ac:spMkLst>
            <pc:docMk/>
            <pc:sldMk cId="3902480594" sldId="266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545DDFEB-7824-ABA6-48EE-B661EB3F5406}" dt="2023-10-15T21:58:32.475" v="252" actId="20577"/>
          <ac:spMkLst>
            <pc:docMk/>
            <pc:sldMk cId="3902480594" sldId="266"/>
            <ac:spMk id="3" creationId="{6A738A26-41D6-B878-5288-F88401EF2279}"/>
          </ac:spMkLst>
        </pc:spChg>
        <pc:picChg chg="add mod">
          <ac:chgData name="Boloz, Patrik" userId="S::patrikboloz@nmhu.edu::4a5f27e5-970c-49cb-a96d-452ff94b951a" providerId="AD" clId="Web-{545DDFEB-7824-ABA6-48EE-B661EB3F5406}" dt="2023-10-15T21:58:45.476" v="256" actId="1076"/>
          <ac:picMkLst>
            <pc:docMk/>
            <pc:sldMk cId="3902480594" sldId="266"/>
            <ac:picMk id="4" creationId="{9B054DA2-AA37-9531-0BF8-4450357F738A}"/>
          </ac:picMkLst>
        </pc:picChg>
        <pc:picChg chg="add mod">
          <ac:chgData name="Boloz, Patrik" userId="S::patrikboloz@nmhu.edu::4a5f27e5-970c-49cb-a96d-452ff94b951a" providerId="AD" clId="Web-{545DDFEB-7824-ABA6-48EE-B661EB3F5406}" dt="2023-10-15T21:59:08.148" v="263" actId="1076"/>
          <ac:picMkLst>
            <pc:docMk/>
            <pc:sldMk cId="3902480594" sldId="266"/>
            <ac:picMk id="5" creationId="{554DD07D-CE74-219A-FD3A-642E36F1EBD3}"/>
          </ac:picMkLst>
        </pc:picChg>
      </pc:sldChg>
      <pc:sldChg chg="modSp add replId">
        <pc:chgData name="Boloz, Patrik" userId="S::patrikboloz@nmhu.edu::4a5f27e5-970c-49cb-a96d-452ff94b951a" providerId="AD" clId="Web-{545DDFEB-7824-ABA6-48EE-B661EB3F5406}" dt="2023-10-15T21:59:56.322" v="268" actId="20577"/>
        <pc:sldMkLst>
          <pc:docMk/>
          <pc:sldMk cId="1003592278" sldId="267"/>
        </pc:sldMkLst>
        <pc:spChg chg="mod">
          <ac:chgData name="Boloz, Patrik" userId="S::patrikboloz@nmhu.edu::4a5f27e5-970c-49cb-a96d-452ff94b951a" providerId="AD" clId="Web-{545DDFEB-7824-ABA6-48EE-B661EB3F5406}" dt="2023-10-15T21:59:56.322" v="268" actId="20577"/>
          <ac:spMkLst>
            <pc:docMk/>
            <pc:sldMk cId="1003592278" sldId="267"/>
            <ac:spMk id="3" creationId="{6A738A26-41D6-B878-5288-F88401EF2279}"/>
          </ac:spMkLst>
        </pc:spChg>
      </pc:sldChg>
      <pc:sldChg chg="del">
        <pc:chgData name="Boloz, Patrik" userId="S::patrikboloz@nmhu.edu::4a5f27e5-970c-49cb-a96d-452ff94b951a" providerId="AD" clId="Web-{545DDFEB-7824-ABA6-48EE-B661EB3F5406}" dt="2023-10-15T21:48:15.830" v="46"/>
        <pc:sldMkLst>
          <pc:docMk/>
          <pc:sldMk cId="2983483542" sldId="267"/>
        </pc:sldMkLst>
      </pc:sldChg>
      <pc:sldChg chg="addSp delSp modSp add replId">
        <pc:chgData name="Boloz, Patrik" userId="S::patrikboloz@nmhu.edu::4a5f27e5-970c-49cb-a96d-452ff94b951a" providerId="AD" clId="Web-{545DDFEB-7824-ABA6-48EE-B661EB3F5406}" dt="2023-10-15T22:04:08.908" v="331" actId="1076"/>
        <pc:sldMkLst>
          <pc:docMk/>
          <pc:sldMk cId="2781382352" sldId="268"/>
        </pc:sldMkLst>
        <pc:spChg chg="mod">
          <ac:chgData name="Boloz, Patrik" userId="S::patrikboloz@nmhu.edu::4a5f27e5-970c-49cb-a96d-452ff94b951a" providerId="AD" clId="Web-{545DDFEB-7824-ABA6-48EE-B661EB3F5406}" dt="2023-10-15T22:03:38.329" v="322" actId="20577"/>
          <ac:spMkLst>
            <pc:docMk/>
            <pc:sldMk cId="2781382352" sldId="268"/>
            <ac:spMk id="2" creationId="{DA5AF380-8135-9EE8-CB5E-DEEB28F22796}"/>
          </ac:spMkLst>
        </pc:spChg>
        <pc:spChg chg="del mod">
          <ac:chgData name="Boloz, Patrik" userId="S::patrikboloz@nmhu.edu::4a5f27e5-970c-49cb-a96d-452ff94b951a" providerId="AD" clId="Web-{545DDFEB-7824-ABA6-48EE-B661EB3F5406}" dt="2023-10-15T22:01:56.295" v="307"/>
          <ac:spMkLst>
            <pc:docMk/>
            <pc:sldMk cId="2781382352" sldId="268"/>
            <ac:spMk id="3" creationId="{6A738A26-41D6-B878-5288-F88401EF2279}"/>
          </ac:spMkLst>
        </pc:spChg>
        <pc:spChg chg="add mod">
          <ac:chgData name="Boloz, Patrik" userId="S::patrikboloz@nmhu.edu::4a5f27e5-970c-49cb-a96d-452ff94b951a" providerId="AD" clId="Web-{545DDFEB-7824-ABA6-48EE-B661EB3F5406}" dt="2023-10-15T22:03:31.220" v="319" actId="20577"/>
          <ac:spMkLst>
            <pc:docMk/>
            <pc:sldMk cId="2781382352" sldId="268"/>
            <ac:spMk id="9" creationId="{BECEC548-A9A8-CFC6-2CAC-97E21806926C}"/>
          </ac:spMkLst>
        </pc:spChg>
        <pc:spChg chg="add del mod">
          <ac:chgData name="Boloz, Patrik" userId="S::patrikboloz@nmhu.edu::4a5f27e5-970c-49cb-a96d-452ff94b951a" providerId="AD" clId="Web-{545DDFEB-7824-ABA6-48EE-B661EB3F5406}" dt="2023-10-15T22:03:57.267" v="325"/>
          <ac:spMkLst>
            <pc:docMk/>
            <pc:sldMk cId="2781382352" sldId="268"/>
            <ac:spMk id="16" creationId="{CFF0DC73-D394-B9C2-C53D-39EFF31C411A}"/>
          </ac:spMkLst>
        </pc:spChg>
        <pc:picChg chg="del">
          <ac:chgData name="Boloz, Patrik" userId="S::patrikboloz@nmhu.edu::4a5f27e5-970c-49cb-a96d-452ff94b951a" providerId="AD" clId="Web-{545DDFEB-7824-ABA6-48EE-B661EB3F5406}" dt="2023-10-15T22:00:20.682" v="271"/>
          <ac:picMkLst>
            <pc:docMk/>
            <pc:sldMk cId="2781382352" sldId="268"/>
            <ac:picMk id="4" creationId="{9B054DA2-AA37-9531-0BF8-4450357F738A}"/>
          </ac:picMkLst>
        </pc:picChg>
        <pc:picChg chg="del">
          <ac:chgData name="Boloz, Patrik" userId="S::patrikboloz@nmhu.edu::4a5f27e5-970c-49cb-a96d-452ff94b951a" providerId="AD" clId="Web-{545DDFEB-7824-ABA6-48EE-B661EB3F5406}" dt="2023-10-15T22:00:20.229" v="270"/>
          <ac:picMkLst>
            <pc:docMk/>
            <pc:sldMk cId="2781382352" sldId="268"/>
            <ac:picMk id="5" creationId="{554DD07D-CE74-219A-FD3A-642E36F1EBD3}"/>
          </ac:picMkLst>
        </pc:picChg>
        <pc:picChg chg="add del mod ord">
          <ac:chgData name="Boloz, Patrik" userId="S::patrikboloz@nmhu.edu::4a5f27e5-970c-49cb-a96d-452ff94b951a" providerId="AD" clId="Web-{545DDFEB-7824-ABA6-48EE-B661EB3F5406}" dt="2023-10-15T22:03:46.454" v="324"/>
          <ac:picMkLst>
            <pc:docMk/>
            <pc:sldMk cId="2781382352" sldId="268"/>
            <ac:picMk id="6" creationId="{533057F1-5C00-AF2B-D23A-FF79A9B83067}"/>
          </ac:picMkLst>
        </pc:picChg>
        <pc:picChg chg="add mod">
          <ac:chgData name="Boloz, Patrik" userId="S::patrikboloz@nmhu.edu::4a5f27e5-970c-49cb-a96d-452ff94b951a" providerId="AD" clId="Web-{545DDFEB-7824-ABA6-48EE-B661EB3F5406}" dt="2023-10-15T22:04:08.908" v="331" actId="1076"/>
          <ac:picMkLst>
            <pc:docMk/>
            <pc:sldMk cId="2781382352" sldId="268"/>
            <ac:picMk id="17" creationId="{8AFCD6BC-CBE6-5B00-10E6-A3B52959E7E0}"/>
          </ac:picMkLst>
        </pc:picChg>
      </pc:sldChg>
      <pc:sldChg chg="del">
        <pc:chgData name="Boloz, Patrik" userId="S::patrikboloz@nmhu.edu::4a5f27e5-970c-49cb-a96d-452ff94b951a" providerId="AD" clId="Web-{545DDFEB-7824-ABA6-48EE-B661EB3F5406}" dt="2023-10-15T21:48:15.830" v="45"/>
        <pc:sldMkLst>
          <pc:docMk/>
          <pc:sldMk cId="3563397745" sldId="268"/>
        </pc:sldMkLst>
      </pc:sldChg>
      <pc:sldChg chg="addSp delSp modSp add replId">
        <pc:chgData name="Boloz, Patrik" userId="S::patrikboloz@nmhu.edu::4a5f27e5-970c-49cb-a96d-452ff94b951a" providerId="AD" clId="Web-{545DDFEB-7824-ABA6-48EE-B661EB3F5406}" dt="2023-10-15T22:06:41.210" v="351" actId="1076"/>
        <pc:sldMkLst>
          <pc:docMk/>
          <pc:sldMk cId="281528483" sldId="269"/>
        </pc:sldMkLst>
        <pc:spChg chg="mod">
          <ac:chgData name="Boloz, Patrik" userId="S::patrikboloz@nmhu.edu::4a5f27e5-970c-49cb-a96d-452ff94b951a" providerId="AD" clId="Web-{545DDFEB-7824-ABA6-48EE-B661EB3F5406}" dt="2023-10-15T22:05:53.302" v="340" actId="20577"/>
          <ac:spMkLst>
            <pc:docMk/>
            <pc:sldMk cId="281528483" sldId="269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545DDFEB-7824-ABA6-48EE-B661EB3F5406}" dt="2023-10-15T22:06:06.725" v="346" actId="20577"/>
          <ac:spMkLst>
            <pc:docMk/>
            <pc:sldMk cId="281528483" sldId="269"/>
            <ac:spMk id="9" creationId="{BECEC548-A9A8-CFC6-2CAC-97E21806926C}"/>
          </ac:spMkLst>
        </pc:spChg>
        <pc:picChg chg="add mod">
          <ac:chgData name="Boloz, Patrik" userId="S::patrikboloz@nmhu.edu::4a5f27e5-970c-49cb-a96d-452ff94b951a" providerId="AD" clId="Web-{545DDFEB-7824-ABA6-48EE-B661EB3F5406}" dt="2023-10-15T22:06:41.210" v="351" actId="1076"/>
          <ac:picMkLst>
            <pc:docMk/>
            <pc:sldMk cId="281528483" sldId="269"/>
            <ac:picMk id="3" creationId="{C2C4296A-C3D9-200D-FCB6-1EE1DDA4D0CA}"/>
          </ac:picMkLst>
        </pc:picChg>
        <pc:picChg chg="del">
          <ac:chgData name="Boloz, Patrik" userId="S::patrikboloz@nmhu.edu::4a5f27e5-970c-49cb-a96d-452ff94b951a" providerId="AD" clId="Web-{545DDFEB-7824-ABA6-48EE-B661EB3F5406}" dt="2023-10-15T22:05:54.412" v="341"/>
          <ac:picMkLst>
            <pc:docMk/>
            <pc:sldMk cId="281528483" sldId="269"/>
            <ac:picMk id="17" creationId="{8AFCD6BC-CBE6-5B00-10E6-A3B52959E7E0}"/>
          </ac:picMkLst>
        </pc:picChg>
      </pc:sldChg>
      <pc:sldChg chg="del">
        <pc:chgData name="Boloz, Patrik" userId="S::patrikboloz@nmhu.edu::4a5f27e5-970c-49cb-a96d-452ff94b951a" providerId="AD" clId="Web-{545DDFEB-7824-ABA6-48EE-B661EB3F5406}" dt="2023-10-15T21:48:15.830" v="44"/>
        <pc:sldMkLst>
          <pc:docMk/>
          <pc:sldMk cId="1175910081" sldId="269"/>
        </pc:sldMkLst>
      </pc:sldChg>
      <pc:sldChg chg="del">
        <pc:chgData name="Boloz, Patrik" userId="S::patrikboloz@nmhu.edu::4a5f27e5-970c-49cb-a96d-452ff94b951a" providerId="AD" clId="Web-{545DDFEB-7824-ABA6-48EE-B661EB3F5406}" dt="2023-10-15T21:48:15.830" v="43"/>
        <pc:sldMkLst>
          <pc:docMk/>
          <pc:sldMk cId="677392787" sldId="270"/>
        </pc:sldMkLst>
      </pc:sldChg>
      <pc:sldChg chg="addSp delSp modSp add replId">
        <pc:chgData name="Boloz, Patrik" userId="S::patrikboloz@nmhu.edu::4a5f27e5-970c-49cb-a96d-452ff94b951a" providerId="AD" clId="Web-{545DDFEB-7824-ABA6-48EE-B661EB3F5406}" dt="2023-10-15T22:07:48.931" v="365" actId="20577"/>
        <pc:sldMkLst>
          <pc:docMk/>
          <pc:sldMk cId="3488931098" sldId="270"/>
        </pc:sldMkLst>
        <pc:spChg chg="mod">
          <ac:chgData name="Boloz, Patrik" userId="S::patrikboloz@nmhu.edu::4a5f27e5-970c-49cb-a96d-452ff94b951a" providerId="AD" clId="Web-{545DDFEB-7824-ABA6-48EE-B661EB3F5406}" dt="2023-10-15T22:07:04.367" v="360" actId="20577"/>
          <ac:spMkLst>
            <pc:docMk/>
            <pc:sldMk cId="3488931098" sldId="270"/>
            <ac:spMk id="2" creationId="{DA5AF380-8135-9EE8-CB5E-DEEB28F22796}"/>
          </ac:spMkLst>
        </pc:spChg>
        <pc:spChg chg="add mod">
          <ac:chgData name="Boloz, Patrik" userId="S::patrikboloz@nmhu.edu::4a5f27e5-970c-49cb-a96d-452ff94b951a" providerId="AD" clId="Web-{545DDFEB-7824-ABA6-48EE-B661EB3F5406}" dt="2023-10-15T22:07:16.915" v="363" actId="20577"/>
          <ac:spMkLst>
            <pc:docMk/>
            <pc:sldMk cId="3488931098" sldId="270"/>
            <ac:spMk id="5" creationId="{04AA2586-A7FD-AEF3-3776-558FDF3E8D77}"/>
          </ac:spMkLst>
        </pc:spChg>
        <pc:spChg chg="mod">
          <ac:chgData name="Boloz, Patrik" userId="S::patrikboloz@nmhu.edu::4a5f27e5-970c-49cb-a96d-452ff94b951a" providerId="AD" clId="Web-{545DDFEB-7824-ABA6-48EE-B661EB3F5406}" dt="2023-10-15T22:07:48.931" v="365" actId="20577"/>
          <ac:spMkLst>
            <pc:docMk/>
            <pc:sldMk cId="3488931098" sldId="270"/>
            <ac:spMk id="9" creationId="{BECEC548-A9A8-CFC6-2CAC-97E21806926C}"/>
          </ac:spMkLst>
        </pc:spChg>
        <pc:picChg chg="del">
          <ac:chgData name="Boloz, Patrik" userId="S::patrikboloz@nmhu.edu::4a5f27e5-970c-49cb-a96d-452ff94b951a" providerId="AD" clId="Web-{545DDFEB-7824-ABA6-48EE-B661EB3F5406}" dt="2023-10-15T22:07:05.164" v="361"/>
          <ac:picMkLst>
            <pc:docMk/>
            <pc:sldMk cId="3488931098" sldId="270"/>
            <ac:picMk id="3" creationId="{C2C4296A-C3D9-200D-FCB6-1EE1DDA4D0CA}"/>
          </ac:picMkLst>
        </pc:picChg>
      </pc:sldChg>
      <pc:sldChg chg="del">
        <pc:chgData name="Boloz, Patrik" userId="S::patrikboloz@nmhu.edu::4a5f27e5-970c-49cb-a96d-452ff94b951a" providerId="AD" clId="Web-{545DDFEB-7824-ABA6-48EE-B661EB3F5406}" dt="2023-10-15T21:48:15.830" v="42"/>
        <pc:sldMkLst>
          <pc:docMk/>
          <pc:sldMk cId="3492369511" sldId="271"/>
        </pc:sldMkLst>
      </pc:sldChg>
      <pc:sldChg chg="del">
        <pc:chgData name="Boloz, Patrik" userId="S::patrikboloz@nmhu.edu::4a5f27e5-970c-49cb-a96d-452ff94b951a" providerId="AD" clId="Web-{545DDFEB-7824-ABA6-48EE-B661EB3F5406}" dt="2023-10-15T21:48:15.830" v="41"/>
        <pc:sldMkLst>
          <pc:docMk/>
          <pc:sldMk cId="597343845" sldId="272"/>
        </pc:sldMkLst>
      </pc:sldChg>
      <pc:sldChg chg="del">
        <pc:chgData name="Boloz, Patrik" userId="S::patrikboloz@nmhu.edu::4a5f27e5-970c-49cb-a96d-452ff94b951a" providerId="AD" clId="Web-{545DDFEB-7824-ABA6-48EE-B661EB3F5406}" dt="2023-10-15T21:48:15.830" v="40"/>
        <pc:sldMkLst>
          <pc:docMk/>
          <pc:sldMk cId="1214528701" sldId="273"/>
        </pc:sldMkLst>
      </pc:sldChg>
      <pc:sldChg chg="del">
        <pc:chgData name="Boloz, Patrik" userId="S::patrikboloz@nmhu.edu::4a5f27e5-970c-49cb-a96d-452ff94b951a" providerId="AD" clId="Web-{545DDFEB-7824-ABA6-48EE-B661EB3F5406}" dt="2023-10-15T21:48:15.830" v="39"/>
        <pc:sldMkLst>
          <pc:docMk/>
          <pc:sldMk cId="277305084" sldId="274"/>
        </pc:sldMkLst>
      </pc:sldChg>
      <pc:sldChg chg="del">
        <pc:chgData name="Boloz, Patrik" userId="S::patrikboloz@nmhu.edu::4a5f27e5-970c-49cb-a96d-452ff94b951a" providerId="AD" clId="Web-{545DDFEB-7824-ABA6-48EE-B661EB3F5406}" dt="2023-10-15T21:48:15.830" v="38"/>
        <pc:sldMkLst>
          <pc:docMk/>
          <pc:sldMk cId="49138893" sldId="275"/>
        </pc:sldMkLst>
      </pc:sldChg>
      <pc:sldChg chg="del">
        <pc:chgData name="Boloz, Patrik" userId="S::patrikboloz@nmhu.edu::4a5f27e5-970c-49cb-a96d-452ff94b951a" providerId="AD" clId="Web-{545DDFEB-7824-ABA6-48EE-B661EB3F5406}" dt="2023-10-15T21:48:15.815" v="37"/>
        <pc:sldMkLst>
          <pc:docMk/>
          <pc:sldMk cId="133588079" sldId="276"/>
        </pc:sldMkLst>
      </pc:sldChg>
      <pc:sldChg chg="del">
        <pc:chgData name="Boloz, Patrik" userId="S::patrikboloz@nmhu.edu::4a5f27e5-970c-49cb-a96d-452ff94b951a" providerId="AD" clId="Web-{545DDFEB-7824-ABA6-48EE-B661EB3F5406}" dt="2023-10-15T21:48:15.815" v="36"/>
        <pc:sldMkLst>
          <pc:docMk/>
          <pc:sldMk cId="390431505" sldId="277"/>
        </pc:sldMkLst>
      </pc:sldChg>
      <pc:sldChg chg="del">
        <pc:chgData name="Boloz, Patrik" userId="S::patrikboloz@nmhu.edu::4a5f27e5-970c-49cb-a96d-452ff94b951a" providerId="AD" clId="Web-{545DDFEB-7824-ABA6-48EE-B661EB3F5406}" dt="2023-10-15T21:48:15.815" v="35"/>
        <pc:sldMkLst>
          <pc:docMk/>
          <pc:sldMk cId="3613128622" sldId="278"/>
        </pc:sldMkLst>
      </pc:sldChg>
      <pc:sldChg chg="del">
        <pc:chgData name="Boloz, Patrik" userId="S::patrikboloz@nmhu.edu::4a5f27e5-970c-49cb-a96d-452ff94b951a" providerId="AD" clId="Web-{545DDFEB-7824-ABA6-48EE-B661EB3F5406}" dt="2023-10-15T21:48:15.815" v="34"/>
        <pc:sldMkLst>
          <pc:docMk/>
          <pc:sldMk cId="2107888094" sldId="279"/>
        </pc:sldMkLst>
      </pc:sldChg>
      <pc:sldChg chg="del">
        <pc:chgData name="Boloz, Patrik" userId="S::patrikboloz@nmhu.edu::4a5f27e5-970c-49cb-a96d-452ff94b951a" providerId="AD" clId="Web-{545DDFEB-7824-ABA6-48EE-B661EB3F5406}" dt="2023-10-15T21:48:15.815" v="33"/>
        <pc:sldMkLst>
          <pc:docMk/>
          <pc:sldMk cId="441281511" sldId="280"/>
        </pc:sldMkLst>
      </pc:sldChg>
      <pc:sldChg chg="del">
        <pc:chgData name="Boloz, Patrik" userId="S::patrikboloz@nmhu.edu::4a5f27e5-970c-49cb-a96d-452ff94b951a" providerId="AD" clId="Web-{545DDFEB-7824-ABA6-48EE-B661EB3F5406}" dt="2023-10-15T21:48:15.815" v="32"/>
        <pc:sldMkLst>
          <pc:docMk/>
          <pc:sldMk cId="2461668271" sldId="281"/>
        </pc:sldMkLst>
      </pc:sldChg>
      <pc:sldChg chg="del">
        <pc:chgData name="Boloz, Patrik" userId="S::patrikboloz@nmhu.edu::4a5f27e5-970c-49cb-a96d-452ff94b951a" providerId="AD" clId="Web-{545DDFEB-7824-ABA6-48EE-B661EB3F5406}" dt="2023-10-15T21:48:15.815" v="31"/>
        <pc:sldMkLst>
          <pc:docMk/>
          <pc:sldMk cId="904261571" sldId="282"/>
        </pc:sldMkLst>
      </pc:sldChg>
      <pc:sldChg chg="del">
        <pc:chgData name="Boloz, Patrik" userId="S::patrikboloz@nmhu.edu::4a5f27e5-970c-49cb-a96d-452ff94b951a" providerId="AD" clId="Web-{545DDFEB-7824-ABA6-48EE-B661EB3F5406}" dt="2023-10-15T21:48:15.815" v="30"/>
        <pc:sldMkLst>
          <pc:docMk/>
          <pc:sldMk cId="3992932997" sldId="283"/>
        </pc:sldMkLst>
      </pc:sldChg>
      <pc:sldChg chg="del">
        <pc:chgData name="Boloz, Patrik" userId="S::patrikboloz@nmhu.edu::4a5f27e5-970c-49cb-a96d-452ff94b951a" providerId="AD" clId="Web-{545DDFEB-7824-ABA6-48EE-B661EB3F5406}" dt="2023-10-15T21:48:15.815" v="29"/>
        <pc:sldMkLst>
          <pc:docMk/>
          <pc:sldMk cId="1145986705" sldId="284"/>
        </pc:sldMkLst>
      </pc:sldChg>
      <pc:sldChg chg="del">
        <pc:chgData name="Boloz, Patrik" userId="S::patrikboloz@nmhu.edu::4a5f27e5-970c-49cb-a96d-452ff94b951a" providerId="AD" clId="Web-{545DDFEB-7824-ABA6-48EE-B661EB3F5406}" dt="2023-10-15T21:48:15.799" v="28"/>
        <pc:sldMkLst>
          <pc:docMk/>
          <pc:sldMk cId="763948048" sldId="285"/>
        </pc:sldMkLst>
      </pc:sldChg>
      <pc:sldChg chg="del">
        <pc:chgData name="Boloz, Patrik" userId="S::patrikboloz@nmhu.edu::4a5f27e5-970c-49cb-a96d-452ff94b951a" providerId="AD" clId="Web-{545DDFEB-7824-ABA6-48EE-B661EB3F5406}" dt="2023-10-15T21:48:15.799" v="27"/>
        <pc:sldMkLst>
          <pc:docMk/>
          <pc:sldMk cId="3574068120" sldId="286"/>
        </pc:sldMkLst>
      </pc:sldChg>
      <pc:sldChg chg="del">
        <pc:chgData name="Boloz, Patrik" userId="S::patrikboloz@nmhu.edu::4a5f27e5-970c-49cb-a96d-452ff94b951a" providerId="AD" clId="Web-{545DDFEB-7824-ABA6-48EE-B661EB3F5406}" dt="2023-10-15T21:48:15.799" v="26"/>
        <pc:sldMkLst>
          <pc:docMk/>
          <pc:sldMk cId="1940560560" sldId="287"/>
        </pc:sldMkLst>
      </pc:sldChg>
      <pc:sldChg chg="del">
        <pc:chgData name="Boloz, Patrik" userId="S::patrikboloz@nmhu.edu::4a5f27e5-970c-49cb-a96d-452ff94b951a" providerId="AD" clId="Web-{545DDFEB-7824-ABA6-48EE-B661EB3F5406}" dt="2023-10-15T21:48:15.799" v="25"/>
        <pc:sldMkLst>
          <pc:docMk/>
          <pc:sldMk cId="1985792010" sldId="288"/>
        </pc:sldMkLst>
      </pc:sldChg>
      <pc:sldChg chg="del">
        <pc:chgData name="Boloz, Patrik" userId="S::patrikboloz@nmhu.edu::4a5f27e5-970c-49cb-a96d-452ff94b951a" providerId="AD" clId="Web-{545DDFEB-7824-ABA6-48EE-B661EB3F5406}" dt="2023-10-15T21:48:15.799" v="22"/>
        <pc:sldMkLst>
          <pc:docMk/>
          <pc:sldMk cId="3617147925" sldId="289"/>
        </pc:sldMkLst>
      </pc:sldChg>
      <pc:sldChg chg="del">
        <pc:chgData name="Boloz, Patrik" userId="S::patrikboloz@nmhu.edu::4a5f27e5-970c-49cb-a96d-452ff94b951a" providerId="AD" clId="Web-{545DDFEB-7824-ABA6-48EE-B661EB3F5406}" dt="2023-10-15T21:48:15.799" v="23"/>
        <pc:sldMkLst>
          <pc:docMk/>
          <pc:sldMk cId="1100623968" sldId="290"/>
        </pc:sldMkLst>
      </pc:sldChg>
      <pc:sldChg chg="del">
        <pc:chgData name="Boloz, Patrik" userId="S::patrikboloz@nmhu.edu::4a5f27e5-970c-49cb-a96d-452ff94b951a" providerId="AD" clId="Web-{545DDFEB-7824-ABA6-48EE-B661EB3F5406}" dt="2023-10-15T21:48:15.799" v="24"/>
        <pc:sldMkLst>
          <pc:docMk/>
          <pc:sldMk cId="3861430640" sldId="291"/>
        </pc:sldMkLst>
      </pc:sldChg>
      <pc:sldChg chg="del">
        <pc:chgData name="Boloz, Patrik" userId="S::patrikboloz@nmhu.edu::4a5f27e5-970c-49cb-a96d-452ff94b951a" providerId="AD" clId="Web-{545DDFEB-7824-ABA6-48EE-B661EB3F5406}" dt="2023-10-15T21:48:15.799" v="21"/>
        <pc:sldMkLst>
          <pc:docMk/>
          <pc:sldMk cId="177259534" sldId="292"/>
        </pc:sldMkLst>
      </pc:sldChg>
      <pc:sldChg chg="del">
        <pc:chgData name="Boloz, Patrik" userId="S::patrikboloz@nmhu.edu::4a5f27e5-970c-49cb-a96d-452ff94b951a" providerId="AD" clId="Web-{545DDFEB-7824-ABA6-48EE-B661EB3F5406}" dt="2023-10-15T21:48:15.799" v="20"/>
        <pc:sldMkLst>
          <pc:docMk/>
          <pc:sldMk cId="1681235178" sldId="293"/>
        </pc:sldMkLst>
      </pc:sldChg>
      <pc:sldChg chg="del">
        <pc:chgData name="Boloz, Patrik" userId="S::patrikboloz@nmhu.edu::4a5f27e5-970c-49cb-a96d-452ff94b951a" providerId="AD" clId="Web-{545DDFEB-7824-ABA6-48EE-B661EB3F5406}" dt="2023-10-15T21:48:15.783" v="19"/>
        <pc:sldMkLst>
          <pc:docMk/>
          <pc:sldMk cId="2759225544" sldId="294"/>
        </pc:sldMkLst>
      </pc:sldChg>
      <pc:sldChg chg="del">
        <pc:chgData name="Boloz, Patrik" userId="S::patrikboloz@nmhu.edu::4a5f27e5-970c-49cb-a96d-452ff94b951a" providerId="AD" clId="Web-{545DDFEB-7824-ABA6-48EE-B661EB3F5406}" dt="2023-10-15T21:48:15.783" v="18"/>
        <pc:sldMkLst>
          <pc:docMk/>
          <pc:sldMk cId="4185291473" sldId="295"/>
        </pc:sldMkLst>
      </pc:sldChg>
      <pc:sldChg chg="del">
        <pc:chgData name="Boloz, Patrik" userId="S::patrikboloz@nmhu.edu::4a5f27e5-970c-49cb-a96d-452ff94b951a" providerId="AD" clId="Web-{545DDFEB-7824-ABA6-48EE-B661EB3F5406}" dt="2023-10-15T21:48:15.783" v="17"/>
        <pc:sldMkLst>
          <pc:docMk/>
          <pc:sldMk cId="1974849914" sldId="296"/>
        </pc:sldMkLst>
      </pc:sldChg>
      <pc:sldChg chg="del">
        <pc:chgData name="Boloz, Patrik" userId="S::patrikboloz@nmhu.edu::4a5f27e5-970c-49cb-a96d-452ff94b951a" providerId="AD" clId="Web-{545DDFEB-7824-ABA6-48EE-B661EB3F5406}" dt="2023-10-15T21:48:15.783" v="16"/>
        <pc:sldMkLst>
          <pc:docMk/>
          <pc:sldMk cId="3407351125" sldId="297"/>
        </pc:sldMkLst>
      </pc:sldChg>
      <pc:sldChg chg="del">
        <pc:chgData name="Boloz, Patrik" userId="S::patrikboloz@nmhu.edu::4a5f27e5-970c-49cb-a96d-452ff94b951a" providerId="AD" clId="Web-{545DDFEB-7824-ABA6-48EE-B661EB3F5406}" dt="2023-10-15T21:48:15.783" v="15"/>
        <pc:sldMkLst>
          <pc:docMk/>
          <pc:sldMk cId="252691455" sldId="298"/>
        </pc:sldMkLst>
      </pc:sldChg>
      <pc:sldChg chg="del">
        <pc:chgData name="Boloz, Patrik" userId="S::patrikboloz@nmhu.edu::4a5f27e5-970c-49cb-a96d-452ff94b951a" providerId="AD" clId="Web-{545DDFEB-7824-ABA6-48EE-B661EB3F5406}" dt="2023-10-15T21:48:15.783" v="14"/>
        <pc:sldMkLst>
          <pc:docMk/>
          <pc:sldMk cId="4203981024" sldId="299"/>
        </pc:sldMkLst>
      </pc:sldChg>
      <pc:sldChg chg="del">
        <pc:chgData name="Boloz, Patrik" userId="S::patrikboloz@nmhu.edu::4a5f27e5-970c-49cb-a96d-452ff94b951a" providerId="AD" clId="Web-{545DDFEB-7824-ABA6-48EE-B661EB3F5406}" dt="2023-10-15T21:48:15.783" v="13"/>
        <pc:sldMkLst>
          <pc:docMk/>
          <pc:sldMk cId="3909159950" sldId="300"/>
        </pc:sldMkLst>
      </pc:sldChg>
      <pc:sldChg chg="del">
        <pc:chgData name="Boloz, Patrik" userId="S::patrikboloz@nmhu.edu::4a5f27e5-970c-49cb-a96d-452ff94b951a" providerId="AD" clId="Web-{545DDFEB-7824-ABA6-48EE-B661EB3F5406}" dt="2023-10-15T21:48:15.783" v="12"/>
        <pc:sldMkLst>
          <pc:docMk/>
          <pc:sldMk cId="3955372269" sldId="301"/>
        </pc:sldMkLst>
      </pc:sldChg>
      <pc:sldChg chg="del">
        <pc:chgData name="Boloz, Patrik" userId="S::patrikboloz@nmhu.edu::4a5f27e5-970c-49cb-a96d-452ff94b951a" providerId="AD" clId="Web-{545DDFEB-7824-ABA6-48EE-B661EB3F5406}" dt="2023-10-15T21:48:15.783" v="11"/>
        <pc:sldMkLst>
          <pc:docMk/>
          <pc:sldMk cId="1435443048" sldId="302"/>
        </pc:sldMkLst>
      </pc:sldChg>
      <pc:sldChg chg="del">
        <pc:chgData name="Boloz, Patrik" userId="S::patrikboloz@nmhu.edu::4a5f27e5-970c-49cb-a96d-452ff94b951a" providerId="AD" clId="Web-{545DDFEB-7824-ABA6-48EE-B661EB3F5406}" dt="2023-10-15T21:48:15.768" v="10"/>
        <pc:sldMkLst>
          <pc:docMk/>
          <pc:sldMk cId="2292283854" sldId="303"/>
        </pc:sldMkLst>
      </pc:sldChg>
      <pc:sldChg chg="del">
        <pc:chgData name="Boloz, Patrik" userId="S::patrikboloz@nmhu.edu::4a5f27e5-970c-49cb-a96d-452ff94b951a" providerId="AD" clId="Web-{545DDFEB-7824-ABA6-48EE-B661EB3F5406}" dt="2023-10-15T21:48:15.768" v="9"/>
        <pc:sldMkLst>
          <pc:docMk/>
          <pc:sldMk cId="1664485510" sldId="304"/>
        </pc:sldMkLst>
      </pc:sldChg>
      <pc:sldChg chg="del">
        <pc:chgData name="Boloz, Patrik" userId="S::patrikboloz@nmhu.edu::4a5f27e5-970c-49cb-a96d-452ff94b951a" providerId="AD" clId="Web-{545DDFEB-7824-ABA6-48EE-B661EB3F5406}" dt="2023-10-15T21:48:15.768" v="8"/>
        <pc:sldMkLst>
          <pc:docMk/>
          <pc:sldMk cId="4183541415" sldId="305"/>
        </pc:sldMkLst>
      </pc:sldChg>
      <pc:sldChg chg="del">
        <pc:chgData name="Boloz, Patrik" userId="S::patrikboloz@nmhu.edu::4a5f27e5-970c-49cb-a96d-452ff94b951a" providerId="AD" clId="Web-{545DDFEB-7824-ABA6-48EE-B661EB3F5406}" dt="2023-10-15T21:48:15.768" v="7"/>
        <pc:sldMkLst>
          <pc:docMk/>
          <pc:sldMk cId="3948914373" sldId="306"/>
        </pc:sldMkLst>
      </pc:sldChg>
      <pc:sldChg chg="del">
        <pc:chgData name="Boloz, Patrik" userId="S::patrikboloz@nmhu.edu::4a5f27e5-970c-49cb-a96d-452ff94b951a" providerId="AD" clId="Web-{545DDFEB-7824-ABA6-48EE-B661EB3F5406}" dt="2023-10-15T21:48:15.768" v="6"/>
        <pc:sldMkLst>
          <pc:docMk/>
          <pc:sldMk cId="3015381298" sldId="307"/>
        </pc:sldMkLst>
      </pc:sldChg>
      <pc:sldChg chg="del">
        <pc:chgData name="Boloz, Patrik" userId="S::patrikboloz@nmhu.edu::4a5f27e5-970c-49cb-a96d-452ff94b951a" providerId="AD" clId="Web-{545DDFEB-7824-ABA6-48EE-B661EB3F5406}" dt="2023-10-15T21:48:15.768" v="5"/>
        <pc:sldMkLst>
          <pc:docMk/>
          <pc:sldMk cId="3773802459" sldId="308"/>
        </pc:sldMkLst>
      </pc:sldChg>
      <pc:sldChg chg="del">
        <pc:chgData name="Boloz, Patrik" userId="S::patrikboloz@nmhu.edu::4a5f27e5-970c-49cb-a96d-452ff94b951a" providerId="AD" clId="Web-{545DDFEB-7824-ABA6-48EE-B661EB3F5406}" dt="2023-10-15T21:48:15.768" v="4"/>
        <pc:sldMkLst>
          <pc:docMk/>
          <pc:sldMk cId="3875346114" sldId="309"/>
        </pc:sldMkLst>
      </pc:sldChg>
      <pc:sldChg chg="del">
        <pc:chgData name="Boloz, Patrik" userId="S::patrikboloz@nmhu.edu::4a5f27e5-970c-49cb-a96d-452ff94b951a" providerId="AD" clId="Web-{545DDFEB-7824-ABA6-48EE-B661EB3F5406}" dt="2023-10-15T21:48:15.768" v="3"/>
        <pc:sldMkLst>
          <pc:docMk/>
          <pc:sldMk cId="3028488071" sldId="310"/>
        </pc:sldMkLst>
      </pc:sldChg>
      <pc:sldChg chg="del">
        <pc:chgData name="Boloz, Patrik" userId="S::patrikboloz@nmhu.edu::4a5f27e5-970c-49cb-a96d-452ff94b951a" providerId="AD" clId="Web-{545DDFEB-7824-ABA6-48EE-B661EB3F5406}" dt="2023-10-15T21:48:15.768" v="2"/>
        <pc:sldMkLst>
          <pc:docMk/>
          <pc:sldMk cId="1205087535" sldId="311"/>
        </pc:sldMkLst>
      </pc:sldChg>
      <pc:sldChg chg="del">
        <pc:chgData name="Boloz, Patrik" userId="S::patrikboloz@nmhu.edu::4a5f27e5-970c-49cb-a96d-452ff94b951a" providerId="AD" clId="Web-{545DDFEB-7824-ABA6-48EE-B661EB3F5406}" dt="2023-10-15T21:48:15.753" v="1"/>
        <pc:sldMkLst>
          <pc:docMk/>
          <pc:sldMk cId="531765020" sldId="312"/>
        </pc:sldMkLst>
      </pc:sldChg>
      <pc:sldChg chg="del">
        <pc:chgData name="Boloz, Patrik" userId="S::patrikboloz@nmhu.edu::4a5f27e5-970c-49cb-a96d-452ff94b951a" providerId="AD" clId="Web-{545DDFEB-7824-ABA6-48EE-B661EB3F5406}" dt="2023-10-15T21:48:15.753" v="0"/>
        <pc:sldMkLst>
          <pc:docMk/>
          <pc:sldMk cId="1304345808" sldId="313"/>
        </pc:sldMkLst>
      </pc:sldChg>
    </pc:docChg>
  </pc:docChgLst>
  <pc:docChgLst>
    <pc:chgData name="Boloz, Patrik" userId="S::patrikboloz@nmhu.edu::4a5f27e5-970c-49cb-a96d-452ff94b951a" providerId="AD" clId="Web-{C315E603-2FFD-C2E0-9C0A-854BA73439F0}"/>
    <pc:docChg chg="addSld delSld modSld">
      <pc:chgData name="Boloz, Patrik" userId="S::patrikboloz@nmhu.edu::4a5f27e5-970c-49cb-a96d-452ff94b951a" providerId="AD" clId="Web-{C315E603-2FFD-C2E0-9C0A-854BA73439F0}" dt="2023-10-22T19:25:49.697" v="135" actId="20577"/>
      <pc:docMkLst>
        <pc:docMk/>
      </pc:docMkLst>
      <pc:sldChg chg="modSp">
        <pc:chgData name="Boloz, Patrik" userId="S::patrikboloz@nmhu.edu::4a5f27e5-970c-49cb-a96d-452ff94b951a" providerId="AD" clId="Web-{C315E603-2FFD-C2E0-9C0A-854BA73439F0}" dt="2023-10-22T19:16:21.518" v="43" actId="20577"/>
        <pc:sldMkLst>
          <pc:docMk/>
          <pc:sldMk cId="2767340494" sldId="256"/>
        </pc:sldMkLst>
        <pc:spChg chg="mod">
          <ac:chgData name="Boloz, Patrik" userId="S::patrikboloz@nmhu.edu::4a5f27e5-970c-49cb-a96d-452ff94b951a" providerId="AD" clId="Web-{C315E603-2FFD-C2E0-9C0A-854BA73439F0}" dt="2023-10-22T19:16:21.518" v="43" actId="20577"/>
          <ac:spMkLst>
            <pc:docMk/>
            <pc:sldMk cId="2767340494" sldId="256"/>
            <ac:spMk id="3" creationId="{49D8BB7F-5003-FA33-BAAC-C79645FDBE79}"/>
          </ac:spMkLst>
        </pc:spChg>
      </pc:sldChg>
      <pc:sldChg chg="addSp modSp">
        <pc:chgData name="Boloz, Patrik" userId="S::patrikboloz@nmhu.edu::4a5f27e5-970c-49cb-a96d-452ff94b951a" providerId="AD" clId="Web-{C315E603-2FFD-C2E0-9C0A-854BA73439F0}" dt="2023-10-22T19:18:47.368" v="83" actId="1076"/>
        <pc:sldMkLst>
          <pc:docMk/>
          <pc:sldMk cId="2721184947" sldId="258"/>
        </pc:sldMkLst>
        <pc:spChg chg="mod">
          <ac:chgData name="Boloz, Patrik" userId="S::patrikboloz@nmhu.edu::4a5f27e5-970c-49cb-a96d-452ff94b951a" providerId="AD" clId="Web-{C315E603-2FFD-C2E0-9C0A-854BA73439F0}" dt="2023-10-22T19:16:54.238" v="55" actId="20577"/>
          <ac:spMkLst>
            <pc:docMk/>
            <pc:sldMk cId="2721184947" sldId="258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C315E603-2FFD-C2E0-9C0A-854BA73439F0}" dt="2023-10-22T19:18:31.601" v="73" actId="14100"/>
          <ac:spMkLst>
            <pc:docMk/>
            <pc:sldMk cId="2721184947" sldId="258"/>
            <ac:spMk id="3" creationId="{6A738A26-41D6-B878-5288-F88401EF2279}"/>
          </ac:spMkLst>
        </pc:spChg>
        <pc:picChg chg="add mod">
          <ac:chgData name="Boloz, Patrik" userId="S::patrikboloz@nmhu.edu::4a5f27e5-970c-49cb-a96d-452ff94b951a" providerId="AD" clId="Web-{C315E603-2FFD-C2E0-9C0A-854BA73439F0}" dt="2023-10-22T19:18:44.852" v="82" actId="1076"/>
          <ac:picMkLst>
            <pc:docMk/>
            <pc:sldMk cId="2721184947" sldId="258"/>
            <ac:picMk id="4" creationId="{B54461B7-46B5-5B37-ED1B-2B2F29A2A026}"/>
          </ac:picMkLst>
        </pc:picChg>
        <pc:picChg chg="add mod">
          <ac:chgData name="Boloz, Patrik" userId="S::patrikboloz@nmhu.edu::4a5f27e5-970c-49cb-a96d-452ff94b951a" providerId="AD" clId="Web-{C315E603-2FFD-C2E0-9C0A-854BA73439F0}" dt="2023-10-22T19:18:47.368" v="83" actId="1076"/>
          <ac:picMkLst>
            <pc:docMk/>
            <pc:sldMk cId="2721184947" sldId="258"/>
            <ac:picMk id="5" creationId="{57CB872D-1685-90BE-B20E-62ECBBA42AB7}"/>
          </ac:picMkLst>
        </pc:picChg>
      </pc:sldChg>
      <pc:sldChg chg="delSp modSp add replId">
        <pc:chgData name="Boloz, Patrik" userId="S::patrikboloz@nmhu.edu::4a5f27e5-970c-49cb-a96d-452ff94b951a" providerId="AD" clId="Web-{C315E603-2FFD-C2E0-9C0A-854BA73439F0}" dt="2023-10-22T19:19:24.417" v="87" actId="14100"/>
        <pc:sldMkLst>
          <pc:docMk/>
          <pc:sldMk cId="1154162731" sldId="259"/>
        </pc:sldMkLst>
        <pc:spChg chg="mod">
          <ac:chgData name="Boloz, Patrik" userId="S::patrikboloz@nmhu.edu::4a5f27e5-970c-49cb-a96d-452ff94b951a" providerId="AD" clId="Web-{C315E603-2FFD-C2E0-9C0A-854BA73439F0}" dt="2023-10-22T19:19:24.417" v="87" actId="14100"/>
          <ac:spMkLst>
            <pc:docMk/>
            <pc:sldMk cId="1154162731" sldId="259"/>
            <ac:spMk id="3" creationId="{6A738A26-41D6-B878-5288-F88401EF2279}"/>
          </ac:spMkLst>
        </pc:spChg>
        <pc:picChg chg="del">
          <ac:chgData name="Boloz, Patrik" userId="S::patrikboloz@nmhu.edu::4a5f27e5-970c-49cb-a96d-452ff94b951a" providerId="AD" clId="Web-{C315E603-2FFD-C2E0-9C0A-854BA73439F0}" dt="2023-10-22T19:19:22.479" v="86"/>
          <ac:picMkLst>
            <pc:docMk/>
            <pc:sldMk cId="1154162731" sldId="259"/>
            <ac:picMk id="4" creationId="{B54461B7-46B5-5B37-ED1B-2B2F29A2A026}"/>
          </ac:picMkLst>
        </pc:picChg>
        <pc:picChg chg="del">
          <ac:chgData name="Boloz, Patrik" userId="S::patrikboloz@nmhu.edu::4a5f27e5-970c-49cb-a96d-452ff94b951a" providerId="AD" clId="Web-{C315E603-2FFD-C2E0-9C0A-854BA73439F0}" dt="2023-10-22T19:19:22.135" v="85"/>
          <ac:picMkLst>
            <pc:docMk/>
            <pc:sldMk cId="1154162731" sldId="259"/>
            <ac:picMk id="5" creationId="{57CB872D-1685-90BE-B20E-62ECBBA42AB7}"/>
          </ac:picMkLst>
        </pc:picChg>
      </pc:sldChg>
      <pc:sldChg chg="del">
        <pc:chgData name="Boloz, Patrik" userId="S::patrikboloz@nmhu.edu::4a5f27e5-970c-49cb-a96d-452ff94b951a" providerId="AD" clId="Web-{C315E603-2FFD-C2E0-9C0A-854BA73439F0}" dt="2023-10-22T19:15:38.907" v="34"/>
        <pc:sldMkLst>
          <pc:docMk/>
          <pc:sldMk cId="1850351028" sldId="259"/>
        </pc:sldMkLst>
      </pc:sldChg>
      <pc:sldChg chg="del">
        <pc:chgData name="Boloz, Patrik" userId="S::patrikboloz@nmhu.edu::4a5f27e5-970c-49cb-a96d-452ff94b951a" providerId="AD" clId="Web-{C315E603-2FFD-C2E0-9C0A-854BA73439F0}" dt="2023-10-22T19:15:38.907" v="33"/>
        <pc:sldMkLst>
          <pc:docMk/>
          <pc:sldMk cId="3076163815" sldId="260"/>
        </pc:sldMkLst>
      </pc:sldChg>
      <pc:sldChg chg="modSp add replId">
        <pc:chgData name="Boloz, Patrik" userId="S::patrikboloz@nmhu.edu::4a5f27e5-970c-49cb-a96d-452ff94b951a" providerId="AD" clId="Web-{C315E603-2FFD-C2E0-9C0A-854BA73439F0}" dt="2023-10-22T19:23:57.318" v="123" actId="20577"/>
        <pc:sldMkLst>
          <pc:docMk/>
          <pc:sldMk cId="4091886397" sldId="260"/>
        </pc:sldMkLst>
        <pc:spChg chg="mod">
          <ac:chgData name="Boloz, Patrik" userId="S::patrikboloz@nmhu.edu::4a5f27e5-970c-49cb-a96d-452ff94b951a" providerId="AD" clId="Web-{C315E603-2FFD-C2E0-9C0A-854BA73439F0}" dt="2023-10-22T19:23:12.832" v="103" actId="20577"/>
          <ac:spMkLst>
            <pc:docMk/>
            <pc:sldMk cId="4091886397" sldId="260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C315E603-2FFD-C2E0-9C0A-854BA73439F0}" dt="2023-10-22T19:23:57.318" v="123" actId="20577"/>
          <ac:spMkLst>
            <pc:docMk/>
            <pc:sldMk cId="4091886397" sldId="260"/>
            <ac:spMk id="3" creationId="{6A738A26-41D6-B878-5288-F88401EF2279}"/>
          </ac:spMkLst>
        </pc:spChg>
      </pc:sldChg>
      <pc:sldChg chg="del">
        <pc:chgData name="Boloz, Patrik" userId="S::patrikboloz@nmhu.edu::4a5f27e5-970c-49cb-a96d-452ff94b951a" providerId="AD" clId="Web-{C315E603-2FFD-C2E0-9C0A-854BA73439F0}" dt="2023-10-22T19:15:38.907" v="32"/>
        <pc:sldMkLst>
          <pc:docMk/>
          <pc:sldMk cId="3260608481" sldId="261"/>
        </pc:sldMkLst>
      </pc:sldChg>
      <pc:sldChg chg="modSp add replId">
        <pc:chgData name="Boloz, Patrik" userId="S::patrikboloz@nmhu.edu::4a5f27e5-970c-49cb-a96d-452ff94b951a" providerId="AD" clId="Web-{C315E603-2FFD-C2E0-9C0A-854BA73439F0}" dt="2023-10-22T19:25:49.697" v="135" actId="20577"/>
        <pc:sldMkLst>
          <pc:docMk/>
          <pc:sldMk cId="3433716793" sldId="261"/>
        </pc:sldMkLst>
        <pc:spChg chg="mod">
          <ac:chgData name="Boloz, Patrik" userId="S::patrikboloz@nmhu.edu::4a5f27e5-970c-49cb-a96d-452ff94b951a" providerId="AD" clId="Web-{C315E603-2FFD-C2E0-9C0A-854BA73439F0}" dt="2023-10-22T19:25:49.697" v="135" actId="20577"/>
          <ac:spMkLst>
            <pc:docMk/>
            <pc:sldMk cId="3433716793" sldId="261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C315E603-2FFD-C2E0-9C0A-854BA73439F0}" dt="2023-10-22T19:24:15.053" v="125" actId="20577"/>
          <ac:spMkLst>
            <pc:docMk/>
            <pc:sldMk cId="3433716793" sldId="261"/>
            <ac:spMk id="3" creationId="{6A738A26-41D6-B878-5288-F88401EF2279}"/>
          </ac:spMkLst>
        </pc:spChg>
      </pc:sldChg>
      <pc:sldChg chg="del">
        <pc:chgData name="Boloz, Patrik" userId="S::patrikboloz@nmhu.edu::4a5f27e5-970c-49cb-a96d-452ff94b951a" providerId="AD" clId="Web-{C315E603-2FFD-C2E0-9C0A-854BA73439F0}" dt="2023-10-22T19:15:38.907" v="31"/>
        <pc:sldMkLst>
          <pc:docMk/>
          <pc:sldMk cId="1454114713" sldId="262"/>
        </pc:sldMkLst>
      </pc:sldChg>
      <pc:sldChg chg="del">
        <pc:chgData name="Boloz, Patrik" userId="S::patrikboloz@nmhu.edu::4a5f27e5-970c-49cb-a96d-452ff94b951a" providerId="AD" clId="Web-{C315E603-2FFD-C2E0-9C0A-854BA73439F0}" dt="2023-10-22T19:15:38.907" v="30"/>
        <pc:sldMkLst>
          <pc:docMk/>
          <pc:sldMk cId="2537774442" sldId="263"/>
        </pc:sldMkLst>
      </pc:sldChg>
      <pc:sldChg chg="del">
        <pc:chgData name="Boloz, Patrik" userId="S::patrikboloz@nmhu.edu::4a5f27e5-970c-49cb-a96d-452ff94b951a" providerId="AD" clId="Web-{C315E603-2FFD-C2E0-9C0A-854BA73439F0}" dt="2023-10-22T19:15:38.907" v="29"/>
        <pc:sldMkLst>
          <pc:docMk/>
          <pc:sldMk cId="741516390" sldId="264"/>
        </pc:sldMkLst>
      </pc:sldChg>
      <pc:sldChg chg="del">
        <pc:chgData name="Boloz, Patrik" userId="S::patrikboloz@nmhu.edu::4a5f27e5-970c-49cb-a96d-452ff94b951a" providerId="AD" clId="Web-{C315E603-2FFD-C2E0-9C0A-854BA73439F0}" dt="2023-10-22T19:15:38.892" v="28"/>
        <pc:sldMkLst>
          <pc:docMk/>
          <pc:sldMk cId="2373538732" sldId="265"/>
        </pc:sldMkLst>
      </pc:sldChg>
      <pc:sldChg chg="del">
        <pc:chgData name="Boloz, Patrik" userId="S::patrikboloz@nmhu.edu::4a5f27e5-970c-49cb-a96d-452ff94b951a" providerId="AD" clId="Web-{C315E603-2FFD-C2E0-9C0A-854BA73439F0}" dt="2023-10-22T19:15:38.892" v="27"/>
        <pc:sldMkLst>
          <pc:docMk/>
          <pc:sldMk cId="3902480594" sldId="266"/>
        </pc:sldMkLst>
      </pc:sldChg>
      <pc:sldChg chg="del">
        <pc:chgData name="Boloz, Patrik" userId="S::patrikboloz@nmhu.edu::4a5f27e5-970c-49cb-a96d-452ff94b951a" providerId="AD" clId="Web-{C315E603-2FFD-C2E0-9C0A-854BA73439F0}" dt="2023-10-22T19:15:38.892" v="26"/>
        <pc:sldMkLst>
          <pc:docMk/>
          <pc:sldMk cId="1003592278" sldId="267"/>
        </pc:sldMkLst>
      </pc:sldChg>
      <pc:sldChg chg="del">
        <pc:chgData name="Boloz, Patrik" userId="S::patrikboloz@nmhu.edu::4a5f27e5-970c-49cb-a96d-452ff94b951a" providerId="AD" clId="Web-{C315E603-2FFD-C2E0-9C0A-854BA73439F0}" dt="2023-10-22T19:15:38.892" v="25"/>
        <pc:sldMkLst>
          <pc:docMk/>
          <pc:sldMk cId="2781382352" sldId="268"/>
        </pc:sldMkLst>
      </pc:sldChg>
      <pc:sldChg chg="del">
        <pc:chgData name="Boloz, Patrik" userId="S::patrikboloz@nmhu.edu::4a5f27e5-970c-49cb-a96d-452ff94b951a" providerId="AD" clId="Web-{C315E603-2FFD-C2E0-9C0A-854BA73439F0}" dt="2023-10-22T19:15:38.892" v="24"/>
        <pc:sldMkLst>
          <pc:docMk/>
          <pc:sldMk cId="281528483" sldId="269"/>
        </pc:sldMkLst>
      </pc:sldChg>
      <pc:sldChg chg="del">
        <pc:chgData name="Boloz, Patrik" userId="S::patrikboloz@nmhu.edu::4a5f27e5-970c-49cb-a96d-452ff94b951a" providerId="AD" clId="Web-{C315E603-2FFD-C2E0-9C0A-854BA73439F0}" dt="2023-10-22T19:15:38.892" v="23"/>
        <pc:sldMkLst>
          <pc:docMk/>
          <pc:sldMk cId="3488931098" sldId="270"/>
        </pc:sldMkLst>
      </pc:sldChg>
      <pc:sldChg chg="del">
        <pc:chgData name="Boloz, Patrik" userId="S::patrikboloz@nmhu.edu::4a5f27e5-970c-49cb-a96d-452ff94b951a" providerId="AD" clId="Web-{C315E603-2FFD-C2E0-9C0A-854BA73439F0}" dt="2023-10-22T19:15:38.892" v="22"/>
        <pc:sldMkLst>
          <pc:docMk/>
          <pc:sldMk cId="1765637976" sldId="271"/>
        </pc:sldMkLst>
      </pc:sldChg>
      <pc:sldChg chg="del">
        <pc:chgData name="Boloz, Patrik" userId="S::patrikboloz@nmhu.edu::4a5f27e5-970c-49cb-a96d-452ff94b951a" providerId="AD" clId="Web-{C315E603-2FFD-C2E0-9C0A-854BA73439F0}" dt="2023-10-22T19:15:38.892" v="21"/>
        <pc:sldMkLst>
          <pc:docMk/>
          <pc:sldMk cId="3788204258" sldId="272"/>
        </pc:sldMkLst>
      </pc:sldChg>
      <pc:sldChg chg="del">
        <pc:chgData name="Boloz, Patrik" userId="S::patrikboloz@nmhu.edu::4a5f27e5-970c-49cb-a96d-452ff94b951a" providerId="AD" clId="Web-{C315E603-2FFD-C2E0-9C0A-854BA73439F0}" dt="2023-10-22T19:15:38.876" v="20"/>
        <pc:sldMkLst>
          <pc:docMk/>
          <pc:sldMk cId="1044664935" sldId="273"/>
        </pc:sldMkLst>
      </pc:sldChg>
      <pc:sldChg chg="del">
        <pc:chgData name="Boloz, Patrik" userId="S::patrikboloz@nmhu.edu::4a5f27e5-970c-49cb-a96d-452ff94b951a" providerId="AD" clId="Web-{C315E603-2FFD-C2E0-9C0A-854BA73439F0}" dt="2023-10-22T19:15:38.876" v="19"/>
        <pc:sldMkLst>
          <pc:docMk/>
          <pc:sldMk cId="121902695" sldId="274"/>
        </pc:sldMkLst>
      </pc:sldChg>
      <pc:sldChg chg="del">
        <pc:chgData name="Boloz, Patrik" userId="S::patrikboloz@nmhu.edu::4a5f27e5-970c-49cb-a96d-452ff94b951a" providerId="AD" clId="Web-{C315E603-2FFD-C2E0-9C0A-854BA73439F0}" dt="2023-10-22T19:15:38.876" v="18"/>
        <pc:sldMkLst>
          <pc:docMk/>
          <pc:sldMk cId="2169260202" sldId="275"/>
        </pc:sldMkLst>
      </pc:sldChg>
      <pc:sldChg chg="del">
        <pc:chgData name="Boloz, Patrik" userId="S::patrikboloz@nmhu.edu::4a5f27e5-970c-49cb-a96d-452ff94b951a" providerId="AD" clId="Web-{C315E603-2FFD-C2E0-9C0A-854BA73439F0}" dt="2023-10-22T19:15:38.876" v="17"/>
        <pc:sldMkLst>
          <pc:docMk/>
          <pc:sldMk cId="3840822439" sldId="276"/>
        </pc:sldMkLst>
      </pc:sldChg>
      <pc:sldChg chg="del">
        <pc:chgData name="Boloz, Patrik" userId="S::patrikboloz@nmhu.edu::4a5f27e5-970c-49cb-a96d-452ff94b951a" providerId="AD" clId="Web-{C315E603-2FFD-C2E0-9C0A-854BA73439F0}" dt="2023-10-22T19:15:38.876" v="16"/>
        <pc:sldMkLst>
          <pc:docMk/>
          <pc:sldMk cId="2846928092" sldId="277"/>
        </pc:sldMkLst>
      </pc:sldChg>
      <pc:sldChg chg="del">
        <pc:chgData name="Boloz, Patrik" userId="S::patrikboloz@nmhu.edu::4a5f27e5-970c-49cb-a96d-452ff94b951a" providerId="AD" clId="Web-{C315E603-2FFD-C2E0-9C0A-854BA73439F0}" dt="2023-10-22T19:15:38.876" v="15"/>
        <pc:sldMkLst>
          <pc:docMk/>
          <pc:sldMk cId="3471056895" sldId="278"/>
        </pc:sldMkLst>
      </pc:sldChg>
      <pc:sldChg chg="del">
        <pc:chgData name="Boloz, Patrik" userId="S::patrikboloz@nmhu.edu::4a5f27e5-970c-49cb-a96d-452ff94b951a" providerId="AD" clId="Web-{C315E603-2FFD-C2E0-9C0A-854BA73439F0}" dt="2023-10-22T19:15:38.876" v="14"/>
        <pc:sldMkLst>
          <pc:docMk/>
          <pc:sldMk cId="2196030799" sldId="279"/>
        </pc:sldMkLst>
      </pc:sldChg>
      <pc:sldChg chg="del">
        <pc:chgData name="Boloz, Patrik" userId="S::patrikboloz@nmhu.edu::4a5f27e5-970c-49cb-a96d-452ff94b951a" providerId="AD" clId="Web-{C315E603-2FFD-C2E0-9C0A-854BA73439F0}" dt="2023-10-22T19:15:38.876" v="13"/>
        <pc:sldMkLst>
          <pc:docMk/>
          <pc:sldMk cId="3226859682" sldId="280"/>
        </pc:sldMkLst>
      </pc:sldChg>
      <pc:sldChg chg="del">
        <pc:chgData name="Boloz, Patrik" userId="S::patrikboloz@nmhu.edu::4a5f27e5-970c-49cb-a96d-452ff94b951a" providerId="AD" clId="Web-{C315E603-2FFD-C2E0-9C0A-854BA73439F0}" dt="2023-10-22T19:15:38.860" v="12"/>
        <pc:sldMkLst>
          <pc:docMk/>
          <pc:sldMk cId="1041136091" sldId="281"/>
        </pc:sldMkLst>
      </pc:sldChg>
      <pc:sldChg chg="del">
        <pc:chgData name="Boloz, Patrik" userId="S::patrikboloz@nmhu.edu::4a5f27e5-970c-49cb-a96d-452ff94b951a" providerId="AD" clId="Web-{C315E603-2FFD-C2E0-9C0A-854BA73439F0}" dt="2023-10-22T19:15:38.860" v="11"/>
        <pc:sldMkLst>
          <pc:docMk/>
          <pc:sldMk cId="3907399819" sldId="282"/>
        </pc:sldMkLst>
      </pc:sldChg>
      <pc:sldChg chg="del">
        <pc:chgData name="Boloz, Patrik" userId="S::patrikboloz@nmhu.edu::4a5f27e5-970c-49cb-a96d-452ff94b951a" providerId="AD" clId="Web-{C315E603-2FFD-C2E0-9C0A-854BA73439F0}" dt="2023-10-22T19:15:38.860" v="10"/>
        <pc:sldMkLst>
          <pc:docMk/>
          <pc:sldMk cId="1015803447" sldId="283"/>
        </pc:sldMkLst>
      </pc:sldChg>
      <pc:sldChg chg="del">
        <pc:chgData name="Boloz, Patrik" userId="S::patrikboloz@nmhu.edu::4a5f27e5-970c-49cb-a96d-452ff94b951a" providerId="AD" clId="Web-{C315E603-2FFD-C2E0-9C0A-854BA73439F0}" dt="2023-10-22T19:15:38.860" v="9"/>
        <pc:sldMkLst>
          <pc:docMk/>
          <pc:sldMk cId="895456742" sldId="284"/>
        </pc:sldMkLst>
      </pc:sldChg>
      <pc:sldChg chg="del">
        <pc:chgData name="Boloz, Patrik" userId="S::patrikboloz@nmhu.edu::4a5f27e5-970c-49cb-a96d-452ff94b951a" providerId="AD" clId="Web-{C315E603-2FFD-C2E0-9C0A-854BA73439F0}" dt="2023-10-22T19:15:38.860" v="8"/>
        <pc:sldMkLst>
          <pc:docMk/>
          <pc:sldMk cId="1524892753" sldId="285"/>
        </pc:sldMkLst>
      </pc:sldChg>
      <pc:sldChg chg="del">
        <pc:chgData name="Boloz, Patrik" userId="S::patrikboloz@nmhu.edu::4a5f27e5-970c-49cb-a96d-452ff94b951a" providerId="AD" clId="Web-{C315E603-2FFD-C2E0-9C0A-854BA73439F0}" dt="2023-10-22T19:15:38.860" v="7"/>
        <pc:sldMkLst>
          <pc:docMk/>
          <pc:sldMk cId="1154104711" sldId="286"/>
        </pc:sldMkLst>
      </pc:sldChg>
      <pc:sldChg chg="del">
        <pc:chgData name="Boloz, Patrik" userId="S::patrikboloz@nmhu.edu::4a5f27e5-970c-49cb-a96d-452ff94b951a" providerId="AD" clId="Web-{C315E603-2FFD-C2E0-9C0A-854BA73439F0}" dt="2023-10-22T19:15:38.845" v="6"/>
        <pc:sldMkLst>
          <pc:docMk/>
          <pc:sldMk cId="2248100710" sldId="287"/>
        </pc:sldMkLst>
      </pc:sldChg>
      <pc:sldChg chg="del">
        <pc:chgData name="Boloz, Patrik" userId="S::patrikboloz@nmhu.edu::4a5f27e5-970c-49cb-a96d-452ff94b951a" providerId="AD" clId="Web-{C315E603-2FFD-C2E0-9C0A-854BA73439F0}" dt="2023-10-22T19:15:38.845" v="5"/>
        <pc:sldMkLst>
          <pc:docMk/>
          <pc:sldMk cId="3891207458" sldId="288"/>
        </pc:sldMkLst>
      </pc:sldChg>
      <pc:sldChg chg="del">
        <pc:chgData name="Boloz, Patrik" userId="S::patrikboloz@nmhu.edu::4a5f27e5-970c-49cb-a96d-452ff94b951a" providerId="AD" clId="Web-{C315E603-2FFD-C2E0-9C0A-854BA73439F0}" dt="2023-10-22T19:15:38.845" v="4"/>
        <pc:sldMkLst>
          <pc:docMk/>
          <pc:sldMk cId="1173275310" sldId="289"/>
        </pc:sldMkLst>
      </pc:sldChg>
      <pc:sldChg chg="del">
        <pc:chgData name="Boloz, Patrik" userId="S::patrikboloz@nmhu.edu::4a5f27e5-970c-49cb-a96d-452ff94b951a" providerId="AD" clId="Web-{C315E603-2FFD-C2E0-9C0A-854BA73439F0}" dt="2023-10-22T19:15:38.845" v="3"/>
        <pc:sldMkLst>
          <pc:docMk/>
          <pc:sldMk cId="4147149719" sldId="290"/>
        </pc:sldMkLst>
      </pc:sldChg>
      <pc:sldChg chg="del">
        <pc:chgData name="Boloz, Patrik" userId="S::patrikboloz@nmhu.edu::4a5f27e5-970c-49cb-a96d-452ff94b951a" providerId="AD" clId="Web-{C315E603-2FFD-C2E0-9C0A-854BA73439F0}" dt="2023-10-22T19:15:38.845" v="2"/>
        <pc:sldMkLst>
          <pc:docMk/>
          <pc:sldMk cId="1733879611" sldId="291"/>
        </pc:sldMkLst>
      </pc:sldChg>
      <pc:sldChg chg="del">
        <pc:chgData name="Boloz, Patrik" userId="S::patrikboloz@nmhu.edu::4a5f27e5-970c-49cb-a96d-452ff94b951a" providerId="AD" clId="Web-{C315E603-2FFD-C2E0-9C0A-854BA73439F0}" dt="2023-10-22T19:15:38.845" v="1"/>
        <pc:sldMkLst>
          <pc:docMk/>
          <pc:sldMk cId="3458305759" sldId="292"/>
        </pc:sldMkLst>
      </pc:sldChg>
      <pc:sldChg chg="del">
        <pc:chgData name="Boloz, Patrik" userId="S::patrikboloz@nmhu.edu::4a5f27e5-970c-49cb-a96d-452ff94b951a" providerId="AD" clId="Web-{C315E603-2FFD-C2E0-9C0A-854BA73439F0}" dt="2023-10-22T19:15:38.845" v="0"/>
        <pc:sldMkLst>
          <pc:docMk/>
          <pc:sldMk cId="3706744568" sldId="293"/>
        </pc:sldMkLst>
      </pc:sldChg>
    </pc:docChg>
  </pc:docChgLst>
  <pc:docChgLst>
    <pc:chgData name="Boloz, Patrik" userId="S::patrikboloz@nmhu.edu::4a5f27e5-970c-49cb-a96d-452ff94b951a" providerId="AD" clId="Web-{435379CD-9A7C-4F5C-9EAD-ACD9978C6712}"/>
    <pc:docChg chg="addSld modSld sldOrd">
      <pc:chgData name="Boloz, Patrik" userId="S::patrikboloz@nmhu.edu::4a5f27e5-970c-49cb-a96d-452ff94b951a" providerId="AD" clId="Web-{435379CD-9A7C-4F5C-9EAD-ACD9978C6712}" dt="2023-10-15T21:45:18.266" v="136" actId="20577"/>
      <pc:docMkLst>
        <pc:docMk/>
      </pc:docMkLst>
      <pc:sldChg chg="addSp modSp">
        <pc:chgData name="Boloz, Patrik" userId="S::patrikboloz@nmhu.edu::4a5f27e5-970c-49cb-a96d-452ff94b951a" providerId="AD" clId="Web-{435379CD-9A7C-4F5C-9EAD-ACD9978C6712}" dt="2023-10-15T21:24:28.755" v="13" actId="1076"/>
        <pc:sldMkLst>
          <pc:docMk/>
          <pc:sldMk cId="2292283854" sldId="303"/>
        </pc:sldMkLst>
        <pc:spChg chg="mod">
          <ac:chgData name="Boloz, Patrik" userId="S::patrikboloz@nmhu.edu::4a5f27e5-970c-49cb-a96d-452ff94b951a" providerId="AD" clId="Web-{435379CD-9A7C-4F5C-9EAD-ACD9978C6712}" dt="2023-10-15T21:23:31.253" v="2" actId="20577"/>
          <ac:spMkLst>
            <pc:docMk/>
            <pc:sldMk cId="2292283854" sldId="303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435379CD-9A7C-4F5C-9EAD-ACD9978C6712}" dt="2023-10-15T21:24:06.629" v="7" actId="20577"/>
          <ac:spMkLst>
            <pc:docMk/>
            <pc:sldMk cId="2292283854" sldId="303"/>
            <ac:spMk id="3" creationId="{6A738A26-41D6-B878-5288-F88401EF2279}"/>
          </ac:spMkLst>
        </pc:spChg>
        <pc:picChg chg="add mod">
          <ac:chgData name="Boloz, Patrik" userId="S::patrikboloz@nmhu.edu::4a5f27e5-970c-49cb-a96d-452ff94b951a" providerId="AD" clId="Web-{435379CD-9A7C-4F5C-9EAD-ACD9978C6712}" dt="2023-10-15T21:24:28.755" v="13" actId="1076"/>
          <ac:picMkLst>
            <pc:docMk/>
            <pc:sldMk cId="2292283854" sldId="303"/>
            <ac:picMk id="4" creationId="{6D814029-DA3D-567A-53C2-63A1A84C1C17}"/>
          </ac:picMkLst>
        </pc:picChg>
      </pc:sldChg>
      <pc:sldChg chg="modSp">
        <pc:chgData name="Boloz, Patrik" userId="S::patrikboloz@nmhu.edu::4a5f27e5-970c-49cb-a96d-452ff94b951a" providerId="AD" clId="Web-{435379CD-9A7C-4F5C-9EAD-ACD9978C6712}" dt="2023-10-15T21:28:00.437" v="26" actId="20577"/>
        <pc:sldMkLst>
          <pc:docMk/>
          <pc:sldMk cId="1664485510" sldId="304"/>
        </pc:sldMkLst>
        <pc:spChg chg="mod">
          <ac:chgData name="Boloz, Patrik" userId="S::patrikboloz@nmhu.edu::4a5f27e5-970c-49cb-a96d-452ff94b951a" providerId="AD" clId="Web-{435379CD-9A7C-4F5C-9EAD-ACD9978C6712}" dt="2023-10-15T21:28:00.437" v="26" actId="20577"/>
          <ac:spMkLst>
            <pc:docMk/>
            <pc:sldMk cId="1664485510" sldId="304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435379CD-9A7C-4F5C-9EAD-ACD9978C6712}" dt="2023-10-15T21:27:51.608" v="24" actId="20577"/>
          <ac:spMkLst>
            <pc:docMk/>
            <pc:sldMk cId="1664485510" sldId="304"/>
            <ac:spMk id="3" creationId="{6A738A26-41D6-B878-5288-F88401EF2279}"/>
          </ac:spMkLst>
        </pc:spChg>
      </pc:sldChg>
      <pc:sldChg chg="addSp delSp modSp add replId">
        <pc:chgData name="Boloz, Patrik" userId="S::patrikboloz@nmhu.edu::4a5f27e5-970c-49cb-a96d-452ff94b951a" providerId="AD" clId="Web-{435379CD-9A7C-4F5C-9EAD-ACD9978C6712}" dt="2023-10-15T21:28:29.141" v="34" actId="14100"/>
        <pc:sldMkLst>
          <pc:docMk/>
          <pc:sldMk cId="4183541415" sldId="305"/>
        </pc:sldMkLst>
        <pc:spChg chg="del mod">
          <ac:chgData name="Boloz, Patrik" userId="S::patrikboloz@nmhu.edu::4a5f27e5-970c-49cb-a96d-452ff94b951a" providerId="AD" clId="Web-{435379CD-9A7C-4F5C-9EAD-ACD9978C6712}" dt="2023-10-15T21:28:19.594" v="31"/>
          <ac:spMkLst>
            <pc:docMk/>
            <pc:sldMk cId="4183541415" sldId="305"/>
            <ac:spMk id="3" creationId="{6A738A26-41D6-B878-5288-F88401EF2279}"/>
          </ac:spMkLst>
        </pc:spChg>
        <pc:picChg chg="add mod ord">
          <ac:chgData name="Boloz, Patrik" userId="S::patrikboloz@nmhu.edu::4a5f27e5-970c-49cb-a96d-452ff94b951a" providerId="AD" clId="Web-{435379CD-9A7C-4F5C-9EAD-ACD9978C6712}" dt="2023-10-15T21:28:29.141" v="34" actId="14100"/>
          <ac:picMkLst>
            <pc:docMk/>
            <pc:sldMk cId="4183541415" sldId="305"/>
            <ac:picMk id="4" creationId="{A07127D8-E460-B78E-067D-0E1F9B4CCBF2}"/>
          </ac:picMkLst>
        </pc:picChg>
      </pc:sldChg>
      <pc:sldChg chg="modSp add replId">
        <pc:chgData name="Boloz, Patrik" userId="S::patrikboloz@nmhu.edu::4a5f27e5-970c-49cb-a96d-452ff94b951a" providerId="AD" clId="Web-{435379CD-9A7C-4F5C-9EAD-ACD9978C6712}" dt="2023-10-15T21:31:48.962" v="42" actId="20577"/>
        <pc:sldMkLst>
          <pc:docMk/>
          <pc:sldMk cId="3948914373" sldId="306"/>
        </pc:sldMkLst>
        <pc:spChg chg="mod">
          <ac:chgData name="Boloz, Patrik" userId="S::patrikboloz@nmhu.edu::4a5f27e5-970c-49cb-a96d-452ff94b951a" providerId="AD" clId="Web-{435379CD-9A7C-4F5C-9EAD-ACD9978C6712}" dt="2023-10-15T21:31:13.914" v="37" actId="20577"/>
          <ac:spMkLst>
            <pc:docMk/>
            <pc:sldMk cId="3948914373" sldId="306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435379CD-9A7C-4F5C-9EAD-ACD9978C6712}" dt="2023-10-15T21:31:48.962" v="42" actId="20577"/>
          <ac:spMkLst>
            <pc:docMk/>
            <pc:sldMk cId="3948914373" sldId="306"/>
            <ac:spMk id="3" creationId="{6A738A26-41D6-B878-5288-F88401EF2279}"/>
          </ac:spMkLst>
        </pc:spChg>
      </pc:sldChg>
      <pc:sldChg chg="addSp modSp add replId">
        <pc:chgData name="Boloz, Patrik" userId="S::patrikboloz@nmhu.edu::4a5f27e5-970c-49cb-a96d-452ff94b951a" providerId="AD" clId="Web-{435379CD-9A7C-4F5C-9EAD-ACD9978C6712}" dt="2023-10-15T21:33:15.451" v="59" actId="1076"/>
        <pc:sldMkLst>
          <pc:docMk/>
          <pc:sldMk cId="3015381298" sldId="307"/>
        </pc:sldMkLst>
        <pc:spChg chg="mod">
          <ac:chgData name="Boloz, Patrik" userId="S::patrikboloz@nmhu.edu::4a5f27e5-970c-49cb-a96d-452ff94b951a" providerId="AD" clId="Web-{435379CD-9A7C-4F5C-9EAD-ACD9978C6712}" dt="2023-10-15T21:33:04.591" v="51" actId="20577"/>
          <ac:spMkLst>
            <pc:docMk/>
            <pc:sldMk cId="3015381298" sldId="307"/>
            <ac:spMk id="3" creationId="{6A738A26-41D6-B878-5288-F88401EF2279}"/>
          </ac:spMkLst>
        </pc:spChg>
        <pc:picChg chg="add mod">
          <ac:chgData name="Boloz, Patrik" userId="S::patrikboloz@nmhu.edu::4a5f27e5-970c-49cb-a96d-452ff94b951a" providerId="AD" clId="Web-{435379CD-9A7C-4F5C-9EAD-ACD9978C6712}" dt="2023-10-15T21:33:15.451" v="59" actId="1076"/>
          <ac:picMkLst>
            <pc:docMk/>
            <pc:sldMk cId="3015381298" sldId="307"/>
            <ac:picMk id="4" creationId="{D9D5460D-14F7-2A77-F78D-DA69549D84B9}"/>
          </ac:picMkLst>
        </pc:picChg>
      </pc:sldChg>
      <pc:sldChg chg="addSp delSp modSp add replId">
        <pc:chgData name="Boloz, Patrik" userId="S::patrikboloz@nmhu.edu::4a5f27e5-970c-49cb-a96d-452ff94b951a" providerId="AD" clId="Web-{435379CD-9A7C-4F5C-9EAD-ACD9978C6712}" dt="2023-10-15T21:37:04.995" v="70" actId="1076"/>
        <pc:sldMkLst>
          <pc:docMk/>
          <pc:sldMk cId="3773802459" sldId="308"/>
        </pc:sldMkLst>
        <pc:spChg chg="mod">
          <ac:chgData name="Boloz, Patrik" userId="S::patrikboloz@nmhu.edu::4a5f27e5-970c-49cb-a96d-452ff94b951a" providerId="AD" clId="Web-{435379CD-9A7C-4F5C-9EAD-ACD9978C6712}" dt="2023-10-15T21:35:24.865" v="64" actId="20577"/>
          <ac:spMkLst>
            <pc:docMk/>
            <pc:sldMk cId="3773802459" sldId="308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435379CD-9A7C-4F5C-9EAD-ACD9978C6712}" dt="2023-10-15T21:35:41.441" v="66" actId="20577"/>
          <ac:spMkLst>
            <pc:docMk/>
            <pc:sldMk cId="3773802459" sldId="308"/>
            <ac:spMk id="3" creationId="{6A738A26-41D6-B878-5288-F88401EF2279}"/>
          </ac:spMkLst>
        </pc:spChg>
        <pc:picChg chg="del">
          <ac:chgData name="Boloz, Patrik" userId="S::patrikboloz@nmhu.edu::4a5f27e5-970c-49cb-a96d-452ff94b951a" providerId="AD" clId="Web-{435379CD-9A7C-4F5C-9EAD-ACD9978C6712}" dt="2023-10-15T21:35:20.550" v="61"/>
          <ac:picMkLst>
            <pc:docMk/>
            <pc:sldMk cId="3773802459" sldId="308"/>
            <ac:picMk id="4" creationId="{D9D5460D-14F7-2A77-F78D-DA69549D84B9}"/>
          </ac:picMkLst>
        </pc:picChg>
        <pc:picChg chg="add mod">
          <ac:chgData name="Boloz, Patrik" userId="S::patrikboloz@nmhu.edu::4a5f27e5-970c-49cb-a96d-452ff94b951a" providerId="AD" clId="Web-{435379CD-9A7C-4F5C-9EAD-ACD9978C6712}" dt="2023-10-15T21:37:04.995" v="70" actId="1076"/>
          <ac:picMkLst>
            <pc:docMk/>
            <pc:sldMk cId="3773802459" sldId="308"/>
            <ac:picMk id="5" creationId="{680F1E94-30FF-8846-3684-4C7DBB33B08C}"/>
          </ac:picMkLst>
        </pc:picChg>
      </pc:sldChg>
      <pc:sldChg chg="addSp delSp modSp add replId">
        <pc:chgData name="Boloz, Patrik" userId="S::patrikboloz@nmhu.edu::4a5f27e5-970c-49cb-a96d-452ff94b951a" providerId="AD" clId="Web-{435379CD-9A7C-4F5C-9EAD-ACD9978C6712}" dt="2023-10-15T21:38:15.435" v="77" actId="1076"/>
        <pc:sldMkLst>
          <pc:docMk/>
          <pc:sldMk cId="3875346114" sldId="309"/>
        </pc:sldMkLst>
        <pc:spChg chg="del mod">
          <ac:chgData name="Boloz, Patrik" userId="S::patrikboloz@nmhu.edu::4a5f27e5-970c-49cb-a96d-452ff94b951a" providerId="AD" clId="Web-{435379CD-9A7C-4F5C-9EAD-ACD9978C6712}" dt="2023-10-15T21:38:12.451" v="74"/>
          <ac:spMkLst>
            <pc:docMk/>
            <pc:sldMk cId="3875346114" sldId="309"/>
            <ac:spMk id="3" creationId="{6A738A26-41D6-B878-5288-F88401EF2279}"/>
          </ac:spMkLst>
        </pc:spChg>
        <pc:picChg chg="add mod ord">
          <ac:chgData name="Boloz, Patrik" userId="S::patrikboloz@nmhu.edu::4a5f27e5-970c-49cb-a96d-452ff94b951a" providerId="AD" clId="Web-{435379CD-9A7C-4F5C-9EAD-ACD9978C6712}" dt="2023-10-15T21:38:15.435" v="77" actId="1076"/>
          <ac:picMkLst>
            <pc:docMk/>
            <pc:sldMk cId="3875346114" sldId="309"/>
            <ac:picMk id="4" creationId="{C5E302E7-44AD-8786-9FF6-5954204840FC}"/>
          </ac:picMkLst>
        </pc:picChg>
        <pc:picChg chg="del">
          <ac:chgData name="Boloz, Patrik" userId="S::patrikboloz@nmhu.edu::4a5f27e5-970c-49cb-a96d-452ff94b951a" providerId="AD" clId="Web-{435379CD-9A7C-4F5C-9EAD-ACD9978C6712}" dt="2023-10-15T21:38:01.075" v="72"/>
          <ac:picMkLst>
            <pc:docMk/>
            <pc:sldMk cId="3875346114" sldId="309"/>
            <ac:picMk id="5" creationId="{680F1E94-30FF-8846-3684-4C7DBB33B08C}"/>
          </ac:picMkLst>
        </pc:picChg>
      </pc:sldChg>
      <pc:sldChg chg="delSp modSp add ord replId">
        <pc:chgData name="Boloz, Patrik" userId="S::patrikboloz@nmhu.edu::4a5f27e5-970c-49cb-a96d-452ff94b951a" providerId="AD" clId="Web-{435379CD-9A7C-4F5C-9EAD-ACD9978C6712}" dt="2023-10-15T21:39:29.126" v="90" actId="14100"/>
        <pc:sldMkLst>
          <pc:docMk/>
          <pc:sldMk cId="3028488071" sldId="310"/>
        </pc:sldMkLst>
        <pc:spChg chg="mod">
          <ac:chgData name="Boloz, Patrik" userId="S::patrikboloz@nmhu.edu::4a5f27e5-970c-49cb-a96d-452ff94b951a" providerId="AD" clId="Web-{435379CD-9A7C-4F5C-9EAD-ACD9978C6712}" dt="2023-10-15T21:39:29.126" v="90" actId="14100"/>
          <ac:spMkLst>
            <pc:docMk/>
            <pc:sldMk cId="3028488071" sldId="310"/>
            <ac:spMk id="3" creationId="{6A738A26-41D6-B878-5288-F88401EF2279}"/>
          </ac:spMkLst>
        </pc:spChg>
        <pc:picChg chg="del">
          <ac:chgData name="Boloz, Patrik" userId="S::patrikboloz@nmhu.edu::4a5f27e5-970c-49cb-a96d-452ff94b951a" providerId="AD" clId="Web-{435379CD-9A7C-4F5C-9EAD-ACD9978C6712}" dt="2023-10-15T21:38:21.982" v="80"/>
          <ac:picMkLst>
            <pc:docMk/>
            <pc:sldMk cId="3028488071" sldId="310"/>
            <ac:picMk id="5" creationId="{680F1E94-30FF-8846-3684-4C7DBB33B08C}"/>
          </ac:picMkLst>
        </pc:picChg>
      </pc:sldChg>
      <pc:sldChg chg="addSp modSp add replId">
        <pc:chgData name="Boloz, Patrik" userId="S::patrikboloz@nmhu.edu::4a5f27e5-970c-49cb-a96d-452ff94b951a" providerId="AD" clId="Web-{435379CD-9A7C-4F5C-9EAD-ACD9978C6712}" dt="2023-10-15T21:40:19.753" v="103" actId="1076"/>
        <pc:sldMkLst>
          <pc:docMk/>
          <pc:sldMk cId="1205087535" sldId="311"/>
        </pc:sldMkLst>
        <pc:spChg chg="mod">
          <ac:chgData name="Boloz, Patrik" userId="S::patrikboloz@nmhu.edu::4a5f27e5-970c-49cb-a96d-452ff94b951a" providerId="AD" clId="Web-{435379CD-9A7C-4F5C-9EAD-ACD9978C6712}" dt="2023-10-15T21:39:50.142" v="94" actId="20577"/>
          <ac:spMkLst>
            <pc:docMk/>
            <pc:sldMk cId="1205087535" sldId="311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435379CD-9A7C-4F5C-9EAD-ACD9978C6712}" dt="2023-10-15T21:40:13.019" v="98" actId="20577"/>
          <ac:spMkLst>
            <pc:docMk/>
            <pc:sldMk cId="1205087535" sldId="311"/>
            <ac:spMk id="3" creationId="{6A738A26-41D6-B878-5288-F88401EF2279}"/>
          </ac:spMkLst>
        </pc:spChg>
        <pc:picChg chg="add mod">
          <ac:chgData name="Boloz, Patrik" userId="S::patrikboloz@nmhu.edu::4a5f27e5-970c-49cb-a96d-452ff94b951a" providerId="AD" clId="Web-{435379CD-9A7C-4F5C-9EAD-ACD9978C6712}" dt="2023-10-15T21:40:19.753" v="103" actId="1076"/>
          <ac:picMkLst>
            <pc:docMk/>
            <pc:sldMk cId="1205087535" sldId="311"/>
            <ac:picMk id="4" creationId="{8511EDBE-F90B-73FA-0AD9-0622EDCBC3FB}"/>
          </ac:picMkLst>
        </pc:picChg>
      </pc:sldChg>
      <pc:sldChg chg="addSp delSp modSp add replId">
        <pc:chgData name="Boloz, Patrik" userId="S::patrikboloz@nmhu.edu::4a5f27e5-970c-49cb-a96d-452ff94b951a" providerId="AD" clId="Web-{435379CD-9A7C-4F5C-9EAD-ACD9978C6712}" dt="2023-10-15T21:42:53.369" v="117" actId="1076"/>
        <pc:sldMkLst>
          <pc:docMk/>
          <pc:sldMk cId="531765020" sldId="312"/>
        </pc:sldMkLst>
        <pc:spChg chg="mod">
          <ac:chgData name="Boloz, Patrik" userId="S::patrikboloz@nmhu.edu::4a5f27e5-970c-49cb-a96d-452ff94b951a" providerId="AD" clId="Web-{435379CD-9A7C-4F5C-9EAD-ACD9978C6712}" dt="2023-10-15T21:42:05.261" v="108" actId="20577"/>
          <ac:spMkLst>
            <pc:docMk/>
            <pc:sldMk cId="531765020" sldId="312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435379CD-9A7C-4F5C-9EAD-ACD9978C6712}" dt="2023-10-15T21:42:48.260" v="113" actId="20577"/>
          <ac:spMkLst>
            <pc:docMk/>
            <pc:sldMk cId="531765020" sldId="312"/>
            <ac:spMk id="3" creationId="{6A738A26-41D6-B878-5288-F88401EF2279}"/>
          </ac:spMkLst>
        </pc:spChg>
        <pc:picChg chg="del">
          <ac:chgData name="Boloz, Patrik" userId="S::patrikboloz@nmhu.edu::4a5f27e5-970c-49cb-a96d-452ff94b951a" providerId="AD" clId="Web-{435379CD-9A7C-4F5C-9EAD-ACD9978C6712}" dt="2023-10-15T21:42:01.758" v="105"/>
          <ac:picMkLst>
            <pc:docMk/>
            <pc:sldMk cId="531765020" sldId="312"/>
            <ac:picMk id="4" creationId="{8511EDBE-F90B-73FA-0AD9-0622EDCBC3FB}"/>
          </ac:picMkLst>
        </pc:picChg>
        <pc:picChg chg="add mod">
          <ac:chgData name="Boloz, Patrik" userId="S::patrikboloz@nmhu.edu::4a5f27e5-970c-49cb-a96d-452ff94b951a" providerId="AD" clId="Web-{435379CD-9A7C-4F5C-9EAD-ACD9978C6712}" dt="2023-10-15T21:42:53.369" v="117" actId="1076"/>
          <ac:picMkLst>
            <pc:docMk/>
            <pc:sldMk cId="531765020" sldId="312"/>
            <ac:picMk id="5" creationId="{177351B0-FE17-4502-D106-7A1679FFD2DC}"/>
          </ac:picMkLst>
        </pc:picChg>
      </pc:sldChg>
      <pc:sldChg chg="delSp modSp add replId">
        <pc:chgData name="Boloz, Patrik" userId="S::patrikboloz@nmhu.edu::4a5f27e5-970c-49cb-a96d-452ff94b951a" providerId="AD" clId="Web-{435379CD-9A7C-4F5C-9EAD-ACD9978C6712}" dt="2023-10-15T21:45:18.266" v="136" actId="20577"/>
        <pc:sldMkLst>
          <pc:docMk/>
          <pc:sldMk cId="1304345808" sldId="313"/>
        </pc:sldMkLst>
        <pc:spChg chg="mod">
          <ac:chgData name="Boloz, Patrik" userId="S::patrikboloz@nmhu.edu::4a5f27e5-970c-49cb-a96d-452ff94b951a" providerId="AD" clId="Web-{435379CD-9A7C-4F5C-9EAD-ACD9978C6712}" dt="2023-10-15T21:43:09.120" v="122" actId="20577"/>
          <ac:spMkLst>
            <pc:docMk/>
            <pc:sldMk cId="1304345808" sldId="313"/>
            <ac:spMk id="2" creationId="{DA5AF380-8135-9EE8-CB5E-DEEB28F22796}"/>
          </ac:spMkLst>
        </pc:spChg>
        <pc:spChg chg="mod">
          <ac:chgData name="Boloz, Patrik" userId="S::patrikboloz@nmhu.edu::4a5f27e5-970c-49cb-a96d-452ff94b951a" providerId="AD" clId="Web-{435379CD-9A7C-4F5C-9EAD-ACD9978C6712}" dt="2023-10-15T21:45:18.266" v="136" actId="20577"/>
          <ac:spMkLst>
            <pc:docMk/>
            <pc:sldMk cId="1304345808" sldId="313"/>
            <ac:spMk id="3" creationId="{6A738A26-41D6-B878-5288-F88401EF2279}"/>
          </ac:spMkLst>
        </pc:spChg>
        <pc:picChg chg="del">
          <ac:chgData name="Boloz, Patrik" userId="S::patrikboloz@nmhu.edu::4a5f27e5-970c-49cb-a96d-452ff94b951a" providerId="AD" clId="Web-{435379CD-9A7C-4F5C-9EAD-ACD9978C6712}" dt="2023-10-15T21:42:59.588" v="119"/>
          <ac:picMkLst>
            <pc:docMk/>
            <pc:sldMk cId="1304345808" sldId="313"/>
            <ac:picMk id="5" creationId="{177351B0-FE17-4502-D106-7A1679FFD2DC}"/>
          </ac:picMkLst>
        </pc:picChg>
      </pc:sldChg>
    </pc:docChg>
  </pc:docChgLst>
  <pc:docChgLst>
    <pc:chgData name="Boloz, Patrik" userId="S::patrikboloz@nmhu.edu::4a5f27e5-970c-49cb-a96d-452ff94b951a" providerId="AD" clId="Web-{BF678D3D-DFF5-E443-EF7E-47504D6F4361}"/>
    <pc:docChg chg="modSld">
      <pc:chgData name="Boloz, Patrik" userId="S::patrikboloz@nmhu.edu::4a5f27e5-970c-49cb-a96d-452ff94b951a" providerId="AD" clId="Web-{BF678D3D-DFF5-E443-EF7E-47504D6F4361}" dt="2023-10-17T19:05:03.112" v="0" actId="20577"/>
      <pc:docMkLst>
        <pc:docMk/>
      </pc:docMkLst>
      <pc:sldChg chg="modSp">
        <pc:chgData name="Boloz, Patrik" userId="S::patrikboloz@nmhu.edu::4a5f27e5-970c-49cb-a96d-452ff94b951a" providerId="AD" clId="Web-{BF678D3D-DFF5-E443-EF7E-47504D6F4361}" dt="2023-10-17T19:05:03.112" v="0" actId="20577"/>
        <pc:sldMkLst>
          <pc:docMk/>
          <pc:sldMk cId="3488931098" sldId="270"/>
        </pc:sldMkLst>
        <pc:spChg chg="mod">
          <ac:chgData name="Boloz, Patrik" userId="S::patrikboloz@nmhu.edu::4a5f27e5-970c-49cb-a96d-452ff94b951a" providerId="AD" clId="Web-{BF678D3D-DFF5-E443-EF7E-47504D6F4361}" dt="2023-10-17T19:05:03.112" v="0" actId="20577"/>
          <ac:spMkLst>
            <pc:docMk/>
            <pc:sldMk cId="3488931098" sldId="270"/>
            <ac:spMk id="9" creationId="{BECEC548-A9A8-CFC6-2CAC-97E2180692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BF6B2-C62E-4FD7-A976-F5B3658427E3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FF163-C167-42CD-93FF-BBDF456D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7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23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2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8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0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2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887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2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1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7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77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7D014293-7BE0-F59A-C041-AE80727A9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4" r="7961" b="-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6B953-BF18-E6D6-6D05-B761F2F90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5100"/>
              <a:t>CS 2450 – Advanced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8BB7F-5003-FA33-BAAC-C79645FDB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Chapter 7: Using a Database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76734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5AF380-8135-9EE8-CB5E-DEEB28F2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164679"/>
            <a:ext cx="10639921" cy="1067044"/>
          </a:xfrm>
        </p:spPr>
        <p:txBody>
          <a:bodyPr anchor="b">
            <a:normAutofit/>
          </a:bodyPr>
          <a:lstStyle/>
          <a:p>
            <a:r>
              <a:rPr lang="en-US" sz="3600" dirty="0"/>
              <a:t>Storing Data in a Relational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8A26-41D6-B878-5288-F88401EF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525967"/>
            <a:ext cx="4844361" cy="5032966"/>
          </a:xfrm>
        </p:spPr>
        <p:txBody>
          <a:bodyPr vert="horz" lIns="109728" tIns="109728" rIns="109728" bIns="91440" rtlCol="0" anchor="t">
            <a:normAutofit fontScale="77500" lnSpcReduction="20000"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ea typeface="Meiryo"/>
              </a:rPr>
              <a:t>In this chapter, you’ll learn how to write code that interacts with the popular </a:t>
            </a:r>
            <a:r>
              <a:rPr lang="en-US" sz="2400" b="1" dirty="0">
                <a:ea typeface="Meiryo"/>
              </a:rPr>
              <a:t>MySQL</a:t>
            </a:r>
            <a:r>
              <a:rPr lang="en-US" sz="2400" dirty="0">
                <a:ea typeface="Meiryo"/>
              </a:rPr>
              <a:t> database technology, using a generic database API called </a:t>
            </a:r>
            <a:r>
              <a:rPr lang="en-US" sz="2400" b="1" dirty="0">
                <a:ea typeface="Meiryo"/>
              </a:rPr>
              <a:t>DB-API</a:t>
            </a:r>
            <a:r>
              <a:rPr lang="en-US" sz="2400" dirty="0">
                <a:ea typeface="Meiryo"/>
              </a:rPr>
              <a:t>. </a:t>
            </a: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ea typeface="Meiryo"/>
              </a:rPr>
              <a:t>The DB-API (which comes standard with every Python install) allows you to write code that is easily transferred from one database product to the next...assuming your database talks SQL.</a:t>
            </a:r>
            <a:endParaRPr lang="en-US"/>
          </a:p>
        </p:txBody>
      </p:sp>
      <p:pic>
        <p:nvPicPr>
          <p:cNvPr id="4" name="Picture 3" descr="MySQL - LiveAgent">
            <a:extLst>
              <a:ext uri="{FF2B5EF4-FFF2-40B4-BE49-F238E27FC236}">
                <a16:creationId xmlns:a16="http://schemas.microsoft.com/office/drawing/2014/main" id="{B54461B7-46B5-5B37-ED1B-2B2F29A2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0" y="425450"/>
            <a:ext cx="5765800" cy="3841750"/>
          </a:xfrm>
          <a:prstGeom prst="rect">
            <a:avLst/>
          </a:prstGeom>
        </p:spPr>
      </p:pic>
      <p:pic>
        <p:nvPicPr>
          <p:cNvPr id="5" name="Picture 4" descr="Connect your database in Python code — works almost everywhere | by Yuil  Tripathee | Medium">
            <a:extLst>
              <a:ext uri="{FF2B5EF4-FFF2-40B4-BE49-F238E27FC236}">
                <a16:creationId xmlns:a16="http://schemas.microsoft.com/office/drawing/2014/main" id="{57CB872D-1685-90BE-B20E-62ECBBA42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894580"/>
            <a:ext cx="6540499" cy="27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8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5AF380-8135-9EE8-CB5E-DEEB28F2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164679"/>
            <a:ext cx="10639921" cy="1067044"/>
          </a:xfrm>
        </p:spPr>
        <p:txBody>
          <a:bodyPr anchor="b">
            <a:normAutofit/>
          </a:bodyPr>
          <a:lstStyle/>
          <a:p>
            <a:r>
              <a:rPr lang="en-US" sz="3600" dirty="0"/>
              <a:t>Storing Data in a Relational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8A26-41D6-B878-5288-F88401EF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525967"/>
            <a:ext cx="11041121" cy="503296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ea typeface="Meiryo"/>
              </a:rPr>
              <a:t>In this chapter, you’ll learn how to write code that interacts with the popular </a:t>
            </a:r>
            <a:r>
              <a:rPr lang="en-US" sz="2400" b="1" dirty="0">
                <a:ea typeface="Meiryo"/>
              </a:rPr>
              <a:t>MySQL</a:t>
            </a:r>
            <a:r>
              <a:rPr lang="en-US" sz="2400" dirty="0">
                <a:ea typeface="Meiryo"/>
              </a:rPr>
              <a:t> database technology, using a generic database API called </a:t>
            </a:r>
            <a:r>
              <a:rPr lang="en-US" sz="2400" b="1" dirty="0">
                <a:ea typeface="Meiryo"/>
              </a:rPr>
              <a:t>DB-API</a:t>
            </a:r>
            <a:r>
              <a:rPr lang="en-US" sz="2400" dirty="0">
                <a:ea typeface="Meiryo"/>
              </a:rPr>
              <a:t>. </a:t>
            </a: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ea typeface="Meiryo"/>
              </a:rPr>
              <a:t>The DB-API (which comes standard with every Python install) allows you to write code that is easily transferred from one database product to the next...assuming your database talks SQL.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5AF380-8135-9EE8-CB5E-DEEB28F2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164679"/>
            <a:ext cx="10639921" cy="1067044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Installation of MySQL and Python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8A26-41D6-B878-5288-F88401EF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525967"/>
            <a:ext cx="11041121" cy="503296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ea typeface="Meiryo"/>
              </a:rPr>
              <a:t>Install the MySQL server </a:t>
            </a:r>
            <a:endParaRPr lang="en-US" dirty="0">
              <a:ea typeface="Meiryo"/>
            </a:endParaRPr>
          </a:p>
          <a:p>
            <a:pPr marL="457200" indent="-457200">
              <a:buAutoNum type="arabicPeriod"/>
            </a:pPr>
            <a:r>
              <a:rPr lang="en-US" sz="2400" dirty="0">
                <a:ea typeface="Meiryo"/>
              </a:rPr>
              <a:t>Install a MySQL database driver for Python </a:t>
            </a:r>
          </a:p>
          <a:p>
            <a:pPr marL="457200" indent="-457200">
              <a:buAutoNum type="arabicPeriod"/>
            </a:pPr>
            <a:r>
              <a:rPr lang="en-US" sz="2400" dirty="0">
                <a:ea typeface="Meiryo"/>
              </a:rPr>
              <a:t>Create our webapp’s database and tables </a:t>
            </a:r>
            <a:endParaRPr lang="en-US">
              <a:ea typeface="Meiryo"/>
            </a:endParaRPr>
          </a:p>
          <a:p>
            <a:pPr marL="457200" indent="-457200">
              <a:buAutoNum type="arabicPeriod"/>
            </a:pPr>
            <a:r>
              <a:rPr lang="en-US" sz="2400" dirty="0">
                <a:ea typeface="Meiryo"/>
              </a:rPr>
              <a:t>Create code to work with our webapp’s database and tables</a:t>
            </a: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09188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5AF380-8135-9EE8-CB5E-DEEB28F2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4" y="164679"/>
            <a:ext cx="10639921" cy="1067044"/>
          </a:xfrm>
        </p:spPr>
        <p:txBody>
          <a:bodyPr anchor="b">
            <a:normAutofit/>
          </a:bodyPr>
          <a:lstStyle/>
          <a:p>
            <a:r>
              <a:rPr lang="en-US" sz="3600" dirty="0"/>
              <a:t>Task 3: Create the Database and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8A26-41D6-B878-5288-F88401EF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24" y="1525967"/>
            <a:ext cx="11041121" cy="503296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457200" indent="-457200">
              <a:buAutoNum type="arabicPeriod"/>
            </a:pPr>
            <a:endParaRPr lang="en-US" sz="24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43371679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2401</Words>
  <Application>Microsoft Office PowerPoint</Application>
  <PresentationFormat>Widescreen</PresentationFormat>
  <Paragraphs>134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SketchLinesVTI</vt:lpstr>
      <vt:lpstr>CS 2450 – Advanced Programming</vt:lpstr>
      <vt:lpstr>Storing Data in a Relational Database</vt:lpstr>
      <vt:lpstr>Storing Data in a Relational Database</vt:lpstr>
      <vt:lpstr>Installation of MySQL and Python Drivers</vt:lpstr>
      <vt:lpstr>Task 3: Create the Database and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2450 – Advanced Programming</dc:title>
  <dc:creator>Patrik Boloz</dc:creator>
  <cp:lastModifiedBy>Patrik Boloz</cp:lastModifiedBy>
  <cp:revision>243</cp:revision>
  <dcterms:created xsi:type="dcterms:W3CDTF">2023-08-15T22:54:11Z</dcterms:created>
  <dcterms:modified xsi:type="dcterms:W3CDTF">2023-10-22T19:25:49Z</dcterms:modified>
</cp:coreProperties>
</file>