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1BD95-6A1A-4D0E-A2DD-A1D4F0A914EC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E3A29-EFB0-4421-BEA9-44DB2C599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0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E3A29-EFB0-4421-BEA9-44DB2C599E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0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E3A29-EFB0-4421-BEA9-44DB2C599E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65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E3A29-EFB0-4421-BEA9-44DB2C599E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41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E3A29-EFB0-4421-BEA9-44DB2C599E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10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E3A29-EFB0-4421-BEA9-44DB2C599E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07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E3A29-EFB0-4421-BEA9-44DB2C599E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55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E3A29-EFB0-4421-BEA9-44DB2C599E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08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E3A29-EFB0-4421-BEA9-44DB2C599E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82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E3A29-EFB0-4421-BEA9-44DB2C599E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43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E3A29-EFB0-4421-BEA9-44DB2C599E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13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0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8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9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1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9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5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2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3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5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2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8/24/2023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97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hcR4Zfc6Dw&amp;ab_channel=Fireshi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880664-C766-36C9-4246-D76A957DB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34AC8-4561-E012-F8C5-28BFF36D7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6" y="741203"/>
            <a:ext cx="6816313" cy="1669185"/>
          </a:xfrm>
        </p:spPr>
        <p:txBody>
          <a:bodyPr anchor="t">
            <a:normAutofit/>
          </a:bodyPr>
          <a:lstStyle/>
          <a:p>
            <a:r>
              <a:rPr lang="en-US" sz="4800"/>
              <a:t>UNIX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06BAA-F35B-BE8C-ADD0-F31AEE2C6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0" y="742472"/>
            <a:ext cx="3664693" cy="1656696"/>
          </a:xfrm>
        </p:spPr>
        <p:txBody>
          <a:bodyPr anchor="t">
            <a:normAutofit/>
          </a:bodyPr>
          <a:lstStyle/>
          <a:p>
            <a:r>
              <a:rPr lang="en-US" dirty="0"/>
              <a:t>Chapter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0C3CB-D4C9-FE7D-14C7-CEB8002CE9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426" b="14419"/>
          <a:stretch/>
        </p:blipFill>
        <p:spPr>
          <a:xfrm>
            <a:off x="20" y="2876718"/>
            <a:ext cx="12191980" cy="3981282"/>
          </a:xfrm>
          <a:custGeom>
            <a:avLst/>
            <a:gdLst/>
            <a:ahLst/>
            <a:cxnLst/>
            <a:rect l="l" t="t" r="r" b="b"/>
            <a:pathLst>
              <a:path w="12192000" h="3981282">
                <a:moveTo>
                  <a:pt x="678294" y="0"/>
                </a:moveTo>
                <a:lnTo>
                  <a:pt x="6008445" y="0"/>
                </a:lnTo>
                <a:lnTo>
                  <a:pt x="6183555" y="0"/>
                </a:lnTo>
                <a:lnTo>
                  <a:pt x="11513705" y="0"/>
                </a:lnTo>
                <a:cubicBezTo>
                  <a:pt x="11888317" y="0"/>
                  <a:pt x="12192000" y="304240"/>
                  <a:pt x="12192000" y="679539"/>
                </a:cubicBezTo>
                <a:lnTo>
                  <a:pt x="12192000" y="3981282"/>
                </a:lnTo>
                <a:lnTo>
                  <a:pt x="0" y="3981282"/>
                </a:lnTo>
                <a:lnTo>
                  <a:pt x="0" y="679539"/>
                </a:lnTo>
                <a:cubicBezTo>
                  <a:pt x="0" y="304240"/>
                  <a:pt x="303682" y="0"/>
                  <a:pt x="67829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7425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A6DA-2989-717C-8C1E-B74F87400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24" y="218364"/>
            <a:ext cx="11424354" cy="1096371"/>
          </a:xfrm>
        </p:spPr>
        <p:txBody>
          <a:bodyPr/>
          <a:lstStyle/>
          <a:p>
            <a:r>
              <a:rPr lang="en-US" dirty="0"/>
              <a:t>1.2.2 The Linux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A5B31-CCAD-A937-C0F6-30578F425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524" y="1751772"/>
            <a:ext cx="11615422" cy="342517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Linus Torvalds is the author of the first versions of the Linux kernel. </a:t>
            </a:r>
          </a:p>
          <a:p>
            <a:r>
              <a:rPr lang="en-US" sz="2400" dirty="0"/>
              <a:t>Like most free software projects, Linux follows a release-early, release-often model, so that new kernel revisions appear frequently (sometimes even daily). As the Linux user base increased, the release model was adapted to decrease disruption to existing users. </a:t>
            </a:r>
          </a:p>
          <a:p>
            <a:r>
              <a:rPr lang="en-US" sz="2400" dirty="0"/>
              <a:t>Specifically, following the release of Linux 1.0, the kernel developers adopted a kernel version numbering scheme with each release numbered </a:t>
            </a:r>
            <a:r>
              <a:rPr lang="en-US" sz="2400" b="1" dirty="0" err="1"/>
              <a:t>x.y.z</a:t>
            </a:r>
            <a:r>
              <a:rPr lang="en-US" sz="2400" dirty="0"/>
              <a:t>: x representing a major version, y a minor version within that major version, and z a revision of the minor version (minor improvements and bug fixes).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9F08C-012D-BE77-F69D-8785F007F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007" y="5124983"/>
            <a:ext cx="5994157" cy="151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8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A6DA-2989-717C-8C1E-B74F87400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24" y="218364"/>
            <a:ext cx="11424354" cy="1096371"/>
          </a:xfrm>
        </p:spPr>
        <p:txBody>
          <a:bodyPr/>
          <a:lstStyle/>
          <a:p>
            <a:r>
              <a:rPr lang="en-US" dirty="0"/>
              <a:t>Linux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A5B31-CCAD-A937-C0F6-30578F425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524" y="1751772"/>
            <a:ext cx="11424354" cy="4771858"/>
          </a:xfrm>
        </p:spPr>
        <p:txBody>
          <a:bodyPr>
            <a:normAutofit/>
          </a:bodyPr>
          <a:lstStyle/>
          <a:p>
            <a:r>
              <a:rPr lang="en-US" sz="2400" dirty="0"/>
              <a:t>The earliest distributions appeared in 1992, and included MCC Interim Linux (Manchester Computing Centre, UK), TAMU (Texas A&amp;M University), and SLS (</a:t>
            </a:r>
            <a:r>
              <a:rPr lang="en-US" sz="2400" dirty="0" err="1"/>
              <a:t>SoftLanding</a:t>
            </a:r>
            <a:r>
              <a:rPr lang="en-US" sz="2400" dirty="0"/>
              <a:t> Linux System). </a:t>
            </a:r>
          </a:p>
          <a:p>
            <a:r>
              <a:rPr lang="en-US" sz="2400" dirty="0"/>
              <a:t>The oldest surviving commercial distribution, Slackware, appeared in 1993. </a:t>
            </a:r>
          </a:p>
          <a:p>
            <a:r>
              <a:rPr lang="en-US" sz="2400" dirty="0"/>
              <a:t>The noncommercial Debian distribution appeared at around the same time, and SUSE and Red Hat soon followed. </a:t>
            </a:r>
          </a:p>
          <a:p>
            <a:r>
              <a:rPr lang="en-US" sz="2400" dirty="0"/>
              <a:t>The currently very popular Ubuntu distribution first appeared in 2004. </a:t>
            </a:r>
          </a:p>
          <a:p>
            <a:r>
              <a:rPr lang="en-US" sz="2400" dirty="0"/>
              <a:t>Nowadays, many distribution companies also employ programmers who actively contribute to existing free software projects or initiate new projects.</a:t>
            </a:r>
          </a:p>
        </p:txBody>
      </p:sp>
    </p:spTree>
    <p:extLst>
      <p:ext uri="{BB962C8B-B14F-4D97-AF65-F5344CB8AC3E}">
        <p14:creationId xmlns:p14="http://schemas.microsoft.com/office/powerpoint/2010/main" val="3636376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31C5F991-68DB-6E1E-2E66-7B717EDC7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4" y="1144473"/>
            <a:ext cx="4403245" cy="400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1288567B-D947-1A41-9916-1FF1015BF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659" y="788905"/>
            <a:ext cx="7573821" cy="471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411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A6DA-2989-717C-8C1E-B74F87400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24" y="218364"/>
            <a:ext cx="11424354" cy="1096371"/>
          </a:xfrm>
        </p:spPr>
        <p:txBody>
          <a:bodyPr/>
          <a:lstStyle/>
          <a:p>
            <a:r>
              <a:rPr lang="en-US" dirty="0"/>
              <a:t>1.4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A5B31-CCAD-A937-C0F6-30578F425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524" y="1751772"/>
            <a:ext cx="11424354" cy="4771858"/>
          </a:xfrm>
        </p:spPr>
        <p:txBody>
          <a:bodyPr>
            <a:normAutofit/>
          </a:bodyPr>
          <a:lstStyle/>
          <a:p>
            <a:r>
              <a:rPr lang="en-US" sz="2400" dirty="0"/>
              <a:t>The UNIX system was first implemented in 1969 on a Digital PDP-7 </a:t>
            </a:r>
            <a:r>
              <a:rPr lang="en-US" sz="2400" dirty="0" err="1"/>
              <a:t>minicomputerby</a:t>
            </a:r>
            <a:r>
              <a:rPr lang="en-US" sz="2400" dirty="0"/>
              <a:t> Ken Thompson at Bell Laboratories (part of AT&amp;T)</a:t>
            </a:r>
          </a:p>
          <a:p>
            <a:r>
              <a:rPr lang="en-US" sz="2400" dirty="0"/>
              <a:t>Two different currents led to the development of (GNU/) Linux. One of these was the GNU project, founded by Richard Stallman. In 1991, inspired by the </a:t>
            </a:r>
            <a:r>
              <a:rPr lang="en-US" sz="2400" dirty="0" err="1"/>
              <a:t>Minixkernel</a:t>
            </a:r>
            <a:r>
              <a:rPr lang="en-US" sz="2400" dirty="0"/>
              <a:t> written by Andrew Tanenbaum, Linus Torvalds produced a working UNIX kernel for the Intel x86-32 architecture.</a:t>
            </a:r>
          </a:p>
          <a:p>
            <a:r>
              <a:rPr lang="en-US" sz="2400" dirty="0"/>
              <a:t>Unlike most commercial UNIX implementations, Linux separates implementation from distribution. Consequently, there is no single “official” Linux distribution. Each Linux distributor’s offering consists of a snapshot of the current stable kernel, with various patches applied.</a:t>
            </a:r>
          </a:p>
        </p:txBody>
      </p:sp>
    </p:spTree>
    <p:extLst>
      <p:ext uri="{BB962C8B-B14F-4D97-AF65-F5344CB8AC3E}">
        <p14:creationId xmlns:p14="http://schemas.microsoft.com/office/powerpoint/2010/main" val="1512898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A6DA-2989-717C-8C1E-B74F87400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24" y="218364"/>
            <a:ext cx="11424354" cy="1096371"/>
          </a:xfrm>
        </p:spPr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A5B31-CCAD-A937-C0F6-30578F425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524" y="1751772"/>
            <a:ext cx="11424354" cy="4771858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3"/>
              </a:rPr>
              <a:t>Why so many distros? The Weird History of Linux - YouTube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557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B807-1FA0-1872-D184-837735AA4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467" y="212839"/>
            <a:ext cx="9922077" cy="831570"/>
          </a:xfrm>
        </p:spPr>
        <p:txBody>
          <a:bodyPr/>
          <a:lstStyle/>
          <a:p>
            <a:r>
              <a:rPr lang="en-US" dirty="0"/>
              <a:t>1. History and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C2BB2-0222-8887-BC38-C8DF164F1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67" y="1434765"/>
            <a:ext cx="11361052" cy="3988469"/>
          </a:xfrm>
        </p:spPr>
        <p:txBody>
          <a:bodyPr>
            <a:normAutofit/>
          </a:bodyPr>
          <a:lstStyle/>
          <a:p>
            <a:r>
              <a:rPr lang="en-US" sz="2800" dirty="0"/>
              <a:t>Linux is a member of the UNIX family of operating systems. In computing terms, UNIX has a long history.</a:t>
            </a:r>
          </a:p>
          <a:p>
            <a:r>
              <a:rPr lang="en-US" sz="2800" dirty="0"/>
              <a:t>One of the notable features of UNIX system is that its development was not controlled by a single vendor or organization. Rather, many groups contributed to its evolution.</a:t>
            </a:r>
          </a:p>
        </p:txBody>
      </p:sp>
      <p:pic>
        <p:nvPicPr>
          <p:cNvPr id="1028" name="Picture 4" descr="Unix Os Logo">
            <a:extLst>
              <a:ext uri="{FF2B5EF4-FFF2-40B4-BE49-F238E27FC236}">
                <a16:creationId xmlns:a16="http://schemas.microsoft.com/office/drawing/2014/main" id="{0ABBB900-5659-FAEE-E082-5FF74FF8F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22" y="4303194"/>
            <a:ext cx="3556895" cy="234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ux - Wikipedia">
            <a:extLst>
              <a:ext uri="{FF2B5EF4-FFF2-40B4-BE49-F238E27FC236}">
                <a16:creationId xmlns:a16="http://schemas.microsoft.com/office/drawing/2014/main" id="{7C974C27-D7E7-423E-8605-449562AD5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035" y="4303194"/>
            <a:ext cx="1947715" cy="230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778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A6DA-2989-717C-8C1E-B74F87400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24" y="218364"/>
            <a:ext cx="11424354" cy="1096371"/>
          </a:xfrm>
        </p:spPr>
        <p:txBody>
          <a:bodyPr/>
          <a:lstStyle/>
          <a:p>
            <a:r>
              <a:rPr lang="en-US" dirty="0"/>
              <a:t>1.1 A Brief History of UNIX and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A5B31-CCAD-A937-C0F6-30578F425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524" y="1751772"/>
            <a:ext cx="11424354" cy="4771858"/>
          </a:xfrm>
        </p:spPr>
        <p:txBody>
          <a:bodyPr>
            <a:normAutofit/>
          </a:bodyPr>
          <a:lstStyle/>
          <a:p>
            <a:r>
              <a:rPr lang="en-US" sz="2400" dirty="0"/>
              <a:t>The first UNIX implementation was developed in 1969 (the same year that Linus Torvalds was born) by Ken Thompson at Bell Laboratories, a division of the telephone corporation, AT&amp;T. </a:t>
            </a:r>
          </a:p>
          <a:p>
            <a:r>
              <a:rPr lang="en-US" sz="2400" dirty="0"/>
              <a:t>It was written in assembler for a Digital PDP-7 minicomputer. </a:t>
            </a:r>
          </a:p>
          <a:p>
            <a:r>
              <a:rPr lang="en-US" sz="2400" dirty="0"/>
              <a:t>The name UNIX was a pun on </a:t>
            </a:r>
            <a:r>
              <a:rPr lang="en-US" sz="2400" b="1" dirty="0"/>
              <a:t>MULTICS</a:t>
            </a:r>
            <a:r>
              <a:rPr lang="en-US" sz="2400" dirty="0"/>
              <a:t> (Multiplexed Information and Computing Service), the name of an earlier operating system project in which AT&amp;T collaborated with Massachusetts Institute of Technology (MIT) and General Electric. (AT&amp;T had by this time withdrawn from the project in frustration at its initial failure to develop an economically useful system.)</a:t>
            </a:r>
          </a:p>
        </p:txBody>
      </p:sp>
    </p:spTree>
    <p:extLst>
      <p:ext uri="{BB962C8B-B14F-4D97-AF65-F5344CB8AC3E}">
        <p14:creationId xmlns:p14="http://schemas.microsoft.com/office/powerpoint/2010/main" val="313058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A6DA-2989-717C-8C1E-B74F87400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24" y="218364"/>
            <a:ext cx="11424354" cy="1096371"/>
          </a:xfrm>
        </p:spPr>
        <p:txBody>
          <a:bodyPr/>
          <a:lstStyle/>
          <a:p>
            <a:r>
              <a:rPr lang="en-US" dirty="0"/>
              <a:t>1.1 A Brief History of UNIX and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A5B31-CCAD-A937-C0F6-30578F425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524" y="1751772"/>
            <a:ext cx="5027197" cy="4771858"/>
          </a:xfrm>
        </p:spPr>
        <p:txBody>
          <a:bodyPr>
            <a:normAutofit/>
          </a:bodyPr>
          <a:lstStyle/>
          <a:p>
            <a:r>
              <a:rPr lang="en-US" sz="2400" dirty="0"/>
              <a:t>In 1970, UNIX was rewritten in assembly language for a newly acquired Digital PDP-11 minicomputer, then a new and powerful machine. Vestiges of this PDP-11 heritage can be found in various names still used on most UNIX implementations, including Linux</a:t>
            </a:r>
          </a:p>
        </p:txBody>
      </p:sp>
      <p:pic>
        <p:nvPicPr>
          <p:cNvPr id="2052" name="Picture 4" descr="A brief tour of the PDP-11, the most influential minicomputer of all time |  Ars Technica">
            <a:extLst>
              <a:ext uri="{FF2B5EF4-FFF2-40B4-BE49-F238E27FC236}">
                <a16:creationId xmlns:a16="http://schemas.microsoft.com/office/drawing/2014/main" id="{D8FD60C9-291D-739B-025F-00B492BC4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721" y="1466850"/>
            <a:ext cx="6750166" cy="455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20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A6DA-2989-717C-8C1E-B74F87400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24" y="218364"/>
            <a:ext cx="11424354" cy="1096371"/>
          </a:xfrm>
        </p:spPr>
        <p:txBody>
          <a:bodyPr/>
          <a:lstStyle/>
          <a:p>
            <a:r>
              <a:rPr lang="en-US" dirty="0"/>
              <a:t>1.1 A Brief History of UNIX and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A5B31-CCAD-A937-C0F6-30578F425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524" y="1751772"/>
            <a:ext cx="11424354" cy="477185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 short time later, Dennis Ritchie, one of Thompson’s colleagues at Bell Laboratories and an early collaborator on UNIX, designed and implemented the </a:t>
            </a:r>
            <a:r>
              <a:rPr lang="en-US" sz="2400" b="1" dirty="0"/>
              <a:t>C programming language</a:t>
            </a:r>
            <a:r>
              <a:rPr lang="en-US" sz="2400" dirty="0"/>
              <a:t>. This was an evolutionary process; C followed an earlier interpreted language, </a:t>
            </a:r>
            <a:r>
              <a:rPr lang="en-US" sz="2400" b="1" dirty="0"/>
              <a:t>B</a:t>
            </a:r>
            <a:r>
              <a:rPr lang="en-US" sz="2400" dirty="0"/>
              <a:t>. </a:t>
            </a:r>
          </a:p>
          <a:p>
            <a:r>
              <a:rPr lang="en-US" sz="2400" dirty="0"/>
              <a:t>B was initially implemented by Thompson and drew many of its ideas from a still earlier programming language named BCPL. By 1973, C had matured to a point where the UNIX kernel could be almost entirely rewritten in the new language. </a:t>
            </a:r>
          </a:p>
          <a:p>
            <a:r>
              <a:rPr lang="en-US" sz="2400" dirty="0"/>
              <a:t>UNIX thus became one of the earliest operating systems to be written in a high-level language, a fact that made subsequent porting to other hardware architectures possible.</a:t>
            </a:r>
          </a:p>
        </p:txBody>
      </p:sp>
    </p:spTree>
    <p:extLst>
      <p:ext uri="{BB962C8B-B14F-4D97-AF65-F5344CB8AC3E}">
        <p14:creationId xmlns:p14="http://schemas.microsoft.com/office/powerpoint/2010/main" val="123882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A6DA-2989-717C-8C1E-B74F87400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24" y="218364"/>
            <a:ext cx="11424354" cy="1096371"/>
          </a:xfrm>
        </p:spPr>
        <p:txBody>
          <a:bodyPr/>
          <a:lstStyle/>
          <a:p>
            <a:r>
              <a:rPr lang="en-US" dirty="0"/>
              <a:t>1.1 A Brief History of UNIX and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A5B31-CCAD-A937-C0F6-30578F425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524" y="1751772"/>
            <a:ext cx="11424354" cy="4771858"/>
          </a:xfrm>
        </p:spPr>
        <p:txBody>
          <a:bodyPr>
            <a:normAutofit/>
          </a:bodyPr>
          <a:lstStyle/>
          <a:p>
            <a:r>
              <a:rPr lang="en-US" sz="2400" dirty="0"/>
              <a:t>The genesis of C explains why it, and its descendant C++, have come to be used so widely as system programming languages today.</a:t>
            </a:r>
          </a:p>
          <a:p>
            <a:r>
              <a:rPr lang="en-US" sz="2400" dirty="0"/>
              <a:t>Previous widely used languages were designed with other purposes in mind:</a:t>
            </a:r>
          </a:p>
          <a:p>
            <a:pPr lvl="1"/>
            <a:r>
              <a:rPr lang="en-US" sz="2200" b="1" dirty="0"/>
              <a:t>FORTRAN</a:t>
            </a:r>
            <a:r>
              <a:rPr lang="en-US" sz="2200" dirty="0"/>
              <a:t> for mathematical tasks performed by engineers and scientists</a:t>
            </a:r>
          </a:p>
          <a:p>
            <a:pPr lvl="1"/>
            <a:r>
              <a:rPr lang="en-US" sz="2200" b="1" dirty="0"/>
              <a:t>COBOL</a:t>
            </a:r>
            <a:r>
              <a:rPr lang="en-US" sz="2200" dirty="0"/>
              <a:t> for commercial systems processing streams of record-oriented data.</a:t>
            </a:r>
          </a:p>
          <a:p>
            <a:r>
              <a:rPr lang="en-US" sz="2400" dirty="0"/>
              <a:t>UNIX went through many versions, named </a:t>
            </a:r>
            <a:r>
              <a:rPr lang="en-US" sz="2400" b="1" dirty="0"/>
              <a:t>editions</a:t>
            </a:r>
            <a:r>
              <a:rPr lang="en-US" sz="2400" dirty="0"/>
              <a:t>, most of them named by their edition number (First, Second, etc.)</a:t>
            </a:r>
          </a:p>
        </p:txBody>
      </p:sp>
    </p:spTree>
    <p:extLst>
      <p:ext uri="{BB962C8B-B14F-4D97-AF65-F5344CB8AC3E}">
        <p14:creationId xmlns:p14="http://schemas.microsoft.com/office/powerpoint/2010/main" val="67594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2BDC254-48D4-6C9A-6E39-1509D4CD7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051" y="0"/>
            <a:ext cx="9009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0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A6DA-2989-717C-8C1E-B74F87400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24" y="218364"/>
            <a:ext cx="11424354" cy="1096371"/>
          </a:xfrm>
        </p:spPr>
        <p:txBody>
          <a:bodyPr/>
          <a:lstStyle/>
          <a:p>
            <a:r>
              <a:rPr lang="en-US" dirty="0"/>
              <a:t>1.1 A Brief History of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A5B31-CCAD-A937-C0F6-30578F425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524" y="1751772"/>
            <a:ext cx="6517973" cy="4771858"/>
          </a:xfrm>
        </p:spPr>
        <p:txBody>
          <a:bodyPr>
            <a:normAutofit/>
          </a:bodyPr>
          <a:lstStyle/>
          <a:p>
            <a:r>
              <a:rPr lang="en-US" sz="2400" dirty="0"/>
              <a:t>The term Linux is commonly used to refer to the entire UNIX-like operating system of which the Linux kernel forms a part. However, this is something of a misnomer, since many of the key components contained within a typical commercial</a:t>
            </a:r>
          </a:p>
          <a:p>
            <a:r>
              <a:rPr lang="en-US" sz="2400" dirty="0"/>
              <a:t>Linux distribution actually originates from a project that predates the inception of Linux by several years.</a:t>
            </a:r>
          </a:p>
        </p:txBody>
      </p:sp>
      <p:pic>
        <p:nvPicPr>
          <p:cNvPr id="3076" name="Picture 4" descr="Linux Logo and symbol, meaning, history, PNG, brand">
            <a:extLst>
              <a:ext uri="{FF2B5EF4-FFF2-40B4-BE49-F238E27FC236}">
                <a16:creationId xmlns:a16="http://schemas.microsoft.com/office/drawing/2014/main" id="{14A8687A-DA8E-B597-16AB-6938EC5EC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313" y="418532"/>
            <a:ext cx="5792974" cy="639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504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A6DA-2989-717C-8C1E-B74F87400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24" y="218364"/>
            <a:ext cx="11424354" cy="1096371"/>
          </a:xfrm>
        </p:spPr>
        <p:txBody>
          <a:bodyPr/>
          <a:lstStyle/>
          <a:p>
            <a:r>
              <a:rPr lang="en-US" dirty="0"/>
              <a:t>1.2.1 The GNU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A5B31-CCAD-A937-C0F6-30578F425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524" y="1751772"/>
            <a:ext cx="11424354" cy="477185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 1984, Richard Stallman, an exceptionally talented programmer who had been working at MIT, set to work on creating a “free” UNIX implementation</a:t>
            </a:r>
          </a:p>
          <a:p>
            <a:r>
              <a:rPr lang="en-US" sz="2400" dirty="0"/>
              <a:t>In response, Stallman started the GNU project (a recursively defined acronym for “GNU’s not UNIX”) to develop an entire, freely available, UNIX-like system, consisting of a kernel and all associated software packages, and encouraged others to join him</a:t>
            </a:r>
          </a:p>
          <a:p>
            <a:r>
              <a:rPr lang="en-US" sz="2400" dirty="0"/>
              <a:t>By the early 1990s, the GNU project had produced a system that was virtually complete, except for one important component: a working UNIX kernel. The GNU project had started work on an ambitious kernel design, known as the GNU/HURD, based on the Mach microkernel. However, the HURD was far from being in a form that could be released</a:t>
            </a:r>
          </a:p>
        </p:txBody>
      </p:sp>
    </p:spTree>
    <p:extLst>
      <p:ext uri="{BB962C8B-B14F-4D97-AF65-F5344CB8AC3E}">
        <p14:creationId xmlns:p14="http://schemas.microsoft.com/office/powerpoint/2010/main" val="1519950381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AnalogousFromRegularSeedRightStep">
      <a:dk1>
        <a:srgbClr val="000000"/>
      </a:dk1>
      <a:lt1>
        <a:srgbClr val="FFFFFF"/>
      </a:lt1>
      <a:dk2>
        <a:srgbClr val="321C1C"/>
      </a:dk2>
      <a:lt2>
        <a:srgbClr val="F0F1F3"/>
      </a:lt2>
      <a:accent1>
        <a:srgbClr val="BA9E42"/>
      </a:accent1>
      <a:accent2>
        <a:srgbClr val="95AB32"/>
      </a:accent2>
      <a:accent3>
        <a:srgbClr val="6DB23F"/>
      </a:accent3>
      <a:accent4>
        <a:srgbClr val="35B738"/>
      </a:accent4>
      <a:accent5>
        <a:srgbClr val="41B674"/>
      </a:accent5>
      <a:accent6>
        <a:srgbClr val="34B2A0"/>
      </a:accent6>
      <a:hlink>
        <a:srgbClr val="4C67C3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1027</Words>
  <Application>Microsoft Office PowerPoint</Application>
  <PresentationFormat>Widescreen</PresentationFormat>
  <Paragraphs>54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DylanVTI</vt:lpstr>
      <vt:lpstr>UNIX Programming</vt:lpstr>
      <vt:lpstr>1. History and Standards</vt:lpstr>
      <vt:lpstr>1.1 A Brief History of UNIX and C</vt:lpstr>
      <vt:lpstr>1.1 A Brief History of UNIX and C</vt:lpstr>
      <vt:lpstr>1.1 A Brief History of UNIX and C</vt:lpstr>
      <vt:lpstr>1.1 A Brief History of UNIX and C</vt:lpstr>
      <vt:lpstr>PowerPoint Presentation</vt:lpstr>
      <vt:lpstr>1.1 A Brief History of Linux</vt:lpstr>
      <vt:lpstr>1.2.1 The GNU Project</vt:lpstr>
      <vt:lpstr>1.2.2 The Linux Kernel</vt:lpstr>
      <vt:lpstr>Linux Distributions</vt:lpstr>
      <vt:lpstr>PowerPoint Presentation</vt:lpstr>
      <vt:lpstr>1.4 Summary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Programming</dc:title>
  <dc:creator>Boloz, Patrik</dc:creator>
  <cp:lastModifiedBy>Boloz, Patrik</cp:lastModifiedBy>
  <cp:revision>3</cp:revision>
  <dcterms:created xsi:type="dcterms:W3CDTF">2023-08-17T22:22:50Z</dcterms:created>
  <dcterms:modified xsi:type="dcterms:W3CDTF">2023-08-24T18:21:01Z</dcterms:modified>
</cp:coreProperties>
</file>