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BD95-6A1A-4D0E-A2DD-A1D4F0A914E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3A29-EFB0-4421-BEA9-44DB2C59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7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0NuOlA2xD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880664-C766-36C9-4246-D76A957DB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34AC8-4561-E012-F8C5-28BFF36D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n-US" sz="4800"/>
              <a:t>UNIX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06BAA-F35B-BE8C-ADD0-F31AEE2C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n-US" dirty="0"/>
              <a:t>Chapter 6 -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0C3CB-D4C9-FE7D-14C7-CEB8002C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26" b="14419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42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Docker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https://www.youtube.com/watch?v=J0NuOlA2xDc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Main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/>
          </a:bodyPr>
          <a:lstStyle/>
          <a:p>
            <a:r>
              <a:rPr lang="en-US" sz="3200" dirty="0"/>
              <a:t>Container vs Image </a:t>
            </a:r>
          </a:p>
          <a:p>
            <a:r>
              <a:rPr lang="en-US" sz="3200" dirty="0"/>
              <a:t>Version and Tag</a:t>
            </a:r>
          </a:p>
          <a:p>
            <a:r>
              <a:rPr lang="en-US" sz="3200" dirty="0"/>
              <a:t>Docker commands:</a:t>
            </a:r>
          </a:p>
          <a:p>
            <a:pPr lvl="1"/>
            <a:r>
              <a:rPr lang="en-US" sz="3000" dirty="0"/>
              <a:t>docker pull, docker run, docker start, docker stop, docker </a:t>
            </a:r>
            <a:r>
              <a:rPr lang="en-US" sz="3000" dirty="0" err="1"/>
              <a:t>ps</a:t>
            </a:r>
            <a:r>
              <a:rPr lang="en-US" sz="3000" dirty="0"/>
              <a:t>, docker exec –it, docker logs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6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Difference between Image and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People use it interchangeably, but they have slight differences</a:t>
            </a:r>
          </a:p>
          <a:p>
            <a:r>
              <a:rPr lang="en-US" sz="3200" dirty="0"/>
              <a:t>Container is a running environment for the image</a:t>
            </a:r>
          </a:p>
          <a:p>
            <a:r>
              <a:rPr lang="en-US" sz="3200" dirty="0"/>
              <a:t>Application image: </a:t>
            </a:r>
            <a:r>
              <a:rPr lang="en-US" sz="3200" dirty="0" err="1"/>
              <a:t>postgres</a:t>
            </a:r>
            <a:r>
              <a:rPr lang="en-US" sz="3200" dirty="0"/>
              <a:t>, </a:t>
            </a:r>
            <a:r>
              <a:rPr lang="en-US" sz="3200" dirty="0" err="1"/>
              <a:t>redis</a:t>
            </a:r>
            <a:r>
              <a:rPr lang="en-US" sz="3200" dirty="0"/>
              <a:t>, mongo, …</a:t>
            </a:r>
          </a:p>
          <a:p>
            <a:r>
              <a:rPr lang="en-US" sz="3200" dirty="0"/>
              <a:t>The container is port-</a:t>
            </a:r>
            <a:r>
              <a:rPr lang="en-US" sz="3200" dirty="0" err="1"/>
              <a:t>binded</a:t>
            </a:r>
            <a:r>
              <a:rPr lang="en-US" sz="3200" dirty="0"/>
              <a:t>: talks to the application running inside of container on a certain port</a:t>
            </a:r>
          </a:p>
          <a:p>
            <a:r>
              <a:rPr lang="en-US" sz="3200" dirty="0"/>
              <a:t>Container has its own virtual file system, that can be accessed and interacted with.</a:t>
            </a:r>
          </a:p>
          <a:p>
            <a:r>
              <a:rPr lang="en-US" sz="3200" dirty="0"/>
              <a:t>In summary, a container has a </a:t>
            </a:r>
            <a:r>
              <a:rPr lang="en-US" sz="3200" u="sng" dirty="0"/>
              <a:t>file system</a:t>
            </a:r>
            <a:r>
              <a:rPr lang="en-US" sz="3200" dirty="0"/>
              <a:t>, </a:t>
            </a:r>
            <a:r>
              <a:rPr lang="en-US" sz="3200" u="sng" dirty="0"/>
              <a:t>environment flags</a:t>
            </a:r>
            <a:r>
              <a:rPr lang="en-US" sz="3200" dirty="0"/>
              <a:t>, and an </a:t>
            </a:r>
            <a:r>
              <a:rPr lang="en-US" sz="3200" u="sng" dirty="0"/>
              <a:t>application image</a:t>
            </a:r>
            <a:endParaRPr lang="en-US" sz="3000" u="sng" dirty="0"/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/>
          </a:bodyPr>
          <a:lstStyle/>
          <a:p>
            <a:r>
              <a:rPr lang="en-US" sz="3200" dirty="0" err="1"/>
              <a:t>Commnads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Container Port vs Host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/>
          </a:bodyPr>
          <a:lstStyle/>
          <a:p>
            <a:r>
              <a:rPr lang="en-US" sz="3200" dirty="0"/>
              <a:t>Multiple containers can run on your host machine, but your machine can only have certain ports available to be used. </a:t>
            </a:r>
          </a:p>
          <a:p>
            <a:r>
              <a:rPr lang="en-US" sz="3200" dirty="0"/>
              <a:t>A conflict will be created when two containers are running on the same host port.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diagram of a container&#10;&#10;Description automatically generated">
            <a:extLst>
              <a:ext uri="{FF2B5EF4-FFF2-40B4-BE49-F238E27FC236}">
                <a16:creationId xmlns:a16="http://schemas.microsoft.com/office/drawing/2014/main" id="{B711F6D9-9E66-0395-C73B-2E7D452E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200592"/>
            <a:ext cx="9274628" cy="24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EFA-E4DD-6E64-3A5C-FAC8DF2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4"/>
            <a:ext cx="11525332" cy="1007150"/>
          </a:xfrm>
        </p:spPr>
        <p:txBody>
          <a:bodyPr/>
          <a:lstStyle/>
          <a:p>
            <a:r>
              <a:rPr lang="en-US" dirty="0"/>
              <a:t>Container Port vs Host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7243-6519-4C5D-2F53-42987239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520891"/>
            <a:ext cx="11498252" cy="4772608"/>
          </a:xfrm>
        </p:spPr>
        <p:txBody>
          <a:bodyPr>
            <a:normAutofit/>
          </a:bodyPr>
          <a:lstStyle/>
          <a:p>
            <a:r>
              <a:rPr lang="en-US" sz="3200" dirty="0"/>
              <a:t>Multiple containers can run on your host machine, but your machine can only have certain ports available to be used. </a:t>
            </a:r>
          </a:p>
          <a:p>
            <a:r>
              <a:rPr lang="en-US" sz="3200" dirty="0"/>
              <a:t>A conflict will be created when two containers are running on the same host port.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B347-0BCE-0D8F-5D88-342CBC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6A60-4232-26CF-3EF8-FA19213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0968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A9E42"/>
      </a:accent1>
      <a:accent2>
        <a:srgbClr val="95AB32"/>
      </a:accent2>
      <a:accent3>
        <a:srgbClr val="6DB23F"/>
      </a:accent3>
      <a:accent4>
        <a:srgbClr val="35B738"/>
      </a:accent4>
      <a:accent5>
        <a:srgbClr val="41B674"/>
      </a:accent5>
      <a:accent6>
        <a:srgbClr val="34B2A0"/>
      </a:accent6>
      <a:hlink>
        <a:srgbClr val="4C67C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DylanVTI</vt:lpstr>
      <vt:lpstr>UNIX Programming</vt:lpstr>
      <vt:lpstr>Docker Summary</vt:lpstr>
      <vt:lpstr>Main Docker Commands</vt:lpstr>
      <vt:lpstr>Difference between Image and Container</vt:lpstr>
      <vt:lpstr>Basic Commands</vt:lpstr>
      <vt:lpstr>Container Port vs Host Port</vt:lpstr>
      <vt:lpstr>Container Port vs Host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Programming</dc:title>
  <dc:creator>Boloz, Patrik</dc:creator>
  <cp:lastModifiedBy>Patrik Boloz</cp:lastModifiedBy>
  <cp:revision>15</cp:revision>
  <dcterms:created xsi:type="dcterms:W3CDTF">2023-08-17T22:22:50Z</dcterms:created>
  <dcterms:modified xsi:type="dcterms:W3CDTF">2023-10-20T19:33:38Z</dcterms:modified>
</cp:coreProperties>
</file>