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80033-0BAE-46DD-8105-B784B51F0ED4}" v="255" dt="2023-08-15T21:37:06.225"/>
    <p1510:client id="{277DB22B-A3FB-068A-F503-896C1BE7F0D0}" v="621" dt="2023-11-05T19:45:48.264"/>
    <p1510:client id="{36A3B2B3-C91D-06DC-550A-FFD0BBF1D72A}" v="24" dt="2023-11-05T18:54:36.562"/>
    <p1510:client id="{E75D60ED-5CD5-7050-A0C8-732F88D512E5}" v="2" dt="2023-11-07T19:15:27.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3" d="100"/>
          <a:sy n="113" d="100"/>
        </p:scale>
        <p:origin x="231"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36A3B2B3-C91D-06DC-550A-FFD0BBF1D72A}"/>
    <pc:docChg chg="addSld delSld modSld">
      <pc:chgData name="Boloz, Patrik" userId="S::patrikboloz@nmhu.edu::4a5f27e5-970c-49cb-a96d-452ff94b951a" providerId="AD" clId="Web-{36A3B2B3-C91D-06DC-550A-FFD0BBF1D72A}" dt="2023-11-05T18:54:36.562" v="21" actId="1076"/>
      <pc:docMkLst>
        <pc:docMk/>
      </pc:docMkLst>
      <pc:sldChg chg="addSp modSp add del replId">
        <pc:chgData name="Boloz, Patrik" userId="S::patrikboloz@nmhu.edu::4a5f27e5-970c-49cb-a96d-452ff94b951a" providerId="AD" clId="Web-{36A3B2B3-C91D-06DC-550A-FFD0BBF1D72A}" dt="2023-11-05T18:54:01.341" v="10"/>
        <pc:sldMkLst>
          <pc:docMk/>
          <pc:sldMk cId="313617424" sldId="319"/>
        </pc:sldMkLst>
        <pc:spChg chg="mod">
          <ac:chgData name="Boloz, Patrik" userId="S::patrikboloz@nmhu.edu::4a5f27e5-970c-49cb-a96d-452ff94b951a" providerId="AD" clId="Web-{36A3B2B3-C91D-06DC-550A-FFD0BBF1D72A}" dt="2023-11-05T18:53:47.324" v="4" actId="20577"/>
          <ac:spMkLst>
            <pc:docMk/>
            <pc:sldMk cId="313617424" sldId="319"/>
            <ac:spMk id="3" creationId="{BB405855-270F-69AB-8974-B71F54443A3F}"/>
          </ac:spMkLst>
        </pc:spChg>
        <pc:picChg chg="add mod">
          <ac:chgData name="Boloz, Patrik" userId="S::patrikboloz@nmhu.edu::4a5f27e5-970c-49cb-a96d-452ff94b951a" providerId="AD" clId="Web-{36A3B2B3-C91D-06DC-550A-FFD0BBF1D72A}" dt="2023-11-05T18:53:55.325" v="8" actId="1076"/>
          <ac:picMkLst>
            <pc:docMk/>
            <pc:sldMk cId="313617424" sldId="319"/>
            <ac:picMk id="4" creationId="{22F4B8A8-C2C6-522E-52B5-F36C5A736D24}"/>
          </ac:picMkLst>
        </pc:picChg>
      </pc:sldChg>
      <pc:sldChg chg="addSp delSp modSp add replId">
        <pc:chgData name="Boloz, Patrik" userId="S::patrikboloz@nmhu.edu::4a5f27e5-970c-49cb-a96d-452ff94b951a" providerId="AD" clId="Web-{36A3B2B3-C91D-06DC-550A-FFD0BBF1D72A}" dt="2023-11-05T18:54:36.562" v="21" actId="1076"/>
        <pc:sldMkLst>
          <pc:docMk/>
          <pc:sldMk cId="1331555757" sldId="320"/>
        </pc:sldMkLst>
        <pc:spChg chg="mod">
          <ac:chgData name="Boloz, Patrik" userId="S::patrikboloz@nmhu.edu::4a5f27e5-970c-49cb-a96d-452ff94b951a" providerId="AD" clId="Web-{36A3B2B3-C91D-06DC-550A-FFD0BBF1D72A}" dt="2023-11-05T18:54:18.577" v="15" actId="20577"/>
          <ac:spMkLst>
            <pc:docMk/>
            <pc:sldMk cId="1331555757" sldId="320"/>
            <ac:spMk id="3" creationId="{BB405855-270F-69AB-8974-B71F54443A3F}"/>
          </ac:spMkLst>
        </pc:spChg>
        <pc:picChg chg="del">
          <ac:chgData name="Boloz, Patrik" userId="S::patrikboloz@nmhu.edu::4a5f27e5-970c-49cb-a96d-452ff94b951a" providerId="AD" clId="Web-{36A3B2B3-C91D-06DC-550A-FFD0BBF1D72A}" dt="2023-11-05T18:54:06.748" v="12"/>
          <ac:picMkLst>
            <pc:docMk/>
            <pc:sldMk cId="1331555757" sldId="320"/>
            <ac:picMk id="4" creationId="{22F4B8A8-C2C6-522E-52B5-F36C5A736D24}"/>
          </ac:picMkLst>
        </pc:picChg>
        <pc:picChg chg="add mod">
          <ac:chgData name="Boloz, Patrik" userId="S::patrikboloz@nmhu.edu::4a5f27e5-970c-49cb-a96d-452ff94b951a" providerId="AD" clId="Web-{36A3B2B3-C91D-06DC-550A-FFD0BBF1D72A}" dt="2023-11-05T18:54:36.562" v="21" actId="1076"/>
          <ac:picMkLst>
            <pc:docMk/>
            <pc:sldMk cId="1331555757" sldId="320"/>
            <ac:picMk id="5" creationId="{8DADF946-9DD4-1AA4-5C3E-D6945A2DB038}"/>
          </ac:picMkLst>
        </pc:picChg>
      </pc:sldChg>
    </pc:docChg>
  </pc:docChgLst>
  <pc:docChgLst>
    <pc:chgData name="Boloz, Patrik" userId="S::patrikboloz@nmhu.edu::4a5f27e5-970c-49cb-a96d-452ff94b951a" providerId="AD" clId="Web-{E75D60ED-5CD5-7050-A0C8-732F88D512E5}"/>
    <pc:docChg chg="addSld modSld">
      <pc:chgData name="Boloz, Patrik" userId="S::patrikboloz@nmhu.edu::4a5f27e5-970c-49cb-a96d-452ff94b951a" providerId="AD" clId="Web-{E75D60ED-5CD5-7050-A0C8-732F88D512E5}" dt="2023-11-07T19:15:27.680" v="1" actId="20577"/>
      <pc:docMkLst>
        <pc:docMk/>
      </pc:docMkLst>
      <pc:sldChg chg="modSp add replId">
        <pc:chgData name="Boloz, Patrik" userId="S::patrikboloz@nmhu.edu::4a5f27e5-970c-49cb-a96d-452ff94b951a" providerId="AD" clId="Web-{E75D60ED-5CD5-7050-A0C8-732F88D512E5}" dt="2023-11-07T19:15:27.680" v="1" actId="20577"/>
        <pc:sldMkLst>
          <pc:docMk/>
          <pc:sldMk cId="3291744587" sldId="300"/>
        </pc:sldMkLst>
        <pc:spChg chg="mod">
          <ac:chgData name="Boloz, Patrik" userId="S::patrikboloz@nmhu.edu::4a5f27e5-970c-49cb-a96d-452ff94b951a" providerId="AD" clId="Web-{E75D60ED-5CD5-7050-A0C8-732F88D512E5}" dt="2023-11-07T19:15:27.680" v="1" actId="20577"/>
          <ac:spMkLst>
            <pc:docMk/>
            <pc:sldMk cId="3291744587" sldId="300"/>
            <ac:spMk id="2" creationId="{9688A260-6E2F-2AFE-7427-4DD80B94333B}"/>
          </ac:spMkLst>
        </pc:spChg>
      </pc:sldChg>
    </pc:docChg>
  </pc:docChgLst>
  <pc:docChgLst>
    <pc:chgData name="Boloz, Patrik" userId="S::patrikboloz@nmhu.edu::4a5f27e5-970c-49cb-a96d-452ff94b951a" providerId="AD" clId="Web-{277DB22B-A3FB-068A-F503-896C1BE7F0D0}"/>
    <pc:docChg chg="addSld delSld modSld">
      <pc:chgData name="Boloz, Patrik" userId="S::patrikboloz@nmhu.edu::4a5f27e5-970c-49cb-a96d-452ff94b951a" providerId="AD" clId="Web-{277DB22B-A3FB-068A-F503-896C1BE7F0D0}" dt="2023-11-05T19:45:48.264" v="663" actId="20577"/>
      <pc:docMkLst>
        <pc:docMk/>
      </pc:docMkLst>
      <pc:sldChg chg="modSp">
        <pc:chgData name="Boloz, Patrik" userId="S::patrikboloz@nmhu.edu::4a5f27e5-970c-49cb-a96d-452ff94b951a" providerId="AD" clId="Web-{277DB22B-A3FB-068A-F503-896C1BE7F0D0}" dt="2023-11-05T18:56:07.133" v="51" actId="20577"/>
        <pc:sldMkLst>
          <pc:docMk/>
          <pc:sldMk cId="109857222" sldId="256"/>
        </pc:sldMkLst>
        <pc:spChg chg="mod">
          <ac:chgData name="Boloz, Patrik" userId="S::patrikboloz@nmhu.edu::4a5f27e5-970c-49cb-a96d-452ff94b951a" providerId="AD" clId="Web-{277DB22B-A3FB-068A-F503-896C1BE7F0D0}" dt="2023-11-05T18:56:07.133" v="51" actId="20577"/>
          <ac:spMkLst>
            <pc:docMk/>
            <pc:sldMk cId="109857222" sldId="256"/>
            <ac:spMk id="3" creationId="{00000000-0000-0000-0000-000000000000}"/>
          </ac:spMkLst>
        </pc:spChg>
      </pc:sldChg>
      <pc:sldChg chg="del">
        <pc:chgData name="Boloz, Patrik" userId="S::patrikboloz@nmhu.edu::4a5f27e5-970c-49cb-a96d-452ff94b951a" providerId="AD" clId="Web-{277DB22B-A3FB-068A-F503-896C1BE7F0D0}" dt="2023-11-05T18:55:48.632" v="43"/>
        <pc:sldMkLst>
          <pc:docMk/>
          <pc:sldMk cId="3191633493" sldId="258"/>
        </pc:sldMkLst>
      </pc:sldChg>
      <pc:sldChg chg="modSp">
        <pc:chgData name="Boloz, Patrik" userId="S::patrikboloz@nmhu.edu::4a5f27e5-970c-49cb-a96d-452ff94b951a" providerId="AD" clId="Web-{277DB22B-A3FB-068A-F503-896C1BE7F0D0}" dt="2023-11-05T18:56:43.416" v="58" actId="20577"/>
        <pc:sldMkLst>
          <pc:docMk/>
          <pc:sldMk cId="848866193" sldId="259"/>
        </pc:sldMkLst>
        <pc:spChg chg="mod">
          <ac:chgData name="Boloz, Patrik" userId="S::patrikboloz@nmhu.edu::4a5f27e5-970c-49cb-a96d-452ff94b951a" providerId="AD" clId="Web-{277DB22B-A3FB-068A-F503-896C1BE7F0D0}" dt="2023-11-05T18:56:43.416" v="58" actId="20577"/>
          <ac:spMkLst>
            <pc:docMk/>
            <pc:sldMk cId="848866193" sldId="259"/>
            <ac:spMk id="3" creationId="{BB405855-270F-69AB-8974-B71F54443A3F}"/>
          </ac:spMkLst>
        </pc:spChg>
      </pc:sldChg>
      <pc:sldChg chg="del">
        <pc:chgData name="Boloz, Patrik" userId="S::patrikboloz@nmhu.edu::4a5f27e5-970c-49cb-a96d-452ff94b951a" providerId="AD" clId="Web-{277DB22B-A3FB-068A-F503-896C1BE7F0D0}" dt="2023-11-05T18:55:48.632" v="42"/>
        <pc:sldMkLst>
          <pc:docMk/>
          <pc:sldMk cId="2405087323" sldId="260"/>
        </pc:sldMkLst>
      </pc:sldChg>
      <pc:sldChg chg="addSp modSp add replId">
        <pc:chgData name="Boloz, Patrik" userId="S::patrikboloz@nmhu.edu::4a5f27e5-970c-49cb-a96d-452ff94b951a" providerId="AD" clId="Web-{277DB22B-A3FB-068A-F503-896C1BE7F0D0}" dt="2023-11-05T18:59:28.359" v="87" actId="1076"/>
        <pc:sldMkLst>
          <pc:docMk/>
          <pc:sldMk cId="4057404030" sldId="260"/>
        </pc:sldMkLst>
        <pc:spChg chg="mod">
          <ac:chgData name="Boloz, Patrik" userId="S::patrikboloz@nmhu.edu::4a5f27e5-970c-49cb-a96d-452ff94b951a" providerId="AD" clId="Web-{277DB22B-A3FB-068A-F503-896C1BE7F0D0}" dt="2023-11-05T18:57:23.636" v="62" actId="20577"/>
          <ac:spMkLst>
            <pc:docMk/>
            <pc:sldMk cId="4057404030" sldId="260"/>
            <ac:spMk id="2" creationId="{9688A260-6E2F-2AFE-7427-4DD80B94333B}"/>
          </ac:spMkLst>
        </pc:spChg>
        <pc:spChg chg="mod">
          <ac:chgData name="Boloz, Patrik" userId="S::patrikboloz@nmhu.edu::4a5f27e5-970c-49cb-a96d-452ff94b951a" providerId="AD" clId="Web-{277DB22B-A3FB-068A-F503-896C1BE7F0D0}" dt="2023-11-05T18:58:11.044" v="72" actId="14100"/>
          <ac:spMkLst>
            <pc:docMk/>
            <pc:sldMk cId="4057404030" sldId="260"/>
            <ac:spMk id="3" creationId="{BB405855-270F-69AB-8974-B71F54443A3F}"/>
          </ac:spMkLst>
        </pc:spChg>
        <pc:picChg chg="add mod">
          <ac:chgData name="Boloz, Patrik" userId="S::patrikboloz@nmhu.edu::4a5f27e5-970c-49cb-a96d-452ff94b951a" providerId="AD" clId="Web-{277DB22B-A3FB-068A-F503-896C1BE7F0D0}" dt="2023-11-05T18:59:28.359" v="87" actId="1076"/>
          <ac:picMkLst>
            <pc:docMk/>
            <pc:sldMk cId="4057404030" sldId="260"/>
            <ac:picMk id="4" creationId="{2C7F754C-A770-7FED-0CCF-3AFE382E9284}"/>
          </ac:picMkLst>
        </pc:picChg>
      </pc:sldChg>
      <pc:sldChg chg="del">
        <pc:chgData name="Boloz, Patrik" userId="S::patrikboloz@nmhu.edu::4a5f27e5-970c-49cb-a96d-452ff94b951a" providerId="AD" clId="Web-{277DB22B-A3FB-068A-F503-896C1BE7F0D0}" dt="2023-11-05T18:55:48.632" v="41"/>
        <pc:sldMkLst>
          <pc:docMk/>
          <pc:sldMk cId="1116976198" sldId="261"/>
        </pc:sldMkLst>
      </pc:sldChg>
      <pc:sldChg chg="modSp add replId">
        <pc:chgData name="Boloz, Patrik" userId="S::patrikboloz@nmhu.edu::4a5f27e5-970c-49cb-a96d-452ff94b951a" providerId="AD" clId="Web-{277DB22B-A3FB-068A-F503-896C1BE7F0D0}" dt="2023-11-05T18:58:31.779" v="83" actId="20577"/>
        <pc:sldMkLst>
          <pc:docMk/>
          <pc:sldMk cId="2292544773" sldId="261"/>
        </pc:sldMkLst>
        <pc:spChg chg="mod">
          <ac:chgData name="Boloz, Patrik" userId="S::patrikboloz@nmhu.edu::4a5f27e5-970c-49cb-a96d-452ff94b951a" providerId="AD" clId="Web-{277DB22B-A3FB-068A-F503-896C1BE7F0D0}" dt="2023-11-05T18:58:31.779" v="83" actId="20577"/>
          <ac:spMkLst>
            <pc:docMk/>
            <pc:sldMk cId="2292544773" sldId="261"/>
            <ac:spMk id="3" creationId="{BB405855-270F-69AB-8974-B71F54443A3F}"/>
          </ac:spMkLst>
        </pc:spChg>
      </pc:sldChg>
      <pc:sldChg chg="addSp modSp add replId">
        <pc:chgData name="Boloz, Patrik" userId="S::patrikboloz@nmhu.edu::4a5f27e5-970c-49cb-a96d-452ff94b951a" providerId="AD" clId="Web-{277DB22B-A3FB-068A-F503-896C1BE7F0D0}" dt="2023-11-05T19:00:16.361" v="105" actId="1076"/>
        <pc:sldMkLst>
          <pc:docMk/>
          <pc:sldMk cId="2060857701" sldId="262"/>
        </pc:sldMkLst>
        <pc:spChg chg="mod">
          <ac:chgData name="Boloz, Patrik" userId="S::patrikboloz@nmhu.edu::4a5f27e5-970c-49cb-a96d-452ff94b951a" providerId="AD" clId="Web-{277DB22B-A3FB-068A-F503-896C1BE7F0D0}" dt="2023-11-05T18:59:43.860" v="92" actId="20577"/>
          <ac:spMkLst>
            <pc:docMk/>
            <pc:sldMk cId="2060857701" sldId="262"/>
            <ac:spMk id="2" creationId="{9688A260-6E2F-2AFE-7427-4DD80B94333B}"/>
          </ac:spMkLst>
        </pc:spChg>
        <pc:spChg chg="mod">
          <ac:chgData name="Boloz, Patrik" userId="S::patrikboloz@nmhu.edu::4a5f27e5-970c-49cb-a96d-452ff94b951a" providerId="AD" clId="Web-{277DB22B-A3FB-068A-F503-896C1BE7F0D0}" dt="2023-11-05T19:00:06.408" v="98" actId="20577"/>
          <ac:spMkLst>
            <pc:docMk/>
            <pc:sldMk cId="2060857701" sldId="262"/>
            <ac:spMk id="3" creationId="{BB405855-270F-69AB-8974-B71F54443A3F}"/>
          </ac:spMkLst>
        </pc:spChg>
        <pc:picChg chg="add mod">
          <ac:chgData name="Boloz, Patrik" userId="S::patrikboloz@nmhu.edu::4a5f27e5-970c-49cb-a96d-452ff94b951a" providerId="AD" clId="Web-{277DB22B-A3FB-068A-F503-896C1BE7F0D0}" dt="2023-11-05T19:00:16.361" v="105" actId="1076"/>
          <ac:picMkLst>
            <pc:docMk/>
            <pc:sldMk cId="2060857701" sldId="262"/>
            <ac:picMk id="4" creationId="{E4676013-0439-DA0C-FB38-E3205747B8DE}"/>
          </ac:picMkLst>
        </pc:picChg>
      </pc:sldChg>
      <pc:sldChg chg="del">
        <pc:chgData name="Boloz, Patrik" userId="S::patrikboloz@nmhu.edu::4a5f27e5-970c-49cb-a96d-452ff94b951a" providerId="AD" clId="Web-{277DB22B-A3FB-068A-F503-896C1BE7F0D0}" dt="2023-11-05T18:55:48.632" v="40"/>
        <pc:sldMkLst>
          <pc:docMk/>
          <pc:sldMk cId="4105407608" sldId="262"/>
        </pc:sldMkLst>
      </pc:sldChg>
      <pc:sldChg chg="del">
        <pc:chgData name="Boloz, Patrik" userId="S::patrikboloz@nmhu.edu::4a5f27e5-970c-49cb-a96d-452ff94b951a" providerId="AD" clId="Web-{277DB22B-A3FB-068A-F503-896C1BE7F0D0}" dt="2023-11-05T18:55:48.632" v="39"/>
        <pc:sldMkLst>
          <pc:docMk/>
          <pc:sldMk cId="452555087" sldId="263"/>
        </pc:sldMkLst>
      </pc:sldChg>
      <pc:sldChg chg="delSp modSp add replId">
        <pc:chgData name="Boloz, Patrik" userId="S::patrikboloz@nmhu.edu::4a5f27e5-970c-49cb-a96d-452ff94b951a" providerId="AD" clId="Web-{277DB22B-A3FB-068A-F503-896C1BE7F0D0}" dt="2023-11-05T19:00:54.800" v="115" actId="20577"/>
        <pc:sldMkLst>
          <pc:docMk/>
          <pc:sldMk cId="4185467310" sldId="263"/>
        </pc:sldMkLst>
        <pc:spChg chg="mod">
          <ac:chgData name="Boloz, Patrik" userId="S::patrikboloz@nmhu.edu::4a5f27e5-970c-49cb-a96d-452ff94b951a" providerId="AD" clId="Web-{277DB22B-A3FB-068A-F503-896C1BE7F0D0}" dt="2023-11-05T19:00:29.737" v="110" actId="20577"/>
          <ac:spMkLst>
            <pc:docMk/>
            <pc:sldMk cId="4185467310" sldId="263"/>
            <ac:spMk id="2" creationId="{9688A260-6E2F-2AFE-7427-4DD80B94333B}"/>
          </ac:spMkLst>
        </pc:spChg>
        <pc:spChg chg="mod">
          <ac:chgData name="Boloz, Patrik" userId="S::patrikboloz@nmhu.edu::4a5f27e5-970c-49cb-a96d-452ff94b951a" providerId="AD" clId="Web-{277DB22B-A3FB-068A-F503-896C1BE7F0D0}" dt="2023-11-05T19:00:54.800" v="115" actId="20577"/>
          <ac:spMkLst>
            <pc:docMk/>
            <pc:sldMk cId="4185467310" sldId="263"/>
            <ac:spMk id="3" creationId="{BB405855-270F-69AB-8974-B71F54443A3F}"/>
          </ac:spMkLst>
        </pc:spChg>
        <pc:picChg chg="del">
          <ac:chgData name="Boloz, Patrik" userId="S::patrikboloz@nmhu.edu::4a5f27e5-970c-49cb-a96d-452ff94b951a" providerId="AD" clId="Web-{277DB22B-A3FB-068A-F503-896C1BE7F0D0}" dt="2023-11-05T19:00:25.346" v="107"/>
          <ac:picMkLst>
            <pc:docMk/>
            <pc:sldMk cId="4185467310" sldId="263"/>
            <ac:picMk id="4" creationId="{E4676013-0439-DA0C-FB38-E3205747B8DE}"/>
          </ac:picMkLst>
        </pc:picChg>
      </pc:sldChg>
      <pc:sldChg chg="modSp add replId">
        <pc:chgData name="Boloz, Patrik" userId="S::patrikboloz@nmhu.edu::4a5f27e5-970c-49cb-a96d-452ff94b951a" providerId="AD" clId="Web-{277DB22B-A3FB-068A-F503-896C1BE7F0D0}" dt="2023-11-05T19:03:24.525" v="146" actId="20577"/>
        <pc:sldMkLst>
          <pc:docMk/>
          <pc:sldMk cId="1513116096" sldId="264"/>
        </pc:sldMkLst>
        <pc:spChg chg="mod">
          <ac:chgData name="Boloz, Patrik" userId="S::patrikboloz@nmhu.edu::4a5f27e5-970c-49cb-a96d-452ff94b951a" providerId="AD" clId="Web-{277DB22B-A3FB-068A-F503-896C1BE7F0D0}" dt="2023-11-05T19:01:07.363" v="121" actId="20577"/>
          <ac:spMkLst>
            <pc:docMk/>
            <pc:sldMk cId="1513116096" sldId="264"/>
            <ac:spMk id="2" creationId="{9688A260-6E2F-2AFE-7427-4DD80B94333B}"/>
          </ac:spMkLst>
        </pc:spChg>
        <pc:spChg chg="mod">
          <ac:chgData name="Boloz, Patrik" userId="S::patrikboloz@nmhu.edu::4a5f27e5-970c-49cb-a96d-452ff94b951a" providerId="AD" clId="Web-{277DB22B-A3FB-068A-F503-896C1BE7F0D0}" dt="2023-11-05T19:03:24.525" v="146" actId="20577"/>
          <ac:spMkLst>
            <pc:docMk/>
            <pc:sldMk cId="1513116096" sldId="264"/>
            <ac:spMk id="3" creationId="{BB405855-270F-69AB-8974-B71F54443A3F}"/>
          </ac:spMkLst>
        </pc:spChg>
      </pc:sldChg>
      <pc:sldChg chg="del">
        <pc:chgData name="Boloz, Patrik" userId="S::patrikboloz@nmhu.edu::4a5f27e5-970c-49cb-a96d-452ff94b951a" providerId="AD" clId="Web-{277DB22B-A3FB-068A-F503-896C1BE7F0D0}" dt="2023-11-05T18:55:48.632" v="38"/>
        <pc:sldMkLst>
          <pc:docMk/>
          <pc:sldMk cId="2134136404" sldId="264"/>
        </pc:sldMkLst>
      </pc:sldChg>
      <pc:sldChg chg="del">
        <pc:chgData name="Boloz, Patrik" userId="S::patrikboloz@nmhu.edu::4a5f27e5-970c-49cb-a96d-452ff94b951a" providerId="AD" clId="Web-{277DB22B-A3FB-068A-F503-896C1BE7F0D0}" dt="2023-11-05T18:55:48.632" v="37"/>
        <pc:sldMkLst>
          <pc:docMk/>
          <pc:sldMk cId="2362222584" sldId="265"/>
        </pc:sldMkLst>
      </pc:sldChg>
      <pc:sldChg chg="modSp add replId">
        <pc:chgData name="Boloz, Patrik" userId="S::patrikboloz@nmhu.edu::4a5f27e5-970c-49cb-a96d-452ff94b951a" providerId="AD" clId="Web-{277DB22B-A3FB-068A-F503-896C1BE7F0D0}" dt="2023-11-05T19:03:04.883" v="141" actId="20577"/>
        <pc:sldMkLst>
          <pc:docMk/>
          <pc:sldMk cId="2665022973" sldId="265"/>
        </pc:sldMkLst>
        <pc:spChg chg="mod">
          <ac:chgData name="Boloz, Patrik" userId="S::patrikboloz@nmhu.edu::4a5f27e5-970c-49cb-a96d-452ff94b951a" providerId="AD" clId="Web-{277DB22B-A3FB-068A-F503-896C1BE7F0D0}" dt="2023-11-05T19:03:04.883" v="141" actId="20577"/>
          <ac:spMkLst>
            <pc:docMk/>
            <pc:sldMk cId="2665022973" sldId="265"/>
            <ac:spMk id="3" creationId="{BB405855-270F-69AB-8974-B71F54443A3F}"/>
          </ac:spMkLst>
        </pc:spChg>
      </pc:sldChg>
      <pc:sldChg chg="del">
        <pc:chgData name="Boloz, Patrik" userId="S::patrikboloz@nmhu.edu::4a5f27e5-970c-49cb-a96d-452ff94b951a" providerId="AD" clId="Web-{277DB22B-A3FB-068A-F503-896C1BE7F0D0}" dt="2023-11-05T18:55:48.632" v="36"/>
        <pc:sldMkLst>
          <pc:docMk/>
          <pc:sldMk cId="553297470" sldId="266"/>
        </pc:sldMkLst>
      </pc:sldChg>
      <pc:sldChg chg="modSp add replId">
        <pc:chgData name="Boloz, Patrik" userId="S::patrikboloz@nmhu.edu::4a5f27e5-970c-49cb-a96d-452ff94b951a" providerId="AD" clId="Web-{277DB22B-A3FB-068A-F503-896C1BE7F0D0}" dt="2023-11-05T19:04:30.465" v="163" actId="20577"/>
        <pc:sldMkLst>
          <pc:docMk/>
          <pc:sldMk cId="3263976819" sldId="266"/>
        </pc:sldMkLst>
        <pc:spChg chg="mod">
          <ac:chgData name="Boloz, Patrik" userId="S::patrikboloz@nmhu.edu::4a5f27e5-970c-49cb-a96d-452ff94b951a" providerId="AD" clId="Web-{277DB22B-A3FB-068A-F503-896C1BE7F0D0}" dt="2023-11-05T19:04:30.465" v="163" actId="20577"/>
          <ac:spMkLst>
            <pc:docMk/>
            <pc:sldMk cId="3263976819" sldId="266"/>
            <ac:spMk id="3" creationId="{BB405855-270F-69AB-8974-B71F54443A3F}"/>
          </ac:spMkLst>
        </pc:spChg>
      </pc:sldChg>
      <pc:sldChg chg="modSp add replId">
        <pc:chgData name="Boloz, Patrik" userId="S::patrikboloz@nmhu.edu::4a5f27e5-970c-49cb-a96d-452ff94b951a" providerId="AD" clId="Web-{277DB22B-A3FB-068A-F503-896C1BE7F0D0}" dt="2023-11-05T19:05:27.670" v="181" actId="20577"/>
        <pc:sldMkLst>
          <pc:docMk/>
          <pc:sldMk cId="1938852517" sldId="267"/>
        </pc:sldMkLst>
        <pc:spChg chg="mod">
          <ac:chgData name="Boloz, Patrik" userId="S::patrikboloz@nmhu.edu::4a5f27e5-970c-49cb-a96d-452ff94b951a" providerId="AD" clId="Web-{277DB22B-A3FB-068A-F503-896C1BE7F0D0}" dt="2023-11-05T19:05:27.670" v="181" actId="20577"/>
          <ac:spMkLst>
            <pc:docMk/>
            <pc:sldMk cId="1938852517" sldId="267"/>
            <ac:spMk id="3" creationId="{BB405855-270F-69AB-8974-B71F54443A3F}"/>
          </ac:spMkLst>
        </pc:spChg>
        <pc:spChg chg="mod">
          <ac:chgData name="Boloz, Patrik" userId="S::patrikboloz@nmhu.edu::4a5f27e5-970c-49cb-a96d-452ff94b951a" providerId="AD" clId="Web-{277DB22B-A3FB-068A-F503-896C1BE7F0D0}" dt="2023-11-05T19:04:40.949" v="170" actId="20577"/>
          <ac:spMkLst>
            <pc:docMk/>
            <pc:sldMk cId="1938852517" sldId="267"/>
            <ac:spMk id="8" creationId="{C5176844-69C3-4F79-BE38-EA5BDDF4FEA4}"/>
          </ac:spMkLst>
        </pc:spChg>
      </pc:sldChg>
      <pc:sldChg chg="del">
        <pc:chgData name="Boloz, Patrik" userId="S::patrikboloz@nmhu.edu::4a5f27e5-970c-49cb-a96d-452ff94b951a" providerId="AD" clId="Web-{277DB22B-A3FB-068A-F503-896C1BE7F0D0}" dt="2023-11-05T18:55:48.632" v="35"/>
        <pc:sldMkLst>
          <pc:docMk/>
          <pc:sldMk cId="2721541466" sldId="267"/>
        </pc:sldMkLst>
      </pc:sldChg>
      <pc:sldChg chg="modSp add replId">
        <pc:chgData name="Boloz, Patrik" userId="S::patrikboloz@nmhu.edu::4a5f27e5-970c-49cb-a96d-452ff94b951a" providerId="AD" clId="Web-{277DB22B-A3FB-068A-F503-896C1BE7F0D0}" dt="2023-11-05T19:06:05.359" v="191" actId="20577"/>
        <pc:sldMkLst>
          <pc:docMk/>
          <pc:sldMk cId="2894534452" sldId="268"/>
        </pc:sldMkLst>
        <pc:spChg chg="mod">
          <ac:chgData name="Boloz, Patrik" userId="S::patrikboloz@nmhu.edu::4a5f27e5-970c-49cb-a96d-452ff94b951a" providerId="AD" clId="Web-{277DB22B-A3FB-068A-F503-896C1BE7F0D0}" dt="2023-11-05T19:06:05.359" v="191" actId="20577"/>
          <ac:spMkLst>
            <pc:docMk/>
            <pc:sldMk cId="2894534452" sldId="268"/>
            <ac:spMk id="3" creationId="{BB405855-270F-69AB-8974-B71F54443A3F}"/>
          </ac:spMkLst>
        </pc:spChg>
      </pc:sldChg>
      <pc:sldChg chg="del">
        <pc:chgData name="Boloz, Patrik" userId="S::patrikboloz@nmhu.edu::4a5f27e5-970c-49cb-a96d-452ff94b951a" providerId="AD" clId="Web-{277DB22B-A3FB-068A-F503-896C1BE7F0D0}" dt="2023-11-05T18:55:48.632" v="34"/>
        <pc:sldMkLst>
          <pc:docMk/>
          <pc:sldMk cId="4267302760" sldId="268"/>
        </pc:sldMkLst>
      </pc:sldChg>
      <pc:sldChg chg="modSp add replId">
        <pc:chgData name="Boloz, Patrik" userId="S::patrikboloz@nmhu.edu::4a5f27e5-970c-49cb-a96d-452ff94b951a" providerId="AD" clId="Web-{277DB22B-A3FB-068A-F503-896C1BE7F0D0}" dt="2023-11-05T19:06:50.064" v="199" actId="20577"/>
        <pc:sldMkLst>
          <pc:docMk/>
          <pc:sldMk cId="609217639" sldId="269"/>
        </pc:sldMkLst>
        <pc:spChg chg="mod">
          <ac:chgData name="Boloz, Patrik" userId="S::patrikboloz@nmhu.edu::4a5f27e5-970c-49cb-a96d-452ff94b951a" providerId="AD" clId="Web-{277DB22B-A3FB-068A-F503-896C1BE7F0D0}" dt="2023-11-05T19:06:50.064" v="199" actId="20577"/>
          <ac:spMkLst>
            <pc:docMk/>
            <pc:sldMk cId="609217639" sldId="269"/>
            <ac:spMk id="3" creationId="{BB405855-270F-69AB-8974-B71F54443A3F}"/>
          </ac:spMkLst>
        </pc:spChg>
      </pc:sldChg>
      <pc:sldChg chg="modSp add replId">
        <pc:chgData name="Boloz, Patrik" userId="S::patrikboloz@nmhu.edu::4a5f27e5-970c-49cb-a96d-452ff94b951a" providerId="AD" clId="Web-{277DB22B-A3FB-068A-F503-896C1BE7F0D0}" dt="2023-11-05T19:07:37.456" v="212" actId="20577"/>
        <pc:sldMkLst>
          <pc:docMk/>
          <pc:sldMk cId="1994768697" sldId="270"/>
        </pc:sldMkLst>
        <pc:spChg chg="mod">
          <ac:chgData name="Boloz, Patrik" userId="S::patrikboloz@nmhu.edu::4a5f27e5-970c-49cb-a96d-452ff94b951a" providerId="AD" clId="Web-{277DB22B-A3FB-068A-F503-896C1BE7F0D0}" dt="2023-11-05T19:06:58.080" v="204" actId="20577"/>
          <ac:spMkLst>
            <pc:docMk/>
            <pc:sldMk cId="1994768697" sldId="270"/>
            <ac:spMk id="2" creationId="{9688A260-6E2F-2AFE-7427-4DD80B94333B}"/>
          </ac:spMkLst>
        </pc:spChg>
        <pc:spChg chg="mod">
          <ac:chgData name="Boloz, Patrik" userId="S::patrikboloz@nmhu.edu::4a5f27e5-970c-49cb-a96d-452ff94b951a" providerId="AD" clId="Web-{277DB22B-A3FB-068A-F503-896C1BE7F0D0}" dt="2023-11-05T19:07:37.456" v="212" actId="20577"/>
          <ac:spMkLst>
            <pc:docMk/>
            <pc:sldMk cId="1994768697" sldId="270"/>
            <ac:spMk id="3" creationId="{BB405855-270F-69AB-8974-B71F54443A3F}"/>
          </ac:spMkLst>
        </pc:spChg>
      </pc:sldChg>
      <pc:sldChg chg="del">
        <pc:chgData name="Boloz, Patrik" userId="S::patrikboloz@nmhu.edu::4a5f27e5-970c-49cb-a96d-452ff94b951a" providerId="AD" clId="Web-{277DB22B-A3FB-068A-F503-896C1BE7F0D0}" dt="2023-11-05T18:55:48.632" v="31"/>
        <pc:sldMkLst>
          <pc:docMk/>
          <pc:sldMk cId="2557735537" sldId="270"/>
        </pc:sldMkLst>
      </pc:sldChg>
      <pc:sldChg chg="modSp add replId">
        <pc:chgData name="Boloz, Patrik" userId="S::patrikboloz@nmhu.edu::4a5f27e5-970c-49cb-a96d-452ff94b951a" providerId="AD" clId="Web-{277DB22B-A3FB-068A-F503-896C1BE7F0D0}" dt="2023-11-05T19:08:45.521" v="233" actId="20577"/>
        <pc:sldMkLst>
          <pc:docMk/>
          <pc:sldMk cId="461124598" sldId="271"/>
        </pc:sldMkLst>
        <pc:spChg chg="mod">
          <ac:chgData name="Boloz, Patrik" userId="S::patrikboloz@nmhu.edu::4a5f27e5-970c-49cb-a96d-452ff94b951a" providerId="AD" clId="Web-{277DB22B-A3FB-068A-F503-896C1BE7F0D0}" dt="2023-11-05T19:08:45.521" v="233" actId="20577"/>
          <ac:spMkLst>
            <pc:docMk/>
            <pc:sldMk cId="461124598" sldId="271"/>
            <ac:spMk id="3" creationId="{BB405855-270F-69AB-8974-B71F54443A3F}"/>
          </ac:spMkLst>
        </pc:spChg>
      </pc:sldChg>
      <pc:sldChg chg="modSp add replId">
        <pc:chgData name="Boloz, Patrik" userId="S::patrikboloz@nmhu.edu::4a5f27e5-970c-49cb-a96d-452ff94b951a" providerId="AD" clId="Web-{277DB22B-A3FB-068A-F503-896C1BE7F0D0}" dt="2023-11-05T19:09:53.181" v="248" actId="20577"/>
        <pc:sldMkLst>
          <pc:docMk/>
          <pc:sldMk cId="1565628710" sldId="272"/>
        </pc:sldMkLst>
        <pc:spChg chg="mod">
          <ac:chgData name="Boloz, Patrik" userId="S::patrikboloz@nmhu.edu::4a5f27e5-970c-49cb-a96d-452ff94b951a" providerId="AD" clId="Web-{277DB22B-A3FB-068A-F503-896C1BE7F0D0}" dt="2023-11-05T19:08:57.600" v="237" actId="20577"/>
          <ac:spMkLst>
            <pc:docMk/>
            <pc:sldMk cId="1565628710" sldId="272"/>
            <ac:spMk id="2" creationId="{9688A260-6E2F-2AFE-7427-4DD80B94333B}"/>
          </ac:spMkLst>
        </pc:spChg>
        <pc:spChg chg="mod">
          <ac:chgData name="Boloz, Patrik" userId="S::patrikboloz@nmhu.edu::4a5f27e5-970c-49cb-a96d-452ff94b951a" providerId="AD" clId="Web-{277DB22B-A3FB-068A-F503-896C1BE7F0D0}" dt="2023-11-05T19:09:53.181" v="248" actId="20577"/>
          <ac:spMkLst>
            <pc:docMk/>
            <pc:sldMk cId="1565628710" sldId="272"/>
            <ac:spMk id="3" creationId="{BB405855-270F-69AB-8974-B71F54443A3F}"/>
          </ac:spMkLst>
        </pc:spChg>
      </pc:sldChg>
      <pc:sldChg chg="modSp add replId">
        <pc:chgData name="Boloz, Patrik" userId="S::patrikboloz@nmhu.edu::4a5f27e5-970c-49cb-a96d-452ff94b951a" providerId="AD" clId="Web-{277DB22B-A3FB-068A-F503-896C1BE7F0D0}" dt="2023-11-05T19:10:56.011" v="264" actId="20577"/>
        <pc:sldMkLst>
          <pc:docMk/>
          <pc:sldMk cId="1226114945" sldId="273"/>
        </pc:sldMkLst>
        <pc:spChg chg="mod">
          <ac:chgData name="Boloz, Patrik" userId="S::patrikboloz@nmhu.edu::4a5f27e5-970c-49cb-a96d-452ff94b951a" providerId="AD" clId="Web-{277DB22B-A3FB-068A-F503-896C1BE7F0D0}" dt="2023-11-05T19:10:01.275" v="253" actId="14100"/>
          <ac:spMkLst>
            <pc:docMk/>
            <pc:sldMk cId="1226114945" sldId="273"/>
            <ac:spMk id="2" creationId="{9688A260-6E2F-2AFE-7427-4DD80B94333B}"/>
          </ac:spMkLst>
        </pc:spChg>
        <pc:spChg chg="mod">
          <ac:chgData name="Boloz, Patrik" userId="S::patrikboloz@nmhu.edu::4a5f27e5-970c-49cb-a96d-452ff94b951a" providerId="AD" clId="Web-{277DB22B-A3FB-068A-F503-896C1BE7F0D0}" dt="2023-11-05T19:10:56.011" v="264" actId="20577"/>
          <ac:spMkLst>
            <pc:docMk/>
            <pc:sldMk cId="1226114945" sldId="273"/>
            <ac:spMk id="3" creationId="{BB405855-270F-69AB-8974-B71F54443A3F}"/>
          </ac:spMkLst>
        </pc:spChg>
      </pc:sldChg>
      <pc:sldChg chg="modSp add replId">
        <pc:chgData name="Boloz, Patrik" userId="S::patrikboloz@nmhu.edu::4a5f27e5-970c-49cb-a96d-452ff94b951a" providerId="AD" clId="Web-{277DB22B-A3FB-068A-F503-896C1BE7F0D0}" dt="2023-11-05T19:12:03.717" v="281" actId="20577"/>
        <pc:sldMkLst>
          <pc:docMk/>
          <pc:sldMk cId="506021255" sldId="274"/>
        </pc:sldMkLst>
        <pc:spChg chg="mod">
          <ac:chgData name="Boloz, Patrik" userId="S::patrikboloz@nmhu.edu::4a5f27e5-970c-49cb-a96d-452ff94b951a" providerId="AD" clId="Web-{277DB22B-A3FB-068A-F503-896C1BE7F0D0}" dt="2023-11-05T19:12:03.717" v="281" actId="20577"/>
          <ac:spMkLst>
            <pc:docMk/>
            <pc:sldMk cId="506021255" sldId="274"/>
            <ac:spMk id="3" creationId="{BB405855-270F-69AB-8974-B71F54443A3F}"/>
          </ac:spMkLst>
        </pc:spChg>
      </pc:sldChg>
      <pc:sldChg chg="modSp add replId">
        <pc:chgData name="Boloz, Patrik" userId="S::patrikboloz@nmhu.edu::4a5f27e5-970c-49cb-a96d-452ff94b951a" providerId="AD" clId="Web-{277DB22B-A3FB-068A-F503-896C1BE7F0D0}" dt="2023-11-05T19:14:37.473" v="301" actId="20577"/>
        <pc:sldMkLst>
          <pc:docMk/>
          <pc:sldMk cId="157201964" sldId="275"/>
        </pc:sldMkLst>
        <pc:spChg chg="mod">
          <ac:chgData name="Boloz, Patrik" userId="S::patrikboloz@nmhu.edu::4a5f27e5-970c-49cb-a96d-452ff94b951a" providerId="AD" clId="Web-{277DB22B-A3FB-068A-F503-896C1BE7F0D0}" dt="2023-11-05T19:12:13.842" v="286" actId="20577"/>
          <ac:spMkLst>
            <pc:docMk/>
            <pc:sldMk cId="157201964" sldId="275"/>
            <ac:spMk id="2" creationId="{9688A260-6E2F-2AFE-7427-4DD80B94333B}"/>
          </ac:spMkLst>
        </pc:spChg>
        <pc:spChg chg="mod">
          <ac:chgData name="Boloz, Patrik" userId="S::patrikboloz@nmhu.edu::4a5f27e5-970c-49cb-a96d-452ff94b951a" providerId="AD" clId="Web-{277DB22B-A3FB-068A-F503-896C1BE7F0D0}" dt="2023-11-05T19:14:37.473" v="301" actId="20577"/>
          <ac:spMkLst>
            <pc:docMk/>
            <pc:sldMk cId="157201964" sldId="275"/>
            <ac:spMk id="3" creationId="{BB405855-270F-69AB-8974-B71F54443A3F}"/>
          </ac:spMkLst>
        </pc:spChg>
      </pc:sldChg>
      <pc:sldChg chg="modSp add replId">
        <pc:chgData name="Boloz, Patrik" userId="S::patrikboloz@nmhu.edu::4a5f27e5-970c-49cb-a96d-452ff94b951a" providerId="AD" clId="Web-{277DB22B-A3FB-068A-F503-896C1BE7F0D0}" dt="2023-11-05T19:16:28.961" v="315" actId="20577"/>
        <pc:sldMkLst>
          <pc:docMk/>
          <pc:sldMk cId="2478768134" sldId="276"/>
        </pc:sldMkLst>
        <pc:spChg chg="mod">
          <ac:chgData name="Boloz, Patrik" userId="S::patrikboloz@nmhu.edu::4a5f27e5-970c-49cb-a96d-452ff94b951a" providerId="AD" clId="Web-{277DB22B-A3FB-068A-F503-896C1BE7F0D0}" dt="2023-11-05T19:15:20.037" v="306" actId="20577"/>
          <ac:spMkLst>
            <pc:docMk/>
            <pc:sldMk cId="2478768134" sldId="276"/>
            <ac:spMk id="2" creationId="{9688A260-6E2F-2AFE-7427-4DD80B94333B}"/>
          </ac:spMkLst>
        </pc:spChg>
        <pc:spChg chg="mod">
          <ac:chgData name="Boloz, Patrik" userId="S::patrikboloz@nmhu.edu::4a5f27e5-970c-49cb-a96d-452ff94b951a" providerId="AD" clId="Web-{277DB22B-A3FB-068A-F503-896C1BE7F0D0}" dt="2023-11-05T19:16:28.961" v="315" actId="20577"/>
          <ac:spMkLst>
            <pc:docMk/>
            <pc:sldMk cId="2478768134" sldId="276"/>
            <ac:spMk id="3" creationId="{BB405855-270F-69AB-8974-B71F54443A3F}"/>
          </ac:spMkLst>
        </pc:spChg>
      </pc:sldChg>
      <pc:sldChg chg="addSp modSp add replId">
        <pc:chgData name="Boloz, Patrik" userId="S::patrikboloz@nmhu.edu::4a5f27e5-970c-49cb-a96d-452ff94b951a" providerId="AD" clId="Web-{277DB22B-A3FB-068A-F503-896C1BE7F0D0}" dt="2023-11-05T19:17:26.057" v="331" actId="1076"/>
        <pc:sldMkLst>
          <pc:docMk/>
          <pc:sldMk cId="3778326769" sldId="277"/>
        </pc:sldMkLst>
        <pc:spChg chg="mod">
          <ac:chgData name="Boloz, Patrik" userId="S::patrikboloz@nmhu.edu::4a5f27e5-970c-49cb-a96d-452ff94b951a" providerId="AD" clId="Web-{277DB22B-A3FB-068A-F503-896C1BE7F0D0}" dt="2023-11-05T19:17:23.510" v="328" actId="14100"/>
          <ac:spMkLst>
            <pc:docMk/>
            <pc:sldMk cId="3778326769" sldId="277"/>
            <ac:spMk id="3" creationId="{BB405855-270F-69AB-8974-B71F54443A3F}"/>
          </ac:spMkLst>
        </pc:spChg>
        <pc:picChg chg="add mod">
          <ac:chgData name="Boloz, Patrik" userId="S::patrikboloz@nmhu.edu::4a5f27e5-970c-49cb-a96d-452ff94b951a" providerId="AD" clId="Web-{277DB22B-A3FB-068A-F503-896C1BE7F0D0}" dt="2023-11-05T19:17:26.057" v="331" actId="1076"/>
          <ac:picMkLst>
            <pc:docMk/>
            <pc:sldMk cId="3778326769" sldId="277"/>
            <ac:picMk id="4" creationId="{79000A38-8412-58A5-5E7B-404330F95021}"/>
          </ac:picMkLst>
        </pc:picChg>
      </pc:sldChg>
      <pc:sldChg chg="delSp modSp add replId">
        <pc:chgData name="Boloz, Patrik" userId="S::patrikboloz@nmhu.edu::4a5f27e5-970c-49cb-a96d-452ff94b951a" providerId="AD" clId="Web-{277DB22B-A3FB-068A-F503-896C1BE7F0D0}" dt="2023-11-05T19:20:56.831" v="357" actId="20577"/>
        <pc:sldMkLst>
          <pc:docMk/>
          <pc:sldMk cId="184286034" sldId="278"/>
        </pc:sldMkLst>
        <pc:spChg chg="mod">
          <ac:chgData name="Boloz, Patrik" userId="S::patrikboloz@nmhu.edu::4a5f27e5-970c-49cb-a96d-452ff94b951a" providerId="AD" clId="Web-{277DB22B-A3FB-068A-F503-896C1BE7F0D0}" dt="2023-11-05T19:18:50.326" v="337" actId="20577"/>
          <ac:spMkLst>
            <pc:docMk/>
            <pc:sldMk cId="184286034" sldId="278"/>
            <ac:spMk id="2" creationId="{9688A260-6E2F-2AFE-7427-4DD80B94333B}"/>
          </ac:spMkLst>
        </pc:spChg>
        <pc:spChg chg="mod">
          <ac:chgData name="Boloz, Patrik" userId="S::patrikboloz@nmhu.edu::4a5f27e5-970c-49cb-a96d-452ff94b951a" providerId="AD" clId="Web-{277DB22B-A3FB-068A-F503-896C1BE7F0D0}" dt="2023-11-05T19:20:56.831" v="357" actId="20577"/>
          <ac:spMkLst>
            <pc:docMk/>
            <pc:sldMk cId="184286034" sldId="278"/>
            <ac:spMk id="3" creationId="{BB405855-270F-69AB-8974-B71F54443A3F}"/>
          </ac:spMkLst>
        </pc:spChg>
        <pc:picChg chg="del">
          <ac:chgData name="Boloz, Patrik" userId="S::patrikboloz@nmhu.edu::4a5f27e5-970c-49cb-a96d-452ff94b951a" providerId="AD" clId="Web-{277DB22B-A3FB-068A-F503-896C1BE7F0D0}" dt="2023-11-05T19:18:45.060" v="333"/>
          <ac:picMkLst>
            <pc:docMk/>
            <pc:sldMk cId="184286034" sldId="278"/>
            <ac:picMk id="4" creationId="{79000A38-8412-58A5-5E7B-404330F95021}"/>
          </ac:picMkLst>
        </pc:picChg>
      </pc:sldChg>
      <pc:sldChg chg="modSp add replId">
        <pc:chgData name="Boloz, Patrik" userId="S::patrikboloz@nmhu.edu::4a5f27e5-970c-49cb-a96d-452ff94b951a" providerId="AD" clId="Web-{277DB22B-A3FB-068A-F503-896C1BE7F0D0}" dt="2023-11-05T19:22:16.271" v="379" actId="20577"/>
        <pc:sldMkLst>
          <pc:docMk/>
          <pc:sldMk cId="4212219446" sldId="279"/>
        </pc:sldMkLst>
        <pc:spChg chg="mod">
          <ac:chgData name="Boloz, Patrik" userId="S::patrikboloz@nmhu.edu::4a5f27e5-970c-49cb-a96d-452ff94b951a" providerId="AD" clId="Web-{277DB22B-A3FB-068A-F503-896C1BE7F0D0}" dt="2023-11-05T19:21:13.316" v="368" actId="20577"/>
          <ac:spMkLst>
            <pc:docMk/>
            <pc:sldMk cId="4212219446" sldId="279"/>
            <ac:spMk id="2" creationId="{9688A260-6E2F-2AFE-7427-4DD80B94333B}"/>
          </ac:spMkLst>
        </pc:spChg>
        <pc:spChg chg="mod">
          <ac:chgData name="Boloz, Patrik" userId="S::patrikboloz@nmhu.edu::4a5f27e5-970c-49cb-a96d-452ff94b951a" providerId="AD" clId="Web-{277DB22B-A3FB-068A-F503-896C1BE7F0D0}" dt="2023-11-05T19:22:16.271" v="379" actId="20577"/>
          <ac:spMkLst>
            <pc:docMk/>
            <pc:sldMk cId="4212219446" sldId="279"/>
            <ac:spMk id="3" creationId="{BB405855-270F-69AB-8974-B71F54443A3F}"/>
          </ac:spMkLst>
        </pc:spChg>
      </pc:sldChg>
      <pc:sldChg chg="modSp add replId">
        <pc:chgData name="Boloz, Patrik" userId="S::patrikboloz@nmhu.edu::4a5f27e5-970c-49cb-a96d-452ff94b951a" providerId="AD" clId="Web-{277DB22B-A3FB-068A-F503-896C1BE7F0D0}" dt="2023-11-05T19:23:13.070" v="390" actId="20577"/>
        <pc:sldMkLst>
          <pc:docMk/>
          <pc:sldMk cId="1749897873" sldId="280"/>
        </pc:sldMkLst>
        <pc:spChg chg="mod">
          <ac:chgData name="Boloz, Patrik" userId="S::patrikboloz@nmhu.edu::4a5f27e5-970c-49cb-a96d-452ff94b951a" providerId="AD" clId="Web-{277DB22B-A3FB-068A-F503-896C1BE7F0D0}" dt="2023-11-05T19:22:29.538" v="385" actId="20577"/>
          <ac:spMkLst>
            <pc:docMk/>
            <pc:sldMk cId="1749897873" sldId="280"/>
            <ac:spMk id="2" creationId="{9688A260-6E2F-2AFE-7427-4DD80B94333B}"/>
          </ac:spMkLst>
        </pc:spChg>
        <pc:spChg chg="mod">
          <ac:chgData name="Boloz, Patrik" userId="S::patrikboloz@nmhu.edu::4a5f27e5-970c-49cb-a96d-452ff94b951a" providerId="AD" clId="Web-{277DB22B-A3FB-068A-F503-896C1BE7F0D0}" dt="2023-11-05T19:23:13.070" v="390" actId="20577"/>
          <ac:spMkLst>
            <pc:docMk/>
            <pc:sldMk cId="1749897873" sldId="280"/>
            <ac:spMk id="3" creationId="{BB405855-270F-69AB-8974-B71F54443A3F}"/>
          </ac:spMkLst>
        </pc:spChg>
      </pc:sldChg>
      <pc:sldChg chg="modSp add replId">
        <pc:chgData name="Boloz, Patrik" userId="S::patrikboloz@nmhu.edu::4a5f27e5-970c-49cb-a96d-452ff94b951a" providerId="AD" clId="Web-{277DB22B-A3FB-068A-F503-896C1BE7F0D0}" dt="2023-11-05T19:23:59.603" v="403" actId="20577"/>
        <pc:sldMkLst>
          <pc:docMk/>
          <pc:sldMk cId="2644873633" sldId="281"/>
        </pc:sldMkLst>
        <pc:spChg chg="mod">
          <ac:chgData name="Boloz, Patrik" userId="S::patrikboloz@nmhu.edu::4a5f27e5-970c-49cb-a96d-452ff94b951a" providerId="AD" clId="Web-{277DB22B-A3FB-068A-F503-896C1BE7F0D0}" dt="2023-11-05T19:23:19.930" v="396" actId="20577"/>
          <ac:spMkLst>
            <pc:docMk/>
            <pc:sldMk cId="2644873633" sldId="281"/>
            <ac:spMk id="2" creationId="{9688A260-6E2F-2AFE-7427-4DD80B94333B}"/>
          </ac:spMkLst>
        </pc:spChg>
        <pc:spChg chg="mod">
          <ac:chgData name="Boloz, Patrik" userId="S::patrikboloz@nmhu.edu::4a5f27e5-970c-49cb-a96d-452ff94b951a" providerId="AD" clId="Web-{277DB22B-A3FB-068A-F503-896C1BE7F0D0}" dt="2023-11-05T19:23:59.603" v="403" actId="20577"/>
          <ac:spMkLst>
            <pc:docMk/>
            <pc:sldMk cId="2644873633" sldId="281"/>
            <ac:spMk id="3" creationId="{BB405855-270F-69AB-8974-B71F54443A3F}"/>
          </ac:spMkLst>
        </pc:spChg>
      </pc:sldChg>
      <pc:sldChg chg="modSp add replId">
        <pc:chgData name="Boloz, Patrik" userId="S::patrikboloz@nmhu.edu::4a5f27e5-970c-49cb-a96d-452ff94b951a" providerId="AD" clId="Web-{277DB22B-A3FB-068A-F503-896C1BE7F0D0}" dt="2023-11-05T19:24:48.480" v="413" actId="20577"/>
        <pc:sldMkLst>
          <pc:docMk/>
          <pc:sldMk cId="1382995728" sldId="282"/>
        </pc:sldMkLst>
        <pc:spChg chg="mod">
          <ac:chgData name="Boloz, Patrik" userId="S::patrikboloz@nmhu.edu::4a5f27e5-970c-49cb-a96d-452ff94b951a" providerId="AD" clId="Web-{277DB22B-A3FB-068A-F503-896C1BE7F0D0}" dt="2023-11-05T19:24:27.229" v="408" actId="20577"/>
          <ac:spMkLst>
            <pc:docMk/>
            <pc:sldMk cId="1382995728" sldId="282"/>
            <ac:spMk id="2" creationId="{9688A260-6E2F-2AFE-7427-4DD80B94333B}"/>
          </ac:spMkLst>
        </pc:spChg>
        <pc:spChg chg="mod">
          <ac:chgData name="Boloz, Patrik" userId="S::patrikboloz@nmhu.edu::4a5f27e5-970c-49cb-a96d-452ff94b951a" providerId="AD" clId="Web-{277DB22B-A3FB-068A-F503-896C1BE7F0D0}" dt="2023-11-05T19:24:48.480" v="413" actId="20577"/>
          <ac:spMkLst>
            <pc:docMk/>
            <pc:sldMk cId="1382995728" sldId="282"/>
            <ac:spMk id="3" creationId="{BB405855-270F-69AB-8974-B71F54443A3F}"/>
          </ac:spMkLst>
        </pc:spChg>
      </pc:sldChg>
      <pc:sldChg chg="modSp add replId">
        <pc:chgData name="Boloz, Patrik" userId="S::patrikboloz@nmhu.edu::4a5f27e5-970c-49cb-a96d-452ff94b951a" providerId="AD" clId="Web-{277DB22B-A3FB-068A-F503-896C1BE7F0D0}" dt="2023-11-05T19:26:03.093" v="433" actId="14100"/>
        <pc:sldMkLst>
          <pc:docMk/>
          <pc:sldMk cId="3331485040" sldId="283"/>
        </pc:sldMkLst>
        <pc:spChg chg="mod">
          <ac:chgData name="Boloz, Patrik" userId="S::patrikboloz@nmhu.edu::4a5f27e5-970c-49cb-a96d-452ff94b951a" providerId="AD" clId="Web-{277DB22B-A3FB-068A-F503-896C1BE7F0D0}" dt="2023-11-05T19:25:01.746" v="417" actId="20577"/>
          <ac:spMkLst>
            <pc:docMk/>
            <pc:sldMk cId="3331485040" sldId="283"/>
            <ac:spMk id="2" creationId="{9688A260-6E2F-2AFE-7427-4DD80B94333B}"/>
          </ac:spMkLst>
        </pc:spChg>
        <pc:spChg chg="mod">
          <ac:chgData name="Boloz, Patrik" userId="S::patrikboloz@nmhu.edu::4a5f27e5-970c-49cb-a96d-452ff94b951a" providerId="AD" clId="Web-{277DB22B-A3FB-068A-F503-896C1BE7F0D0}" dt="2023-11-05T19:26:03.093" v="433" actId="14100"/>
          <ac:spMkLst>
            <pc:docMk/>
            <pc:sldMk cId="3331485040" sldId="283"/>
            <ac:spMk id="3" creationId="{BB405855-270F-69AB-8974-B71F54443A3F}"/>
          </ac:spMkLst>
        </pc:spChg>
      </pc:sldChg>
      <pc:sldChg chg="modSp add replId">
        <pc:chgData name="Boloz, Patrik" userId="S::patrikboloz@nmhu.edu::4a5f27e5-970c-49cb-a96d-452ff94b951a" providerId="AD" clId="Web-{277DB22B-A3FB-068A-F503-896C1BE7F0D0}" dt="2023-11-05T19:26:31.156" v="437" actId="20577"/>
        <pc:sldMkLst>
          <pc:docMk/>
          <pc:sldMk cId="655269653" sldId="284"/>
        </pc:sldMkLst>
        <pc:spChg chg="mod">
          <ac:chgData name="Boloz, Patrik" userId="S::patrikboloz@nmhu.edu::4a5f27e5-970c-49cb-a96d-452ff94b951a" providerId="AD" clId="Web-{277DB22B-A3FB-068A-F503-896C1BE7F0D0}" dt="2023-11-05T19:26:31.156" v="437" actId="20577"/>
          <ac:spMkLst>
            <pc:docMk/>
            <pc:sldMk cId="655269653" sldId="284"/>
            <ac:spMk id="3" creationId="{BB405855-270F-69AB-8974-B71F54443A3F}"/>
          </ac:spMkLst>
        </pc:spChg>
      </pc:sldChg>
      <pc:sldChg chg="modSp add replId">
        <pc:chgData name="Boloz, Patrik" userId="S::patrikboloz@nmhu.edu::4a5f27e5-970c-49cb-a96d-452ff94b951a" providerId="AD" clId="Web-{277DB22B-A3FB-068A-F503-896C1BE7F0D0}" dt="2023-11-05T19:28:06.175" v="453" actId="20577"/>
        <pc:sldMkLst>
          <pc:docMk/>
          <pc:sldMk cId="779518067" sldId="285"/>
        </pc:sldMkLst>
        <pc:spChg chg="mod">
          <ac:chgData name="Boloz, Patrik" userId="S::patrikboloz@nmhu.edu::4a5f27e5-970c-49cb-a96d-452ff94b951a" providerId="AD" clId="Web-{277DB22B-A3FB-068A-F503-896C1BE7F0D0}" dt="2023-11-05T19:26:52.360" v="441" actId="20577"/>
          <ac:spMkLst>
            <pc:docMk/>
            <pc:sldMk cId="779518067" sldId="285"/>
            <ac:spMk id="2" creationId="{9688A260-6E2F-2AFE-7427-4DD80B94333B}"/>
          </ac:spMkLst>
        </pc:spChg>
        <pc:spChg chg="mod">
          <ac:chgData name="Boloz, Patrik" userId="S::patrikboloz@nmhu.edu::4a5f27e5-970c-49cb-a96d-452ff94b951a" providerId="AD" clId="Web-{277DB22B-A3FB-068A-F503-896C1BE7F0D0}" dt="2023-11-05T19:28:06.175" v="453" actId="20577"/>
          <ac:spMkLst>
            <pc:docMk/>
            <pc:sldMk cId="779518067" sldId="285"/>
            <ac:spMk id="3" creationId="{BB405855-270F-69AB-8974-B71F54443A3F}"/>
          </ac:spMkLst>
        </pc:spChg>
      </pc:sldChg>
      <pc:sldChg chg="modSp add replId">
        <pc:chgData name="Boloz, Patrik" userId="S::patrikboloz@nmhu.edu::4a5f27e5-970c-49cb-a96d-452ff94b951a" providerId="AD" clId="Web-{277DB22B-A3FB-068A-F503-896C1BE7F0D0}" dt="2023-11-05T19:28:54.490" v="464" actId="20577"/>
        <pc:sldMkLst>
          <pc:docMk/>
          <pc:sldMk cId="4071306387" sldId="286"/>
        </pc:sldMkLst>
        <pc:spChg chg="mod">
          <ac:chgData name="Boloz, Patrik" userId="S::patrikboloz@nmhu.edu::4a5f27e5-970c-49cb-a96d-452ff94b951a" providerId="AD" clId="Web-{277DB22B-A3FB-068A-F503-896C1BE7F0D0}" dt="2023-11-05T19:28:54.490" v="464" actId="20577"/>
          <ac:spMkLst>
            <pc:docMk/>
            <pc:sldMk cId="4071306387" sldId="286"/>
            <ac:spMk id="3" creationId="{BB405855-270F-69AB-8974-B71F54443A3F}"/>
          </ac:spMkLst>
        </pc:spChg>
      </pc:sldChg>
      <pc:sldChg chg="modSp add replId">
        <pc:chgData name="Boloz, Patrik" userId="S::patrikboloz@nmhu.edu::4a5f27e5-970c-49cb-a96d-452ff94b951a" providerId="AD" clId="Web-{277DB22B-A3FB-068A-F503-896C1BE7F0D0}" dt="2023-11-05T19:30:05.446" v="479" actId="20577"/>
        <pc:sldMkLst>
          <pc:docMk/>
          <pc:sldMk cId="765610478" sldId="287"/>
        </pc:sldMkLst>
        <pc:spChg chg="mod">
          <ac:chgData name="Boloz, Patrik" userId="S::patrikboloz@nmhu.edu::4a5f27e5-970c-49cb-a96d-452ff94b951a" providerId="AD" clId="Web-{277DB22B-A3FB-068A-F503-896C1BE7F0D0}" dt="2023-11-05T19:30:05.446" v="479" actId="20577"/>
          <ac:spMkLst>
            <pc:docMk/>
            <pc:sldMk cId="765610478" sldId="287"/>
            <ac:spMk id="3" creationId="{BB405855-270F-69AB-8974-B71F54443A3F}"/>
          </ac:spMkLst>
        </pc:spChg>
      </pc:sldChg>
      <pc:sldChg chg="del">
        <pc:chgData name="Boloz, Patrik" userId="S::patrikboloz@nmhu.edu::4a5f27e5-970c-49cb-a96d-452ff94b951a" providerId="AD" clId="Web-{277DB22B-A3FB-068A-F503-896C1BE7F0D0}" dt="2023-11-05T18:55:48.632" v="33"/>
        <pc:sldMkLst>
          <pc:docMk/>
          <pc:sldMk cId="918486790" sldId="288"/>
        </pc:sldMkLst>
      </pc:sldChg>
      <pc:sldChg chg="modSp add replId">
        <pc:chgData name="Boloz, Patrik" userId="S::patrikboloz@nmhu.edu::4a5f27e5-970c-49cb-a96d-452ff94b951a" providerId="AD" clId="Web-{277DB22B-A3FB-068A-F503-896C1BE7F0D0}" dt="2023-11-05T19:30:51.791" v="489" actId="20577"/>
        <pc:sldMkLst>
          <pc:docMk/>
          <pc:sldMk cId="1697529271" sldId="288"/>
        </pc:sldMkLst>
        <pc:spChg chg="mod">
          <ac:chgData name="Boloz, Patrik" userId="S::patrikboloz@nmhu.edu::4a5f27e5-970c-49cb-a96d-452ff94b951a" providerId="AD" clId="Web-{277DB22B-A3FB-068A-F503-896C1BE7F0D0}" dt="2023-11-05T19:30:51.791" v="489" actId="20577"/>
          <ac:spMkLst>
            <pc:docMk/>
            <pc:sldMk cId="1697529271" sldId="288"/>
            <ac:spMk id="3" creationId="{BB405855-270F-69AB-8974-B71F54443A3F}"/>
          </ac:spMkLst>
        </pc:spChg>
      </pc:sldChg>
      <pc:sldChg chg="del">
        <pc:chgData name="Boloz, Patrik" userId="S::patrikboloz@nmhu.edu::4a5f27e5-970c-49cb-a96d-452ff94b951a" providerId="AD" clId="Web-{277DB22B-A3FB-068A-F503-896C1BE7F0D0}" dt="2023-11-05T18:55:48.632" v="32"/>
        <pc:sldMkLst>
          <pc:docMk/>
          <pc:sldMk cId="842006594" sldId="289"/>
        </pc:sldMkLst>
      </pc:sldChg>
      <pc:sldChg chg="modSp add replId">
        <pc:chgData name="Boloz, Patrik" userId="S::patrikboloz@nmhu.edu::4a5f27e5-970c-49cb-a96d-452ff94b951a" providerId="AD" clId="Web-{277DB22B-A3FB-068A-F503-896C1BE7F0D0}" dt="2023-11-05T19:32:35.654" v="503" actId="20577"/>
        <pc:sldMkLst>
          <pc:docMk/>
          <pc:sldMk cId="4233122032" sldId="289"/>
        </pc:sldMkLst>
        <pc:spChg chg="mod">
          <ac:chgData name="Boloz, Patrik" userId="S::patrikboloz@nmhu.edu::4a5f27e5-970c-49cb-a96d-452ff94b951a" providerId="AD" clId="Web-{277DB22B-A3FB-068A-F503-896C1BE7F0D0}" dt="2023-11-05T19:31:15.042" v="493" actId="20577"/>
          <ac:spMkLst>
            <pc:docMk/>
            <pc:sldMk cId="4233122032" sldId="289"/>
            <ac:spMk id="2" creationId="{9688A260-6E2F-2AFE-7427-4DD80B94333B}"/>
          </ac:spMkLst>
        </pc:spChg>
        <pc:spChg chg="mod">
          <ac:chgData name="Boloz, Patrik" userId="S::patrikboloz@nmhu.edu::4a5f27e5-970c-49cb-a96d-452ff94b951a" providerId="AD" clId="Web-{277DB22B-A3FB-068A-F503-896C1BE7F0D0}" dt="2023-11-05T19:32:35.654" v="503" actId="20577"/>
          <ac:spMkLst>
            <pc:docMk/>
            <pc:sldMk cId="4233122032" sldId="289"/>
            <ac:spMk id="3" creationId="{BB405855-270F-69AB-8974-B71F54443A3F}"/>
          </ac:spMkLst>
        </pc:spChg>
      </pc:sldChg>
      <pc:sldChg chg="del">
        <pc:chgData name="Boloz, Patrik" userId="S::patrikboloz@nmhu.edu::4a5f27e5-970c-49cb-a96d-452ff94b951a" providerId="AD" clId="Web-{277DB22B-A3FB-068A-F503-896C1BE7F0D0}" dt="2023-11-05T18:55:48.617" v="30"/>
        <pc:sldMkLst>
          <pc:docMk/>
          <pc:sldMk cId="2569271540" sldId="290"/>
        </pc:sldMkLst>
      </pc:sldChg>
      <pc:sldChg chg="modSp add replId">
        <pc:chgData name="Boloz, Patrik" userId="S::patrikboloz@nmhu.edu::4a5f27e5-970c-49cb-a96d-452ff94b951a" providerId="AD" clId="Web-{277DB22B-A3FB-068A-F503-896C1BE7F0D0}" dt="2023-11-05T19:33:13.827" v="512" actId="20577"/>
        <pc:sldMkLst>
          <pc:docMk/>
          <pc:sldMk cId="2711087922" sldId="290"/>
        </pc:sldMkLst>
        <pc:spChg chg="mod">
          <ac:chgData name="Boloz, Patrik" userId="S::patrikboloz@nmhu.edu::4a5f27e5-970c-49cb-a96d-452ff94b951a" providerId="AD" clId="Web-{277DB22B-A3FB-068A-F503-896C1BE7F0D0}" dt="2023-11-05T19:33:13.827" v="512" actId="20577"/>
          <ac:spMkLst>
            <pc:docMk/>
            <pc:sldMk cId="2711087922" sldId="290"/>
            <ac:spMk id="3" creationId="{BB405855-270F-69AB-8974-B71F54443A3F}"/>
          </ac:spMkLst>
        </pc:spChg>
      </pc:sldChg>
      <pc:sldChg chg="del">
        <pc:chgData name="Boloz, Patrik" userId="S::patrikboloz@nmhu.edu::4a5f27e5-970c-49cb-a96d-452ff94b951a" providerId="AD" clId="Web-{277DB22B-A3FB-068A-F503-896C1BE7F0D0}" dt="2023-11-05T18:55:48.617" v="29"/>
        <pc:sldMkLst>
          <pc:docMk/>
          <pc:sldMk cId="1997783741" sldId="291"/>
        </pc:sldMkLst>
      </pc:sldChg>
      <pc:sldChg chg="modSp add replId">
        <pc:chgData name="Boloz, Patrik" userId="S::patrikboloz@nmhu.edu::4a5f27e5-970c-49cb-a96d-452ff94b951a" providerId="AD" clId="Web-{277DB22B-A3FB-068A-F503-896C1BE7F0D0}" dt="2023-11-05T19:34:56.753" v="531" actId="20577"/>
        <pc:sldMkLst>
          <pc:docMk/>
          <pc:sldMk cId="2705261095" sldId="291"/>
        </pc:sldMkLst>
        <pc:spChg chg="mod">
          <ac:chgData name="Boloz, Patrik" userId="S::patrikboloz@nmhu.edu::4a5f27e5-970c-49cb-a96d-452ff94b951a" providerId="AD" clId="Web-{277DB22B-A3FB-068A-F503-896C1BE7F0D0}" dt="2023-11-05T19:33:24.765" v="518" actId="20577"/>
          <ac:spMkLst>
            <pc:docMk/>
            <pc:sldMk cId="2705261095" sldId="291"/>
            <ac:spMk id="2" creationId="{9688A260-6E2F-2AFE-7427-4DD80B94333B}"/>
          </ac:spMkLst>
        </pc:spChg>
        <pc:spChg chg="mod">
          <ac:chgData name="Boloz, Patrik" userId="S::patrikboloz@nmhu.edu::4a5f27e5-970c-49cb-a96d-452ff94b951a" providerId="AD" clId="Web-{277DB22B-A3FB-068A-F503-896C1BE7F0D0}" dt="2023-11-05T19:34:56.753" v="531" actId="20577"/>
          <ac:spMkLst>
            <pc:docMk/>
            <pc:sldMk cId="2705261095" sldId="291"/>
            <ac:spMk id="3" creationId="{BB405855-270F-69AB-8974-B71F54443A3F}"/>
          </ac:spMkLst>
        </pc:spChg>
      </pc:sldChg>
      <pc:sldChg chg="modSp add replId">
        <pc:chgData name="Boloz, Patrik" userId="S::patrikboloz@nmhu.edu::4a5f27e5-970c-49cb-a96d-452ff94b951a" providerId="AD" clId="Web-{277DB22B-A3FB-068A-F503-896C1BE7F0D0}" dt="2023-11-05T19:37:22.024" v="547" actId="20577"/>
        <pc:sldMkLst>
          <pc:docMk/>
          <pc:sldMk cId="2475979328" sldId="292"/>
        </pc:sldMkLst>
        <pc:spChg chg="mod">
          <ac:chgData name="Boloz, Patrik" userId="S::patrikboloz@nmhu.edu::4a5f27e5-970c-49cb-a96d-452ff94b951a" providerId="AD" clId="Web-{277DB22B-A3FB-068A-F503-896C1BE7F0D0}" dt="2023-11-05T19:37:22.024" v="547" actId="20577"/>
          <ac:spMkLst>
            <pc:docMk/>
            <pc:sldMk cId="2475979328" sldId="292"/>
            <ac:spMk id="3" creationId="{BB405855-270F-69AB-8974-B71F54443A3F}"/>
          </ac:spMkLst>
        </pc:spChg>
      </pc:sldChg>
      <pc:sldChg chg="del">
        <pc:chgData name="Boloz, Patrik" userId="S::patrikboloz@nmhu.edu::4a5f27e5-970c-49cb-a96d-452ff94b951a" providerId="AD" clId="Web-{277DB22B-A3FB-068A-F503-896C1BE7F0D0}" dt="2023-11-05T18:55:48.617" v="28"/>
        <pc:sldMkLst>
          <pc:docMk/>
          <pc:sldMk cId="4030544654" sldId="292"/>
        </pc:sldMkLst>
      </pc:sldChg>
      <pc:sldChg chg="del">
        <pc:chgData name="Boloz, Patrik" userId="S::patrikboloz@nmhu.edu::4a5f27e5-970c-49cb-a96d-452ff94b951a" providerId="AD" clId="Web-{277DB22B-A3FB-068A-F503-896C1BE7F0D0}" dt="2023-11-05T18:55:48.617" v="27"/>
        <pc:sldMkLst>
          <pc:docMk/>
          <pc:sldMk cId="3430226324" sldId="293"/>
        </pc:sldMkLst>
      </pc:sldChg>
      <pc:sldChg chg="modSp add replId">
        <pc:chgData name="Boloz, Patrik" userId="S::patrikboloz@nmhu.edu::4a5f27e5-970c-49cb-a96d-452ff94b951a" providerId="AD" clId="Web-{277DB22B-A3FB-068A-F503-896C1BE7F0D0}" dt="2023-11-05T19:38:44.278" v="566" actId="20577"/>
        <pc:sldMkLst>
          <pc:docMk/>
          <pc:sldMk cId="3670054804" sldId="293"/>
        </pc:sldMkLst>
        <pc:spChg chg="mod">
          <ac:chgData name="Boloz, Patrik" userId="S::patrikboloz@nmhu.edu::4a5f27e5-970c-49cb-a96d-452ff94b951a" providerId="AD" clId="Web-{277DB22B-A3FB-068A-F503-896C1BE7F0D0}" dt="2023-11-05T19:37:38.541" v="552" actId="20577"/>
          <ac:spMkLst>
            <pc:docMk/>
            <pc:sldMk cId="3670054804" sldId="293"/>
            <ac:spMk id="2" creationId="{9688A260-6E2F-2AFE-7427-4DD80B94333B}"/>
          </ac:spMkLst>
        </pc:spChg>
        <pc:spChg chg="mod">
          <ac:chgData name="Boloz, Patrik" userId="S::patrikboloz@nmhu.edu::4a5f27e5-970c-49cb-a96d-452ff94b951a" providerId="AD" clId="Web-{277DB22B-A3FB-068A-F503-896C1BE7F0D0}" dt="2023-11-05T19:38:44.278" v="566" actId="20577"/>
          <ac:spMkLst>
            <pc:docMk/>
            <pc:sldMk cId="3670054804" sldId="293"/>
            <ac:spMk id="3" creationId="{BB405855-270F-69AB-8974-B71F54443A3F}"/>
          </ac:spMkLst>
        </pc:spChg>
      </pc:sldChg>
      <pc:sldChg chg="modSp add replId">
        <pc:chgData name="Boloz, Patrik" userId="S::patrikboloz@nmhu.edu::4a5f27e5-970c-49cb-a96d-452ff94b951a" providerId="AD" clId="Web-{277DB22B-A3FB-068A-F503-896C1BE7F0D0}" dt="2023-11-05T19:40:25.266" v="587" actId="20577"/>
        <pc:sldMkLst>
          <pc:docMk/>
          <pc:sldMk cId="308081311" sldId="294"/>
        </pc:sldMkLst>
        <pc:spChg chg="mod">
          <ac:chgData name="Boloz, Patrik" userId="S::patrikboloz@nmhu.edu::4a5f27e5-970c-49cb-a96d-452ff94b951a" providerId="AD" clId="Web-{277DB22B-A3FB-068A-F503-896C1BE7F0D0}" dt="2023-11-05T19:39:32.451" v="574" actId="20577"/>
          <ac:spMkLst>
            <pc:docMk/>
            <pc:sldMk cId="308081311" sldId="294"/>
            <ac:spMk id="2" creationId="{9688A260-6E2F-2AFE-7427-4DD80B94333B}"/>
          </ac:spMkLst>
        </pc:spChg>
        <pc:spChg chg="mod">
          <ac:chgData name="Boloz, Patrik" userId="S::patrikboloz@nmhu.edu::4a5f27e5-970c-49cb-a96d-452ff94b951a" providerId="AD" clId="Web-{277DB22B-A3FB-068A-F503-896C1BE7F0D0}" dt="2023-11-05T19:40:25.266" v="587" actId="20577"/>
          <ac:spMkLst>
            <pc:docMk/>
            <pc:sldMk cId="308081311" sldId="294"/>
            <ac:spMk id="3" creationId="{BB405855-270F-69AB-8974-B71F54443A3F}"/>
          </ac:spMkLst>
        </pc:spChg>
      </pc:sldChg>
      <pc:sldChg chg="del">
        <pc:chgData name="Boloz, Patrik" userId="S::patrikboloz@nmhu.edu::4a5f27e5-970c-49cb-a96d-452ff94b951a" providerId="AD" clId="Web-{277DB22B-A3FB-068A-F503-896C1BE7F0D0}" dt="2023-11-05T18:55:48.617" v="26"/>
        <pc:sldMkLst>
          <pc:docMk/>
          <pc:sldMk cId="1611593809" sldId="294"/>
        </pc:sldMkLst>
      </pc:sldChg>
      <pc:sldChg chg="modSp add replId">
        <pc:chgData name="Boloz, Patrik" userId="S::patrikboloz@nmhu.edu::4a5f27e5-970c-49cb-a96d-452ff94b951a" providerId="AD" clId="Web-{277DB22B-A3FB-068A-F503-896C1BE7F0D0}" dt="2023-11-05T19:41:16.299" v="597" actId="20577"/>
        <pc:sldMkLst>
          <pc:docMk/>
          <pc:sldMk cId="19742387" sldId="295"/>
        </pc:sldMkLst>
        <pc:spChg chg="mod">
          <ac:chgData name="Boloz, Patrik" userId="S::patrikboloz@nmhu.edu::4a5f27e5-970c-49cb-a96d-452ff94b951a" providerId="AD" clId="Web-{277DB22B-A3FB-068A-F503-896C1BE7F0D0}" dt="2023-11-05T19:40:58.704" v="591" actId="20577"/>
          <ac:spMkLst>
            <pc:docMk/>
            <pc:sldMk cId="19742387" sldId="295"/>
            <ac:spMk id="2" creationId="{9688A260-6E2F-2AFE-7427-4DD80B94333B}"/>
          </ac:spMkLst>
        </pc:spChg>
        <pc:spChg chg="mod">
          <ac:chgData name="Boloz, Patrik" userId="S::patrikboloz@nmhu.edu::4a5f27e5-970c-49cb-a96d-452ff94b951a" providerId="AD" clId="Web-{277DB22B-A3FB-068A-F503-896C1BE7F0D0}" dt="2023-11-05T19:41:16.299" v="597" actId="20577"/>
          <ac:spMkLst>
            <pc:docMk/>
            <pc:sldMk cId="19742387" sldId="295"/>
            <ac:spMk id="3" creationId="{BB405855-270F-69AB-8974-B71F54443A3F}"/>
          </ac:spMkLst>
        </pc:spChg>
      </pc:sldChg>
      <pc:sldChg chg="del">
        <pc:chgData name="Boloz, Patrik" userId="S::patrikboloz@nmhu.edu::4a5f27e5-970c-49cb-a96d-452ff94b951a" providerId="AD" clId="Web-{277DB22B-A3FB-068A-F503-896C1BE7F0D0}" dt="2023-11-05T18:55:48.617" v="25"/>
        <pc:sldMkLst>
          <pc:docMk/>
          <pc:sldMk cId="2716702861" sldId="295"/>
        </pc:sldMkLst>
      </pc:sldChg>
      <pc:sldChg chg="modSp add replId">
        <pc:chgData name="Boloz, Patrik" userId="S::patrikboloz@nmhu.edu::4a5f27e5-970c-49cb-a96d-452ff94b951a" providerId="AD" clId="Web-{277DB22B-A3FB-068A-F503-896C1BE7F0D0}" dt="2023-11-05T19:42:37.161" v="610" actId="20577"/>
        <pc:sldMkLst>
          <pc:docMk/>
          <pc:sldMk cId="664153576" sldId="296"/>
        </pc:sldMkLst>
        <pc:spChg chg="mod">
          <ac:chgData name="Boloz, Patrik" userId="S::patrikboloz@nmhu.edu::4a5f27e5-970c-49cb-a96d-452ff94b951a" providerId="AD" clId="Web-{277DB22B-A3FB-068A-F503-896C1BE7F0D0}" dt="2023-11-05T19:42:24.786" v="605" actId="20577"/>
          <ac:spMkLst>
            <pc:docMk/>
            <pc:sldMk cId="664153576" sldId="296"/>
            <ac:spMk id="2" creationId="{9688A260-6E2F-2AFE-7427-4DD80B94333B}"/>
          </ac:spMkLst>
        </pc:spChg>
        <pc:spChg chg="mod">
          <ac:chgData name="Boloz, Patrik" userId="S::patrikboloz@nmhu.edu::4a5f27e5-970c-49cb-a96d-452ff94b951a" providerId="AD" clId="Web-{277DB22B-A3FB-068A-F503-896C1BE7F0D0}" dt="2023-11-05T19:42:37.161" v="610" actId="20577"/>
          <ac:spMkLst>
            <pc:docMk/>
            <pc:sldMk cId="664153576" sldId="296"/>
            <ac:spMk id="3" creationId="{BB405855-270F-69AB-8974-B71F54443A3F}"/>
          </ac:spMkLst>
        </pc:spChg>
      </pc:sldChg>
      <pc:sldChg chg="del">
        <pc:chgData name="Boloz, Patrik" userId="S::patrikboloz@nmhu.edu::4a5f27e5-970c-49cb-a96d-452ff94b951a" providerId="AD" clId="Web-{277DB22B-A3FB-068A-F503-896C1BE7F0D0}" dt="2023-11-05T18:55:48.617" v="24"/>
        <pc:sldMkLst>
          <pc:docMk/>
          <pc:sldMk cId="3318010513" sldId="296"/>
        </pc:sldMkLst>
      </pc:sldChg>
      <pc:sldChg chg="del">
        <pc:chgData name="Boloz, Patrik" userId="S::patrikboloz@nmhu.edu::4a5f27e5-970c-49cb-a96d-452ff94b951a" providerId="AD" clId="Web-{277DB22B-A3FB-068A-F503-896C1BE7F0D0}" dt="2023-11-05T18:55:48.617" v="23"/>
        <pc:sldMkLst>
          <pc:docMk/>
          <pc:sldMk cId="2200230805" sldId="297"/>
        </pc:sldMkLst>
      </pc:sldChg>
      <pc:sldChg chg="modSp add replId">
        <pc:chgData name="Boloz, Patrik" userId="S::patrikboloz@nmhu.edu::4a5f27e5-970c-49cb-a96d-452ff94b951a" providerId="AD" clId="Web-{277DB22B-A3FB-068A-F503-896C1BE7F0D0}" dt="2023-11-05T19:44:23.821" v="641" actId="20577"/>
        <pc:sldMkLst>
          <pc:docMk/>
          <pc:sldMk cId="2911631528" sldId="297"/>
        </pc:sldMkLst>
        <pc:spChg chg="mod">
          <ac:chgData name="Boloz, Patrik" userId="S::patrikboloz@nmhu.edu::4a5f27e5-970c-49cb-a96d-452ff94b951a" providerId="AD" clId="Web-{277DB22B-A3FB-068A-F503-896C1BE7F0D0}" dt="2023-11-05T19:42:48.412" v="619" actId="20577"/>
          <ac:spMkLst>
            <pc:docMk/>
            <pc:sldMk cId="2911631528" sldId="297"/>
            <ac:spMk id="2" creationId="{9688A260-6E2F-2AFE-7427-4DD80B94333B}"/>
          </ac:spMkLst>
        </pc:spChg>
        <pc:spChg chg="mod">
          <ac:chgData name="Boloz, Patrik" userId="S::patrikboloz@nmhu.edu::4a5f27e5-970c-49cb-a96d-452ff94b951a" providerId="AD" clId="Web-{277DB22B-A3FB-068A-F503-896C1BE7F0D0}" dt="2023-11-05T19:44:23.821" v="641" actId="20577"/>
          <ac:spMkLst>
            <pc:docMk/>
            <pc:sldMk cId="2911631528" sldId="297"/>
            <ac:spMk id="3" creationId="{BB405855-270F-69AB-8974-B71F54443A3F}"/>
          </ac:spMkLst>
        </pc:spChg>
      </pc:sldChg>
      <pc:sldChg chg="modSp add replId">
        <pc:chgData name="Boloz, Patrik" userId="S::patrikboloz@nmhu.edu::4a5f27e5-970c-49cb-a96d-452ff94b951a" providerId="AD" clId="Web-{277DB22B-A3FB-068A-F503-896C1BE7F0D0}" dt="2023-11-05T19:44:55.808" v="650" actId="20577"/>
        <pc:sldMkLst>
          <pc:docMk/>
          <pc:sldMk cId="163603778" sldId="298"/>
        </pc:sldMkLst>
        <pc:spChg chg="mod">
          <ac:chgData name="Boloz, Patrik" userId="S::patrikboloz@nmhu.edu::4a5f27e5-970c-49cb-a96d-452ff94b951a" providerId="AD" clId="Web-{277DB22B-A3FB-068A-F503-896C1BE7F0D0}" dt="2023-11-05T19:44:36.480" v="644" actId="20577"/>
          <ac:spMkLst>
            <pc:docMk/>
            <pc:sldMk cId="163603778" sldId="298"/>
            <ac:spMk id="2" creationId="{9688A260-6E2F-2AFE-7427-4DD80B94333B}"/>
          </ac:spMkLst>
        </pc:spChg>
        <pc:spChg chg="mod">
          <ac:chgData name="Boloz, Patrik" userId="S::patrikboloz@nmhu.edu::4a5f27e5-970c-49cb-a96d-452ff94b951a" providerId="AD" clId="Web-{277DB22B-A3FB-068A-F503-896C1BE7F0D0}" dt="2023-11-05T19:44:55.808" v="650" actId="20577"/>
          <ac:spMkLst>
            <pc:docMk/>
            <pc:sldMk cId="163603778" sldId="298"/>
            <ac:spMk id="3" creationId="{BB405855-270F-69AB-8974-B71F54443A3F}"/>
          </ac:spMkLst>
        </pc:spChg>
      </pc:sldChg>
      <pc:sldChg chg="del">
        <pc:chgData name="Boloz, Patrik" userId="S::patrikboloz@nmhu.edu::4a5f27e5-970c-49cb-a96d-452ff94b951a" providerId="AD" clId="Web-{277DB22B-A3FB-068A-F503-896C1BE7F0D0}" dt="2023-11-05T18:55:48.617" v="22"/>
        <pc:sldMkLst>
          <pc:docMk/>
          <pc:sldMk cId="1185166721" sldId="298"/>
        </pc:sldMkLst>
      </pc:sldChg>
      <pc:sldChg chg="del">
        <pc:chgData name="Boloz, Patrik" userId="S::patrikboloz@nmhu.edu::4a5f27e5-970c-49cb-a96d-452ff94b951a" providerId="AD" clId="Web-{277DB22B-A3FB-068A-F503-896C1BE7F0D0}" dt="2023-11-05T18:55:48.617" v="21"/>
        <pc:sldMkLst>
          <pc:docMk/>
          <pc:sldMk cId="1121044840" sldId="299"/>
        </pc:sldMkLst>
      </pc:sldChg>
      <pc:sldChg chg="modSp add replId">
        <pc:chgData name="Boloz, Patrik" userId="S::patrikboloz@nmhu.edu::4a5f27e5-970c-49cb-a96d-452ff94b951a" providerId="AD" clId="Web-{277DB22B-A3FB-068A-F503-896C1BE7F0D0}" dt="2023-11-05T19:45:48.264" v="663" actId="20577"/>
        <pc:sldMkLst>
          <pc:docMk/>
          <pc:sldMk cId="1861729240" sldId="299"/>
        </pc:sldMkLst>
        <pc:spChg chg="mod">
          <ac:chgData name="Boloz, Patrik" userId="S::patrikboloz@nmhu.edu::4a5f27e5-970c-49cb-a96d-452ff94b951a" providerId="AD" clId="Web-{277DB22B-A3FB-068A-F503-896C1BE7F0D0}" dt="2023-11-05T19:45:12.856" v="653" actId="20577"/>
          <ac:spMkLst>
            <pc:docMk/>
            <pc:sldMk cId="1861729240" sldId="299"/>
            <ac:spMk id="2" creationId="{9688A260-6E2F-2AFE-7427-4DD80B94333B}"/>
          </ac:spMkLst>
        </pc:spChg>
        <pc:spChg chg="mod">
          <ac:chgData name="Boloz, Patrik" userId="S::patrikboloz@nmhu.edu::4a5f27e5-970c-49cb-a96d-452ff94b951a" providerId="AD" clId="Web-{277DB22B-A3FB-068A-F503-896C1BE7F0D0}" dt="2023-11-05T19:45:48.264" v="663" actId="20577"/>
          <ac:spMkLst>
            <pc:docMk/>
            <pc:sldMk cId="1861729240" sldId="299"/>
            <ac:spMk id="3" creationId="{BB405855-270F-69AB-8974-B71F54443A3F}"/>
          </ac:spMkLst>
        </pc:spChg>
      </pc:sldChg>
      <pc:sldChg chg="del">
        <pc:chgData name="Boloz, Patrik" userId="S::patrikboloz@nmhu.edu::4a5f27e5-970c-49cb-a96d-452ff94b951a" providerId="AD" clId="Web-{277DB22B-A3FB-068A-F503-896C1BE7F0D0}" dt="2023-11-05T18:55:48.617" v="20"/>
        <pc:sldMkLst>
          <pc:docMk/>
          <pc:sldMk cId="3240820383" sldId="300"/>
        </pc:sldMkLst>
      </pc:sldChg>
      <pc:sldChg chg="del">
        <pc:chgData name="Boloz, Patrik" userId="S::patrikboloz@nmhu.edu::4a5f27e5-970c-49cb-a96d-452ff94b951a" providerId="AD" clId="Web-{277DB22B-A3FB-068A-F503-896C1BE7F0D0}" dt="2023-11-05T18:55:48.617" v="19"/>
        <pc:sldMkLst>
          <pc:docMk/>
          <pc:sldMk cId="3124679040" sldId="301"/>
        </pc:sldMkLst>
      </pc:sldChg>
      <pc:sldChg chg="del">
        <pc:chgData name="Boloz, Patrik" userId="S::patrikboloz@nmhu.edu::4a5f27e5-970c-49cb-a96d-452ff94b951a" providerId="AD" clId="Web-{277DB22B-A3FB-068A-F503-896C1BE7F0D0}" dt="2023-11-05T18:55:48.617" v="18"/>
        <pc:sldMkLst>
          <pc:docMk/>
          <pc:sldMk cId="2332044034" sldId="302"/>
        </pc:sldMkLst>
      </pc:sldChg>
      <pc:sldChg chg="del">
        <pc:chgData name="Boloz, Patrik" userId="S::patrikboloz@nmhu.edu::4a5f27e5-970c-49cb-a96d-452ff94b951a" providerId="AD" clId="Web-{277DB22B-A3FB-068A-F503-896C1BE7F0D0}" dt="2023-11-05T18:55:48.601" v="17"/>
        <pc:sldMkLst>
          <pc:docMk/>
          <pc:sldMk cId="2114201167" sldId="303"/>
        </pc:sldMkLst>
      </pc:sldChg>
      <pc:sldChg chg="del">
        <pc:chgData name="Boloz, Patrik" userId="S::patrikboloz@nmhu.edu::4a5f27e5-970c-49cb-a96d-452ff94b951a" providerId="AD" clId="Web-{277DB22B-A3FB-068A-F503-896C1BE7F0D0}" dt="2023-11-05T18:55:48.601" v="16"/>
        <pc:sldMkLst>
          <pc:docMk/>
          <pc:sldMk cId="3600493300" sldId="304"/>
        </pc:sldMkLst>
      </pc:sldChg>
      <pc:sldChg chg="del">
        <pc:chgData name="Boloz, Patrik" userId="S::patrikboloz@nmhu.edu::4a5f27e5-970c-49cb-a96d-452ff94b951a" providerId="AD" clId="Web-{277DB22B-A3FB-068A-F503-896C1BE7F0D0}" dt="2023-11-05T18:55:48.601" v="15"/>
        <pc:sldMkLst>
          <pc:docMk/>
          <pc:sldMk cId="2852871912" sldId="305"/>
        </pc:sldMkLst>
      </pc:sldChg>
      <pc:sldChg chg="del">
        <pc:chgData name="Boloz, Patrik" userId="S::patrikboloz@nmhu.edu::4a5f27e5-970c-49cb-a96d-452ff94b951a" providerId="AD" clId="Web-{277DB22B-A3FB-068A-F503-896C1BE7F0D0}" dt="2023-11-05T18:55:48.601" v="14"/>
        <pc:sldMkLst>
          <pc:docMk/>
          <pc:sldMk cId="1995182630" sldId="306"/>
        </pc:sldMkLst>
      </pc:sldChg>
      <pc:sldChg chg="del">
        <pc:chgData name="Boloz, Patrik" userId="S::patrikboloz@nmhu.edu::4a5f27e5-970c-49cb-a96d-452ff94b951a" providerId="AD" clId="Web-{277DB22B-A3FB-068A-F503-896C1BE7F0D0}" dt="2023-11-05T18:55:48.601" v="13"/>
        <pc:sldMkLst>
          <pc:docMk/>
          <pc:sldMk cId="625038964" sldId="307"/>
        </pc:sldMkLst>
      </pc:sldChg>
      <pc:sldChg chg="del">
        <pc:chgData name="Boloz, Patrik" userId="S::patrikboloz@nmhu.edu::4a5f27e5-970c-49cb-a96d-452ff94b951a" providerId="AD" clId="Web-{277DB22B-A3FB-068A-F503-896C1BE7F0D0}" dt="2023-11-05T18:55:48.601" v="12"/>
        <pc:sldMkLst>
          <pc:docMk/>
          <pc:sldMk cId="221757645" sldId="308"/>
        </pc:sldMkLst>
      </pc:sldChg>
      <pc:sldChg chg="del">
        <pc:chgData name="Boloz, Patrik" userId="S::patrikboloz@nmhu.edu::4a5f27e5-970c-49cb-a96d-452ff94b951a" providerId="AD" clId="Web-{277DB22B-A3FB-068A-F503-896C1BE7F0D0}" dt="2023-11-05T18:55:48.601" v="11"/>
        <pc:sldMkLst>
          <pc:docMk/>
          <pc:sldMk cId="2414919572" sldId="309"/>
        </pc:sldMkLst>
      </pc:sldChg>
      <pc:sldChg chg="del">
        <pc:chgData name="Boloz, Patrik" userId="S::patrikboloz@nmhu.edu::4a5f27e5-970c-49cb-a96d-452ff94b951a" providerId="AD" clId="Web-{277DB22B-A3FB-068A-F503-896C1BE7F0D0}" dt="2023-11-05T18:55:48.601" v="10"/>
        <pc:sldMkLst>
          <pc:docMk/>
          <pc:sldMk cId="3404155820" sldId="310"/>
        </pc:sldMkLst>
      </pc:sldChg>
      <pc:sldChg chg="del">
        <pc:chgData name="Boloz, Patrik" userId="S::patrikboloz@nmhu.edu::4a5f27e5-970c-49cb-a96d-452ff94b951a" providerId="AD" clId="Web-{277DB22B-A3FB-068A-F503-896C1BE7F0D0}" dt="2023-11-05T18:55:48.601" v="9"/>
        <pc:sldMkLst>
          <pc:docMk/>
          <pc:sldMk cId="1376409736" sldId="311"/>
        </pc:sldMkLst>
      </pc:sldChg>
      <pc:sldChg chg="del">
        <pc:chgData name="Boloz, Patrik" userId="S::patrikboloz@nmhu.edu::4a5f27e5-970c-49cb-a96d-452ff94b951a" providerId="AD" clId="Web-{277DB22B-A3FB-068A-F503-896C1BE7F0D0}" dt="2023-11-05T18:55:48.601" v="8"/>
        <pc:sldMkLst>
          <pc:docMk/>
          <pc:sldMk cId="677377596" sldId="312"/>
        </pc:sldMkLst>
      </pc:sldChg>
      <pc:sldChg chg="del">
        <pc:chgData name="Boloz, Patrik" userId="S::patrikboloz@nmhu.edu::4a5f27e5-970c-49cb-a96d-452ff94b951a" providerId="AD" clId="Web-{277DB22B-A3FB-068A-F503-896C1BE7F0D0}" dt="2023-11-05T18:55:48.601" v="7"/>
        <pc:sldMkLst>
          <pc:docMk/>
          <pc:sldMk cId="1245474169" sldId="313"/>
        </pc:sldMkLst>
      </pc:sldChg>
      <pc:sldChg chg="del">
        <pc:chgData name="Boloz, Patrik" userId="S::patrikboloz@nmhu.edu::4a5f27e5-970c-49cb-a96d-452ff94b951a" providerId="AD" clId="Web-{277DB22B-A3FB-068A-F503-896C1BE7F0D0}" dt="2023-11-05T18:55:48.601" v="6"/>
        <pc:sldMkLst>
          <pc:docMk/>
          <pc:sldMk cId="2162929552" sldId="314"/>
        </pc:sldMkLst>
      </pc:sldChg>
      <pc:sldChg chg="del">
        <pc:chgData name="Boloz, Patrik" userId="S::patrikboloz@nmhu.edu::4a5f27e5-970c-49cb-a96d-452ff94b951a" providerId="AD" clId="Web-{277DB22B-A3FB-068A-F503-896C1BE7F0D0}" dt="2023-11-05T18:55:48.601" v="5"/>
        <pc:sldMkLst>
          <pc:docMk/>
          <pc:sldMk cId="1717157379" sldId="315"/>
        </pc:sldMkLst>
      </pc:sldChg>
      <pc:sldChg chg="del">
        <pc:chgData name="Boloz, Patrik" userId="S::patrikboloz@nmhu.edu::4a5f27e5-970c-49cb-a96d-452ff94b951a" providerId="AD" clId="Web-{277DB22B-A3FB-068A-F503-896C1BE7F0D0}" dt="2023-11-05T18:55:48.601" v="4"/>
        <pc:sldMkLst>
          <pc:docMk/>
          <pc:sldMk cId="2888209222" sldId="316"/>
        </pc:sldMkLst>
      </pc:sldChg>
      <pc:sldChg chg="del">
        <pc:chgData name="Boloz, Patrik" userId="S::patrikboloz@nmhu.edu::4a5f27e5-970c-49cb-a96d-452ff94b951a" providerId="AD" clId="Web-{277DB22B-A3FB-068A-F503-896C1BE7F0D0}" dt="2023-11-05T18:55:48.585" v="3"/>
        <pc:sldMkLst>
          <pc:docMk/>
          <pc:sldMk cId="1963663725" sldId="317"/>
        </pc:sldMkLst>
      </pc:sldChg>
      <pc:sldChg chg="del">
        <pc:chgData name="Boloz, Patrik" userId="S::patrikboloz@nmhu.edu::4a5f27e5-970c-49cb-a96d-452ff94b951a" providerId="AD" clId="Web-{277DB22B-A3FB-068A-F503-896C1BE7F0D0}" dt="2023-11-05T18:55:48.585" v="2"/>
        <pc:sldMkLst>
          <pc:docMk/>
          <pc:sldMk cId="2858603916" sldId="318"/>
        </pc:sldMkLst>
      </pc:sldChg>
      <pc:sldChg chg="del">
        <pc:chgData name="Boloz, Patrik" userId="S::patrikboloz@nmhu.edu::4a5f27e5-970c-49cb-a96d-452ff94b951a" providerId="AD" clId="Web-{277DB22B-A3FB-068A-F503-896C1BE7F0D0}" dt="2023-11-05T18:55:48.585" v="1"/>
        <pc:sldMkLst>
          <pc:docMk/>
          <pc:sldMk cId="313617424" sldId="319"/>
        </pc:sldMkLst>
      </pc:sldChg>
      <pc:sldChg chg="del">
        <pc:chgData name="Boloz, Patrik" userId="S::patrikboloz@nmhu.edu::4a5f27e5-970c-49cb-a96d-452ff94b951a" providerId="AD" clId="Web-{277DB22B-A3FB-068A-F503-896C1BE7F0D0}" dt="2023-11-05T18:55:48.585" v="0"/>
        <pc:sldMkLst>
          <pc:docMk/>
          <pc:sldMk cId="1331555757" sldId="32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11/7/2023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898609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11/7/2023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73685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11/7/2023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4234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11/7/2023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3928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a:xfrm>
            <a:off x="758952" y="758952"/>
            <a:ext cx="3874280" cy="475488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11/7/2023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3652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C0D6-D9AF-02BD-8C11-56C04EC3C58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496C203-0FBA-BE53-3B61-98975628E069}"/>
              </a:ext>
            </a:extLst>
          </p:cNvPr>
          <p:cNvSpPr>
            <a:spLocks noGrp="1"/>
          </p:cNvSpPr>
          <p:nvPr>
            <p:ph type="dt" sz="half" idx="10"/>
          </p:nvPr>
        </p:nvSpPr>
        <p:spPr/>
        <p:txBody>
          <a:bodyPr/>
          <a:lstStyle/>
          <a:p>
            <a:pPr algn="r"/>
            <a:fld id="{53BEF823-48A5-43FC-BE03-E79964288B41}" type="datetimeFigureOut">
              <a:rPr lang="en-US" smtClean="0"/>
              <a:pPr algn="r"/>
              <a:t>11/7/2023</a:t>
            </a:fld>
            <a:endParaRPr lang="en-US" dirty="0"/>
          </a:p>
        </p:txBody>
      </p:sp>
      <p:sp>
        <p:nvSpPr>
          <p:cNvPr id="4" name="Footer Placeholder 3">
            <a:extLst>
              <a:ext uri="{FF2B5EF4-FFF2-40B4-BE49-F238E27FC236}">
                <a16:creationId xmlns:a16="http://schemas.microsoft.com/office/drawing/2014/main" id="{E12730D9-738D-9982-CDDD-C53CAFF022EF}"/>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5BECBCCE-6F0A-AD21-CE1D-51A6F4A9B6AF}"/>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2051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11/7/2023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8236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11/7/2023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281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11/7/2023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1345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11/7/2023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1384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11/7/2023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38303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11/7/2023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02784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11/7/2023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8044210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6" r:id="rId3"/>
    <p:sldLayoutId id="2147483682" r:id="rId4"/>
    <p:sldLayoutId id="2147483683" r:id="rId5"/>
    <p:sldLayoutId id="2147483684" r:id="rId6"/>
    <p:sldLayoutId id="2147483678" r:id="rId7"/>
    <p:sldLayoutId id="2147483674" r:id="rId8"/>
    <p:sldLayoutId id="2147483675" r:id="rId9"/>
    <p:sldLayoutId id="2147483676" r:id="rId10"/>
    <p:sldLayoutId id="2147483677" r:id="rId11"/>
    <p:sldLayoutId id="2147483679" r:id="rId12"/>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78914" y="1563008"/>
            <a:ext cx="6586923" cy="2735366"/>
          </a:xfrm>
        </p:spPr>
        <p:txBody>
          <a:bodyPr anchor="ctr">
            <a:normAutofit/>
          </a:bodyPr>
          <a:lstStyle/>
          <a:p>
            <a:r>
              <a:rPr lang="en-US" sz="6000" dirty="0">
                <a:latin typeface="Sitka Banner"/>
                <a:cs typeface="Calibri Light"/>
              </a:rPr>
              <a:t>Introduction To Object-Oriented Programming</a:t>
            </a:r>
            <a:endParaRPr lang="en-US" sz="6000">
              <a:latin typeface="Sitka Banner"/>
              <a:cs typeface="Calibri"/>
            </a:endParaRPr>
          </a:p>
        </p:txBody>
      </p:sp>
      <p:sp>
        <p:nvSpPr>
          <p:cNvPr id="3" name="Subtitle 2"/>
          <p:cNvSpPr>
            <a:spLocks noGrp="1"/>
          </p:cNvSpPr>
          <p:nvPr>
            <p:ph type="subTitle" idx="1"/>
          </p:nvPr>
        </p:nvSpPr>
        <p:spPr>
          <a:xfrm>
            <a:off x="5978915" y="4927913"/>
            <a:ext cx="5522911" cy="1267616"/>
          </a:xfrm>
        </p:spPr>
        <p:txBody>
          <a:bodyPr vert="horz" lIns="91440" tIns="45720" rIns="91440" bIns="45720" rtlCol="0" anchor="t">
            <a:normAutofit/>
          </a:bodyPr>
          <a:lstStyle/>
          <a:p>
            <a:r>
              <a:rPr lang="en-US" sz="2800" dirty="0">
                <a:latin typeface="Sitka Banner"/>
                <a:cs typeface="Calibri"/>
              </a:rPr>
              <a:t>Chapter 12 – A Ship that Fires Bullets</a:t>
            </a:r>
          </a:p>
        </p:txBody>
      </p:sp>
      <p:pic>
        <p:nvPicPr>
          <p:cNvPr id="4" name="Picture 3" descr="cloud, computing, -, cloud infrastructure, abstract, background, dark ...">
            <a:extLst>
              <a:ext uri="{FF2B5EF4-FFF2-40B4-BE49-F238E27FC236}">
                <a16:creationId xmlns:a16="http://schemas.microsoft.com/office/drawing/2014/main" id="{D2FDF616-2DA7-47F0-F801-26AF722A3AEF}"/>
              </a:ext>
            </a:extLst>
          </p:cNvPr>
          <p:cNvPicPr>
            <a:picLocks noChangeAspect="1"/>
          </p:cNvPicPr>
          <p:nvPr/>
        </p:nvPicPr>
        <p:blipFill rotWithShape="1">
          <a:blip r:embed="rId2"/>
          <a:srcRect l="48903" r="10224"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2" name="Straight Connector 21">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Creating a </a:t>
            </a:r>
            <a:r>
              <a:rPr lang="en-US" sz="4400" err="1"/>
              <a:t>Pygame</a:t>
            </a:r>
            <a:r>
              <a:rPr lang="en-US" sz="4400" dirty="0"/>
              <a:t> Window and Responding to User Input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582239"/>
            <a:ext cx="10906843" cy="4985697"/>
          </a:xfrm>
        </p:spPr>
        <p:txBody>
          <a:bodyPr vert="horz" lIns="91440" tIns="45720" rIns="91440" bIns="45720" rtlCol="0" anchor="t">
            <a:normAutofit fontScale="92500" lnSpcReduction="10000"/>
          </a:bodyPr>
          <a:lstStyle/>
          <a:p>
            <a:r>
              <a:rPr lang="en-US" sz="3200" dirty="0">
                <a:ea typeface="+mn-lt"/>
                <a:cs typeface="+mn-lt"/>
              </a:rPr>
              <a:t>To access the events that </a:t>
            </a:r>
            <a:r>
              <a:rPr lang="en-US" sz="3200" dirty="0" err="1">
                <a:ea typeface="+mn-lt"/>
                <a:cs typeface="+mn-lt"/>
              </a:rPr>
              <a:t>Pygame</a:t>
            </a:r>
            <a:r>
              <a:rPr lang="en-US" sz="3200" dirty="0">
                <a:ea typeface="+mn-lt"/>
                <a:cs typeface="+mn-lt"/>
              </a:rPr>
              <a:t> detects, we’ll use the </a:t>
            </a:r>
            <a:r>
              <a:rPr lang="en-US" sz="3200" i="1" dirty="0" err="1">
                <a:ea typeface="+mn-lt"/>
                <a:cs typeface="+mn-lt"/>
              </a:rPr>
              <a:t>pygame.event.get</a:t>
            </a:r>
            <a:r>
              <a:rPr lang="en-US" sz="3200" i="1" dirty="0">
                <a:ea typeface="+mn-lt"/>
                <a:cs typeface="+mn-lt"/>
              </a:rPr>
              <a:t>()</a:t>
            </a:r>
            <a:r>
              <a:rPr lang="en-US" sz="3200" dirty="0">
                <a:ea typeface="+mn-lt"/>
                <a:cs typeface="+mn-lt"/>
              </a:rPr>
              <a:t> function. This function returns a list of events that have taken place since the last time this function was called. </a:t>
            </a:r>
            <a:endParaRPr lang="en-US" dirty="0">
              <a:ea typeface="+mn-lt"/>
              <a:cs typeface="+mn-lt"/>
            </a:endParaRPr>
          </a:p>
          <a:p>
            <a:r>
              <a:rPr lang="en-US" sz="3200" dirty="0">
                <a:ea typeface="+mn-lt"/>
                <a:cs typeface="+mn-lt"/>
              </a:rPr>
              <a:t>Any keyboard or mouse event will cause this for loop to run. Inside the loop, we’ll write a series of if statements to detect and respond to specific events. For example, when the player clicks the game window’s close button, a </a:t>
            </a:r>
            <a:r>
              <a:rPr lang="en-US" sz="3200" i="1" dirty="0" err="1">
                <a:ea typeface="+mn-lt"/>
                <a:cs typeface="+mn-lt"/>
              </a:rPr>
              <a:t>pygame.QUIT</a:t>
            </a:r>
            <a:r>
              <a:rPr lang="en-US" sz="3200" dirty="0">
                <a:ea typeface="+mn-lt"/>
                <a:cs typeface="+mn-lt"/>
              </a:rPr>
              <a:t> event is detected, and we call </a:t>
            </a:r>
            <a:r>
              <a:rPr lang="en-US" sz="3200" i="1" dirty="0" err="1">
                <a:ea typeface="+mn-lt"/>
                <a:cs typeface="+mn-lt"/>
              </a:rPr>
              <a:t>sys.exit</a:t>
            </a:r>
            <a:r>
              <a:rPr lang="en-US" sz="3200" i="1" dirty="0">
                <a:ea typeface="+mn-lt"/>
                <a:cs typeface="+mn-lt"/>
              </a:rPr>
              <a:t>()</a:t>
            </a:r>
            <a:r>
              <a:rPr lang="en-US" sz="3200" dirty="0">
                <a:ea typeface="+mn-lt"/>
                <a:cs typeface="+mn-lt"/>
              </a:rPr>
              <a:t> to exit the game</a:t>
            </a:r>
            <a:endParaRPr lang="en-US"/>
          </a:p>
          <a:p>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38852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Creating a </a:t>
            </a:r>
            <a:r>
              <a:rPr lang="en-US" sz="4400" err="1"/>
              <a:t>Pygame</a:t>
            </a:r>
            <a:r>
              <a:rPr lang="en-US" sz="4400" dirty="0"/>
              <a:t> Window and Responding to User Input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582239"/>
            <a:ext cx="10906843" cy="4985697"/>
          </a:xfrm>
        </p:spPr>
        <p:txBody>
          <a:bodyPr vert="horz" lIns="91440" tIns="45720" rIns="91440" bIns="45720" rtlCol="0" anchor="t">
            <a:normAutofit lnSpcReduction="10000"/>
          </a:bodyPr>
          <a:lstStyle/>
          <a:p>
            <a:r>
              <a:rPr lang="en-US" sz="3200" dirty="0"/>
              <a:t>The call to </a:t>
            </a:r>
            <a:r>
              <a:rPr lang="en-US" sz="3200" i="1" err="1"/>
              <a:t>pygame.display.flip</a:t>
            </a:r>
            <a:r>
              <a:rPr lang="en-US" sz="3200" i="1" dirty="0"/>
              <a:t>()</a:t>
            </a:r>
            <a:r>
              <a:rPr lang="en-US" sz="3200" dirty="0"/>
              <a:t> tells </a:t>
            </a:r>
            <a:r>
              <a:rPr lang="en-US" sz="3200" err="1"/>
              <a:t>Pygame</a:t>
            </a:r>
            <a:r>
              <a:rPr lang="en-US" sz="3200" dirty="0"/>
              <a:t> to make the most recently drawn screen visible. In this case, it simply draws an empty screen on each pass through the while loop, erasing the old screen so only the new screen is visible. </a:t>
            </a:r>
            <a:endParaRPr lang="en-US"/>
          </a:p>
          <a:p>
            <a:r>
              <a:rPr lang="en-US" sz="3200" dirty="0"/>
              <a:t>When we move the game elements around, </a:t>
            </a:r>
            <a:r>
              <a:rPr lang="en-US" sz="3200" i="1" dirty="0" err="1"/>
              <a:t>pygame.display.flip</a:t>
            </a:r>
            <a:r>
              <a:rPr lang="en-US" sz="3200" i="1" dirty="0"/>
              <a:t>() </a:t>
            </a:r>
            <a:r>
              <a:rPr lang="en-US" sz="3200" dirty="0"/>
              <a:t>continually updates the display to show the new positions of game elements and hide the old ones, creating the illusion of smooth movement.</a:t>
            </a:r>
            <a:endParaRPr lang="en-US"/>
          </a:p>
          <a:p>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94534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Creating a </a:t>
            </a:r>
            <a:r>
              <a:rPr lang="en-US" sz="4400" err="1"/>
              <a:t>Pygame</a:t>
            </a:r>
            <a:r>
              <a:rPr lang="en-US" sz="4400" dirty="0"/>
              <a:t> Window and Responding to User Input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582239"/>
            <a:ext cx="10906843" cy="4985697"/>
          </a:xfrm>
        </p:spPr>
        <p:txBody>
          <a:bodyPr vert="horz" lIns="91440" tIns="45720" rIns="91440" bIns="45720" rtlCol="0" anchor="t">
            <a:normAutofit/>
          </a:bodyPr>
          <a:lstStyle/>
          <a:p>
            <a:r>
              <a:rPr lang="en-US" sz="3200" dirty="0">
                <a:ea typeface="+mn-lt"/>
                <a:cs typeface="+mn-lt"/>
              </a:rPr>
              <a:t>At the end of the file, we create an instance of the game and then call </a:t>
            </a:r>
            <a:r>
              <a:rPr lang="en-US" sz="3200" i="1" err="1">
                <a:ea typeface="+mn-lt"/>
                <a:cs typeface="+mn-lt"/>
              </a:rPr>
              <a:t>run_game</a:t>
            </a:r>
            <a:r>
              <a:rPr lang="en-US" sz="3200" i="1" dirty="0">
                <a:ea typeface="+mn-lt"/>
                <a:cs typeface="+mn-lt"/>
              </a:rPr>
              <a:t>().</a:t>
            </a:r>
            <a:r>
              <a:rPr lang="en-US" sz="3200" dirty="0">
                <a:ea typeface="+mn-lt"/>
                <a:cs typeface="+mn-lt"/>
              </a:rPr>
              <a:t> We place </a:t>
            </a:r>
            <a:r>
              <a:rPr lang="en-US" sz="3200" i="1" err="1">
                <a:ea typeface="+mn-lt"/>
                <a:cs typeface="+mn-lt"/>
              </a:rPr>
              <a:t>run_game</a:t>
            </a:r>
            <a:r>
              <a:rPr lang="en-US" sz="3200" i="1" dirty="0">
                <a:ea typeface="+mn-lt"/>
                <a:cs typeface="+mn-lt"/>
              </a:rPr>
              <a:t>()</a:t>
            </a:r>
            <a:r>
              <a:rPr lang="en-US" sz="3200" dirty="0">
                <a:ea typeface="+mn-lt"/>
                <a:cs typeface="+mn-lt"/>
              </a:rPr>
              <a:t> in an if block that only runs if the file is called directly. </a:t>
            </a:r>
            <a:endParaRPr lang="en-US" dirty="0">
              <a:ea typeface="+mn-lt"/>
              <a:cs typeface="+mn-lt"/>
            </a:endParaRPr>
          </a:p>
          <a:p>
            <a:r>
              <a:rPr lang="en-US" sz="3200" dirty="0">
                <a:ea typeface="+mn-lt"/>
                <a:cs typeface="+mn-lt"/>
              </a:rPr>
              <a:t>When you run this </a:t>
            </a:r>
            <a:r>
              <a:rPr lang="en-US" sz="3200" i="1" dirty="0">
                <a:ea typeface="+mn-lt"/>
                <a:cs typeface="+mn-lt"/>
              </a:rPr>
              <a:t>alien_invasion.py</a:t>
            </a:r>
            <a:r>
              <a:rPr lang="en-US" sz="3200" dirty="0">
                <a:ea typeface="+mn-lt"/>
                <a:cs typeface="+mn-lt"/>
              </a:rPr>
              <a:t> file, you should see an empty </a:t>
            </a:r>
            <a:r>
              <a:rPr lang="en-US" sz="3200" err="1">
                <a:ea typeface="+mn-lt"/>
                <a:cs typeface="+mn-lt"/>
              </a:rPr>
              <a:t>Pygame</a:t>
            </a:r>
            <a:r>
              <a:rPr lang="en-US" sz="3200" dirty="0">
                <a:ea typeface="+mn-lt"/>
                <a:cs typeface="+mn-lt"/>
              </a:rPr>
              <a:t> window</a:t>
            </a:r>
            <a:endParaRPr lang="en-US" dirty="0"/>
          </a:p>
          <a:p>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09217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800"/>
              <a:t>Controlling the Frame Rate</a:t>
            </a:r>
            <a:endParaRPr lang="en-US"/>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267363"/>
            <a:ext cx="10906843" cy="5300573"/>
          </a:xfrm>
        </p:spPr>
        <p:txBody>
          <a:bodyPr vert="horz" lIns="91440" tIns="45720" rIns="91440" bIns="45720" rtlCol="0" anchor="t">
            <a:normAutofit lnSpcReduction="10000"/>
          </a:bodyPr>
          <a:lstStyle/>
          <a:p>
            <a:r>
              <a:rPr lang="en-US" sz="3200" dirty="0"/>
              <a:t>Ideally, games should run at the same speed, or </a:t>
            </a:r>
            <a:r>
              <a:rPr lang="en-US" sz="3200" b="1" dirty="0"/>
              <a:t>frame rate</a:t>
            </a:r>
            <a:r>
              <a:rPr lang="en-US" sz="3200" dirty="0"/>
              <a:t>, on all systems. </a:t>
            </a:r>
            <a:endParaRPr lang="en-US"/>
          </a:p>
          <a:p>
            <a:r>
              <a:rPr lang="en-US" sz="3200" dirty="0"/>
              <a:t>Controlling the frame rate of a game that can run on multiple systems is a complex issue, but </a:t>
            </a:r>
            <a:r>
              <a:rPr lang="en-US" sz="3200" err="1"/>
              <a:t>Pygame</a:t>
            </a:r>
            <a:r>
              <a:rPr lang="en-US" sz="3200" dirty="0"/>
              <a:t> offers a relatively simple way to accomplish this goal. We’ll make a </a:t>
            </a:r>
            <a:r>
              <a:rPr lang="en-US" sz="3200" i="1" dirty="0"/>
              <a:t>clock</a:t>
            </a:r>
            <a:r>
              <a:rPr lang="en-US" sz="3200" dirty="0"/>
              <a:t>, and ensure the clock ticks once on each pass through the main loop. Anytime the loop processes faster than the rate we define, </a:t>
            </a:r>
            <a:r>
              <a:rPr lang="en-US" sz="3200" err="1"/>
              <a:t>Pygame</a:t>
            </a:r>
            <a:r>
              <a:rPr lang="en-US" sz="3200" dirty="0"/>
              <a:t> will calculate the correct amount of time to pause so that the game runs at a consistent rate</a:t>
            </a:r>
            <a:endParaRPr lang="en-US"/>
          </a:p>
          <a:p>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9476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800"/>
              <a:t>Controlling the Frame Rate</a:t>
            </a:r>
            <a:endParaRPr lang="en-US"/>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267363"/>
            <a:ext cx="10906843" cy="5300573"/>
          </a:xfrm>
        </p:spPr>
        <p:txBody>
          <a:bodyPr vert="horz" lIns="91440" tIns="45720" rIns="91440" bIns="45720" rtlCol="0" anchor="t">
            <a:normAutofit/>
          </a:bodyPr>
          <a:lstStyle/>
          <a:p>
            <a:r>
              <a:rPr lang="en-US" sz="3200" dirty="0"/>
              <a:t>After initializing </a:t>
            </a:r>
            <a:r>
              <a:rPr lang="en-US" sz="3200" dirty="0" err="1"/>
              <a:t>pygame</a:t>
            </a:r>
            <a:r>
              <a:rPr lang="en-US" sz="3200" dirty="0"/>
              <a:t>, we create an instance of the class Clock, from the </a:t>
            </a:r>
            <a:r>
              <a:rPr lang="en-US" sz="3200" i="1" dirty="0" err="1"/>
              <a:t>pygame.time</a:t>
            </a:r>
            <a:r>
              <a:rPr lang="en-US" sz="3200" dirty="0"/>
              <a:t> module. Then we’ll make the clock tick at the end of the while loop in </a:t>
            </a:r>
            <a:r>
              <a:rPr lang="en-US" sz="3200" i="1" dirty="0" err="1"/>
              <a:t>run_game</a:t>
            </a:r>
            <a:r>
              <a:rPr lang="en-US" sz="3200" i="1" dirty="0"/>
              <a:t>()</a:t>
            </a:r>
            <a:endParaRPr lang="en-US" sz="3200" dirty="0"/>
          </a:p>
          <a:p>
            <a:r>
              <a:rPr lang="en-US" sz="3200"/>
              <a:t>The </a:t>
            </a:r>
            <a:r>
              <a:rPr lang="en-US" sz="3200" i="1"/>
              <a:t>tick()</a:t>
            </a:r>
            <a:r>
              <a:rPr lang="en-US" sz="3200"/>
              <a:t> method takes one argument: the frame rate for the game. Here I’m using a value of 60, so </a:t>
            </a:r>
            <a:r>
              <a:rPr lang="en-US" sz="3200" err="1"/>
              <a:t>Pygame</a:t>
            </a:r>
            <a:r>
              <a:rPr lang="en-US" sz="3200"/>
              <a:t> will do its best to make the loop run exactly 60 times per second.</a:t>
            </a:r>
            <a:endParaRPr lang="en-US" sz="3200" dirty="0"/>
          </a:p>
          <a:p>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61124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800" dirty="0"/>
              <a:t>Setting the Background Color</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267363"/>
            <a:ext cx="10906843" cy="5300573"/>
          </a:xfrm>
        </p:spPr>
        <p:txBody>
          <a:bodyPr vert="horz" lIns="91440" tIns="45720" rIns="91440" bIns="45720" rtlCol="0" anchor="t">
            <a:normAutofit fontScale="92500" lnSpcReduction="20000"/>
          </a:bodyPr>
          <a:lstStyle/>
          <a:p>
            <a:r>
              <a:rPr lang="en-US" sz="3200" err="1"/>
              <a:t>Pygame</a:t>
            </a:r>
            <a:r>
              <a:rPr lang="en-US" sz="3200" dirty="0"/>
              <a:t> creates a black screen by default, but that’s boring. Let’s set a different background color. We’ll do this at the end of the __</a:t>
            </a:r>
            <a:r>
              <a:rPr lang="en-US" sz="3200" err="1"/>
              <a:t>init</a:t>
            </a:r>
            <a:r>
              <a:rPr lang="en-US" sz="3200" dirty="0"/>
              <a:t>__() method</a:t>
            </a:r>
          </a:p>
          <a:p>
            <a:r>
              <a:rPr lang="en-US" sz="3200" dirty="0"/>
              <a:t>Colors in </a:t>
            </a:r>
            <a:r>
              <a:rPr lang="en-US" sz="3200" err="1"/>
              <a:t>Pygame</a:t>
            </a:r>
            <a:r>
              <a:rPr lang="en-US" sz="3200" dirty="0"/>
              <a:t> are specified as </a:t>
            </a:r>
            <a:r>
              <a:rPr lang="en-US" sz="3200" b="1" dirty="0"/>
              <a:t>RGB colors</a:t>
            </a:r>
            <a:r>
              <a:rPr lang="en-US" sz="3200" dirty="0"/>
              <a:t>: a mix of red, green, and blue. Each color value can range from 0 to 255. The color value (255, 0, 0) is red, (0, 255, 0) is green, and (0, 0, 255) is blue. You can mix different RGB values to create up to 16 million colors</a:t>
            </a:r>
          </a:p>
          <a:p>
            <a:r>
              <a:rPr lang="en-US" sz="3200" dirty="0"/>
              <a:t>We fill the screen with the background color using the </a:t>
            </a:r>
            <a:r>
              <a:rPr lang="en-US" sz="3200" i="1" dirty="0"/>
              <a:t>fill()</a:t>
            </a:r>
            <a:r>
              <a:rPr lang="en-US" sz="3200" dirty="0"/>
              <a:t> </a:t>
            </a:r>
            <a:r>
              <a:rPr lang="en-US" sz="3200"/>
              <a:t>method, which acts on a surface and takes only one argument: a color</a:t>
            </a:r>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65628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Creating a Settings Class</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267363"/>
            <a:ext cx="10906843" cy="5300573"/>
          </a:xfrm>
        </p:spPr>
        <p:txBody>
          <a:bodyPr vert="horz" lIns="91440" tIns="45720" rIns="91440" bIns="45720" rtlCol="0" anchor="t">
            <a:normAutofit/>
          </a:bodyPr>
          <a:lstStyle/>
          <a:p>
            <a:r>
              <a:rPr lang="en-US" sz="3200" dirty="0">
                <a:ea typeface="+mn-lt"/>
                <a:cs typeface="+mn-lt"/>
              </a:rPr>
              <a:t>Each time we introduce new functionality into the game, we’ll typically create some new settings as well. Instead of adding settings throughout the code, let’s write a module called settings that contains a class called </a:t>
            </a:r>
            <a:r>
              <a:rPr lang="en-US" sz="3200" i="1" dirty="0">
                <a:ea typeface="+mn-lt"/>
                <a:cs typeface="+mn-lt"/>
              </a:rPr>
              <a:t>Settings</a:t>
            </a:r>
            <a:r>
              <a:rPr lang="en-US" sz="3200" dirty="0">
                <a:ea typeface="+mn-lt"/>
                <a:cs typeface="+mn-lt"/>
              </a:rPr>
              <a:t> to store all these values in one place</a:t>
            </a:r>
          </a:p>
          <a:p>
            <a:r>
              <a:rPr lang="en-US" sz="3200" dirty="0"/>
              <a:t>To make an instance of Settings in the project and use it to access our settings, we need to also modify </a:t>
            </a:r>
            <a:r>
              <a:rPr lang="en-US" sz="3200" i="1" dirty="0"/>
              <a:t>alien_invasion.py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26114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Creating a Settings Class</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267363"/>
            <a:ext cx="10906843" cy="5300573"/>
          </a:xfrm>
        </p:spPr>
        <p:txBody>
          <a:bodyPr vert="horz" lIns="91440" tIns="45720" rIns="91440" bIns="45720" rtlCol="0" anchor="t">
            <a:normAutofit fontScale="92500"/>
          </a:bodyPr>
          <a:lstStyle/>
          <a:p>
            <a:r>
              <a:rPr lang="en-US" sz="3200" dirty="0">
                <a:ea typeface="+mn-lt"/>
                <a:cs typeface="+mn-lt"/>
              </a:rPr>
              <a:t>We import </a:t>
            </a:r>
            <a:r>
              <a:rPr lang="en-US" sz="3200" i="1" dirty="0">
                <a:ea typeface="+mn-lt"/>
                <a:cs typeface="+mn-lt"/>
              </a:rPr>
              <a:t>Settings </a:t>
            </a:r>
            <a:r>
              <a:rPr lang="en-US" sz="3200" dirty="0">
                <a:ea typeface="+mn-lt"/>
                <a:cs typeface="+mn-lt"/>
              </a:rPr>
              <a:t>into the main program file. Then we create an instance of Settings and assign it to </a:t>
            </a:r>
            <a:r>
              <a:rPr lang="en-US" sz="3200" i="1" err="1">
                <a:ea typeface="+mn-lt"/>
                <a:cs typeface="+mn-lt"/>
              </a:rPr>
              <a:t>self.settings</a:t>
            </a:r>
            <a:r>
              <a:rPr lang="en-US" sz="3200" dirty="0">
                <a:ea typeface="+mn-lt"/>
                <a:cs typeface="+mn-lt"/>
              </a:rPr>
              <a:t>, after making the call to </a:t>
            </a:r>
            <a:r>
              <a:rPr lang="en-US" sz="3200" i="1" err="1">
                <a:ea typeface="+mn-lt"/>
                <a:cs typeface="+mn-lt"/>
              </a:rPr>
              <a:t>pygame.init</a:t>
            </a:r>
            <a:r>
              <a:rPr lang="en-US" sz="3200" i="1" dirty="0">
                <a:ea typeface="+mn-lt"/>
                <a:cs typeface="+mn-lt"/>
              </a:rPr>
              <a:t>().</a:t>
            </a:r>
            <a:r>
              <a:rPr lang="en-US" sz="3200" dirty="0">
                <a:ea typeface="+mn-lt"/>
                <a:cs typeface="+mn-lt"/>
              </a:rPr>
              <a:t> When we create a screen, we use the </a:t>
            </a:r>
            <a:r>
              <a:rPr lang="en-US" sz="3200" i="1" err="1">
                <a:ea typeface="+mn-lt"/>
                <a:cs typeface="+mn-lt"/>
              </a:rPr>
              <a:t>screen_width</a:t>
            </a:r>
            <a:r>
              <a:rPr lang="en-US" sz="3200" dirty="0">
                <a:ea typeface="+mn-lt"/>
                <a:cs typeface="+mn-lt"/>
              </a:rPr>
              <a:t> and </a:t>
            </a:r>
            <a:r>
              <a:rPr lang="en-US" sz="3200" i="1" err="1">
                <a:ea typeface="+mn-lt"/>
                <a:cs typeface="+mn-lt"/>
              </a:rPr>
              <a:t>screen_height</a:t>
            </a:r>
            <a:r>
              <a:rPr lang="en-US" sz="3200" dirty="0">
                <a:ea typeface="+mn-lt"/>
                <a:cs typeface="+mn-lt"/>
              </a:rPr>
              <a:t> attributes of </a:t>
            </a:r>
            <a:r>
              <a:rPr lang="en-US" sz="3200" i="1" err="1">
                <a:ea typeface="+mn-lt"/>
                <a:cs typeface="+mn-lt"/>
              </a:rPr>
              <a:t>self.settings</a:t>
            </a:r>
            <a:r>
              <a:rPr lang="en-US" sz="3200" dirty="0">
                <a:ea typeface="+mn-lt"/>
                <a:cs typeface="+mn-lt"/>
              </a:rPr>
              <a:t>, and then we use </a:t>
            </a:r>
            <a:r>
              <a:rPr lang="en-US" sz="3200" i="1" err="1">
                <a:ea typeface="+mn-lt"/>
                <a:cs typeface="+mn-lt"/>
              </a:rPr>
              <a:t>self.settings</a:t>
            </a:r>
            <a:r>
              <a:rPr lang="en-US" sz="3200" dirty="0">
                <a:ea typeface="+mn-lt"/>
                <a:cs typeface="+mn-lt"/>
              </a:rPr>
              <a:t> to </a:t>
            </a:r>
            <a:r>
              <a:rPr lang="en-US" sz="3200">
                <a:ea typeface="+mn-lt"/>
                <a:cs typeface="+mn-lt"/>
              </a:rPr>
              <a:t>access the background color when filling the screen as </a:t>
            </a:r>
            <a:r>
              <a:rPr lang="en-US" sz="3200" dirty="0">
                <a:ea typeface="+mn-lt"/>
                <a:cs typeface="+mn-lt"/>
              </a:rPr>
              <a:t>well. </a:t>
            </a:r>
          </a:p>
          <a:p>
            <a:r>
              <a:rPr lang="en-US" sz="3200" dirty="0">
                <a:ea typeface="+mn-lt"/>
                <a:cs typeface="+mn-lt"/>
              </a:rPr>
              <a:t>When you run alien_invasion.py now you won’t yet see any changes, because all we’ve done is move the settings we were already using elsewhere. Now we’re ready to start adding new elements to the screen</a:t>
            </a:r>
            <a:endParaRPr lang="en-US" sz="320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06021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ea typeface="+mj-lt"/>
                <a:cs typeface="+mj-lt"/>
              </a:rPr>
              <a:t>Adding the Ship Image</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267363"/>
            <a:ext cx="10906843" cy="5300573"/>
          </a:xfrm>
        </p:spPr>
        <p:txBody>
          <a:bodyPr vert="horz" lIns="91440" tIns="45720" rIns="91440" bIns="45720" rtlCol="0" anchor="t">
            <a:normAutofit fontScale="92500"/>
          </a:bodyPr>
          <a:lstStyle/>
          <a:p>
            <a:r>
              <a:rPr lang="en-US" sz="3200" dirty="0"/>
              <a:t>Let’s add the ship to our game. To draw the player’s ship on the screen, we’ll load an image and then use the </a:t>
            </a:r>
            <a:r>
              <a:rPr lang="en-US" sz="3200" err="1"/>
              <a:t>Pygame</a:t>
            </a:r>
            <a:r>
              <a:rPr lang="en-US" sz="3200" dirty="0"/>
              <a:t> </a:t>
            </a:r>
            <a:r>
              <a:rPr lang="en-US" sz="3200" i="1" err="1"/>
              <a:t>blit</a:t>
            </a:r>
            <a:r>
              <a:rPr lang="en-US" sz="3200" i="1" dirty="0"/>
              <a:t>()</a:t>
            </a:r>
            <a:r>
              <a:rPr lang="en-US" sz="3200" dirty="0"/>
              <a:t> method to draw the image. When you’re choosing artwork for your games, be sure to pay attention to licensing. </a:t>
            </a:r>
            <a:endParaRPr lang="en-US" sz="3200" i="1" dirty="0"/>
          </a:p>
          <a:p>
            <a:r>
              <a:rPr lang="en-US" sz="3200" dirty="0"/>
              <a:t>The safest and cheapest way to start is to use freely licensed graphics that you can use and modify </a:t>
            </a:r>
            <a:r>
              <a:rPr lang="en-US" sz="3200" dirty="0">
                <a:ea typeface="+mn-lt"/>
                <a:cs typeface="+mn-lt"/>
              </a:rPr>
              <a:t>from a website like </a:t>
            </a:r>
            <a:r>
              <a:rPr lang="en-US" sz="3200" i="1" dirty="0">
                <a:ea typeface="+mn-lt"/>
                <a:cs typeface="+mn-lt"/>
              </a:rPr>
              <a:t>https:// opengameart.org</a:t>
            </a:r>
          </a:p>
          <a:p>
            <a:r>
              <a:rPr lang="en-US" sz="3200" dirty="0"/>
              <a:t>Make a folder called images inside your main </a:t>
            </a:r>
            <a:r>
              <a:rPr lang="en-US" sz="3200" i="1" err="1"/>
              <a:t>alien_invasion</a:t>
            </a:r>
            <a:r>
              <a:rPr lang="en-US" sz="3200" dirty="0"/>
              <a:t> project folder. Save the file </a:t>
            </a:r>
            <a:r>
              <a:rPr lang="en-US" sz="3200" i="1" dirty="0"/>
              <a:t>ship.bmp</a:t>
            </a:r>
            <a:r>
              <a:rPr lang="en-US" sz="3200" dirty="0"/>
              <a:t> in the images folder.</a:t>
            </a:r>
            <a:r>
              <a:rPr lang="en-US" sz="3200" i="1" dirty="0"/>
              <a:t> </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7201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ea typeface="+mj-lt"/>
                <a:cs typeface="+mj-lt"/>
              </a:rPr>
              <a:t>Creating the Ship Class</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267363"/>
            <a:ext cx="10906843" cy="5300573"/>
          </a:xfrm>
        </p:spPr>
        <p:txBody>
          <a:bodyPr vert="horz" lIns="91440" tIns="45720" rIns="91440" bIns="45720" rtlCol="0" anchor="t">
            <a:normAutofit fontScale="92500" lnSpcReduction="10000"/>
          </a:bodyPr>
          <a:lstStyle/>
          <a:p>
            <a:r>
              <a:rPr lang="en-US" sz="3200" dirty="0"/>
              <a:t>After choosing an image for the ship, we need to display it on the screen. To use our ship, we’ll create a new ship module that will contain the class </a:t>
            </a:r>
            <a:r>
              <a:rPr lang="en-US" sz="3200" i="1" dirty="0"/>
              <a:t>Ship</a:t>
            </a:r>
            <a:r>
              <a:rPr lang="en-US" sz="3200" dirty="0"/>
              <a:t>. This class will manage most of the behavior of the player’s ship</a:t>
            </a:r>
          </a:p>
          <a:p>
            <a:r>
              <a:rPr lang="en-US" sz="3200" err="1"/>
              <a:t>Pygame</a:t>
            </a:r>
            <a:r>
              <a:rPr lang="en-US" sz="3200" dirty="0"/>
              <a:t> is efficient because it lets you treat all game elements like</a:t>
            </a:r>
            <a:r>
              <a:rPr lang="en-US" sz="3200" b="1" dirty="0"/>
              <a:t> rectangles</a:t>
            </a:r>
            <a:r>
              <a:rPr lang="en-US" sz="3200" dirty="0"/>
              <a:t> (</a:t>
            </a:r>
            <a:r>
              <a:rPr lang="en-US" sz="3200" err="1"/>
              <a:t>rects</a:t>
            </a:r>
            <a:r>
              <a:rPr lang="en-US" sz="3200" dirty="0"/>
              <a:t>), even if they’re not exactly shaped like rectangles. Treating an element as a rectangle is efficient because rectangles are simple geometric shapes. When </a:t>
            </a:r>
            <a:r>
              <a:rPr lang="en-US" sz="3200" err="1"/>
              <a:t>Pygame</a:t>
            </a:r>
            <a:r>
              <a:rPr lang="en-US" sz="3200" dirty="0"/>
              <a:t> needs to figure out whether two game elements have collided, for example, it can do this more quickly if it treats each object as a rectangle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47876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800" dirty="0"/>
              <a:t>Object-Oriented Programming (OOP)</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a:bodyPr>
          <a:lstStyle/>
          <a:p>
            <a:r>
              <a:rPr lang="en-US" sz="3200" dirty="0"/>
              <a:t>Let’s build a game called Alien Invasion. We’ll use </a:t>
            </a:r>
            <a:r>
              <a:rPr lang="en-US" sz="3200" b="1" err="1"/>
              <a:t>Pygame</a:t>
            </a:r>
            <a:r>
              <a:rPr lang="en-US" sz="3200" dirty="0"/>
              <a:t>, a collection of fun, powerful Python modules that manage graphics, animation, and even sound, making it easier for you to build sophisticated games. </a:t>
            </a:r>
            <a:endParaRPr lang="en-US"/>
          </a:p>
          <a:p>
            <a:r>
              <a:rPr lang="en-US" sz="3200" dirty="0"/>
              <a:t>With </a:t>
            </a:r>
            <a:r>
              <a:rPr lang="en-US" sz="3200" dirty="0" err="1"/>
              <a:t>Pygame</a:t>
            </a:r>
            <a:r>
              <a:rPr lang="en-US" sz="3200" dirty="0"/>
              <a:t> handling tasks like drawing images to the screen, you can focus on the higher-level logic of game dynamics.</a:t>
            </a:r>
            <a:endParaRPr lang="en-US"/>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48866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ea typeface="+mj-lt"/>
                <a:cs typeface="+mj-lt"/>
              </a:rPr>
              <a:t>Creating the Ship Class</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267363"/>
            <a:ext cx="5314645" cy="5300573"/>
          </a:xfrm>
        </p:spPr>
        <p:txBody>
          <a:bodyPr vert="horz" lIns="91440" tIns="45720" rIns="91440" bIns="45720" rtlCol="0" anchor="t">
            <a:normAutofit/>
          </a:bodyPr>
          <a:lstStyle/>
          <a:p>
            <a:r>
              <a:rPr lang="en-US" sz="3200" dirty="0"/>
              <a:t>This approach usually works well enough that no one playing the </a:t>
            </a:r>
            <a:r>
              <a:rPr lang="en-US" sz="3200" dirty="0">
                <a:ea typeface="+mn-lt"/>
                <a:cs typeface="+mn-lt"/>
              </a:rPr>
              <a:t>game will notice that we’re not working with the exact shape of each game element. We’ll treat the ship and the screen as rectangles in this class.</a:t>
            </a:r>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descr="A person in a gas mask holding an object&#10;&#10;Description automatically generated">
            <a:extLst>
              <a:ext uri="{FF2B5EF4-FFF2-40B4-BE49-F238E27FC236}">
                <a16:creationId xmlns:a16="http://schemas.microsoft.com/office/drawing/2014/main" id="{79000A38-8412-58A5-5E7B-404330F95021}"/>
              </a:ext>
            </a:extLst>
          </p:cNvPr>
          <p:cNvPicPr>
            <a:picLocks noChangeAspect="1"/>
          </p:cNvPicPr>
          <p:nvPr/>
        </p:nvPicPr>
        <p:blipFill>
          <a:blip r:embed="rId2"/>
          <a:stretch>
            <a:fillRect/>
          </a:stretch>
        </p:blipFill>
        <p:spPr>
          <a:xfrm>
            <a:off x="6286185" y="1173405"/>
            <a:ext cx="5533001" cy="4763089"/>
          </a:xfrm>
          <a:prstGeom prst="rect">
            <a:avLst/>
          </a:prstGeom>
        </p:spPr>
      </p:pic>
    </p:spTree>
    <p:extLst>
      <p:ext uri="{BB962C8B-B14F-4D97-AF65-F5344CB8AC3E}">
        <p14:creationId xmlns:p14="http://schemas.microsoft.com/office/powerpoint/2010/main" val="3778326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Drawing the Ship to the Screen</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267363"/>
            <a:ext cx="10736810" cy="5300573"/>
          </a:xfrm>
        </p:spPr>
        <p:txBody>
          <a:bodyPr vert="horz" lIns="91440" tIns="45720" rIns="91440" bIns="45720" rtlCol="0" anchor="t">
            <a:normAutofit fontScale="85000" lnSpcReduction="20000"/>
          </a:bodyPr>
          <a:lstStyle/>
          <a:p>
            <a:r>
              <a:rPr lang="en-US" sz="3200" dirty="0">
                <a:ea typeface="+mn-lt"/>
                <a:cs typeface="+mn-lt"/>
              </a:rPr>
              <a:t>Now let’s update alien_invasion.py so it creates a ship and calls the ship’s </a:t>
            </a:r>
            <a:r>
              <a:rPr lang="en-US" sz="3200" err="1">
                <a:ea typeface="+mn-lt"/>
                <a:cs typeface="+mn-lt"/>
              </a:rPr>
              <a:t>blitme</a:t>
            </a:r>
            <a:r>
              <a:rPr lang="en-US" sz="3200" dirty="0">
                <a:ea typeface="+mn-lt"/>
                <a:cs typeface="+mn-lt"/>
              </a:rPr>
              <a:t>() method</a:t>
            </a:r>
          </a:p>
          <a:p>
            <a:r>
              <a:rPr lang="en-US" sz="3200" dirty="0"/>
              <a:t>We import </a:t>
            </a:r>
            <a:r>
              <a:rPr lang="en-US" sz="3200" i="1" dirty="0"/>
              <a:t>Ship</a:t>
            </a:r>
            <a:r>
              <a:rPr lang="en-US" sz="3200" dirty="0"/>
              <a:t> and then make an instance of </a:t>
            </a:r>
            <a:r>
              <a:rPr lang="en-US" sz="3200" i="1" dirty="0"/>
              <a:t>Ship</a:t>
            </a:r>
            <a:r>
              <a:rPr lang="en-US" sz="3200" dirty="0"/>
              <a:t> after the screen has been created . The call to </a:t>
            </a:r>
            <a:r>
              <a:rPr lang="en-US" sz="3200" i="1" dirty="0"/>
              <a:t>Ship()</a:t>
            </a:r>
            <a:r>
              <a:rPr lang="en-US" sz="3200" dirty="0"/>
              <a:t> requires one argument: an instance of </a:t>
            </a:r>
            <a:r>
              <a:rPr lang="en-US" sz="3200" i="1" err="1"/>
              <a:t>AlienInvasion</a:t>
            </a:r>
            <a:r>
              <a:rPr lang="en-US" sz="3200" dirty="0"/>
              <a:t>. The self argument here refers to the current instance of </a:t>
            </a:r>
            <a:r>
              <a:rPr lang="en-US" sz="3200" i="1" err="1"/>
              <a:t>AlienInvasion</a:t>
            </a:r>
            <a:r>
              <a:rPr lang="en-US" sz="3200" dirty="0"/>
              <a:t>. This is the parameter that gives </a:t>
            </a:r>
            <a:r>
              <a:rPr lang="en-US" sz="3200" i="1" dirty="0"/>
              <a:t>Ship</a:t>
            </a:r>
            <a:r>
              <a:rPr lang="en-US" sz="3200" dirty="0"/>
              <a:t> access to the game’s resources, such as the screen object. We assign this Ship instance to </a:t>
            </a:r>
            <a:r>
              <a:rPr lang="en-US" sz="3200" i="1" err="1"/>
              <a:t>self.ship</a:t>
            </a:r>
            <a:r>
              <a:rPr lang="en-US" sz="3200" dirty="0"/>
              <a:t>. </a:t>
            </a:r>
          </a:p>
          <a:p>
            <a:r>
              <a:rPr lang="en-US" sz="3200" dirty="0"/>
              <a:t>After filling the background, we draw the ship on the screen by calling </a:t>
            </a:r>
            <a:r>
              <a:rPr lang="en-US" sz="3200" i="1" dirty="0" err="1"/>
              <a:t>ship.blitme</a:t>
            </a:r>
            <a:r>
              <a:rPr lang="en-US" sz="3200" i="1" dirty="0"/>
              <a:t>()</a:t>
            </a:r>
            <a:r>
              <a:rPr lang="en-US" sz="3200" dirty="0"/>
              <a:t>, so the ship appears on top of the background. </a:t>
            </a:r>
          </a:p>
          <a:p>
            <a:r>
              <a:rPr lang="en-US" sz="3200" dirty="0"/>
              <a:t>When you run </a:t>
            </a:r>
            <a:r>
              <a:rPr lang="en-US" sz="3200" i="1" dirty="0"/>
              <a:t>alien_invasion.py</a:t>
            </a:r>
            <a:r>
              <a:rPr lang="en-US" sz="3200" dirty="0"/>
              <a:t> now, you should see an empty game screen with the rocket ship sitting at the bottom center</a:t>
            </a:r>
            <a:endParaRPr lang="en-US"/>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4286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000" dirty="0"/>
              <a:t>Refactoring: The _</a:t>
            </a:r>
            <a:r>
              <a:rPr lang="en-US" sz="4000" dirty="0" err="1"/>
              <a:t>check_events</a:t>
            </a:r>
            <a:r>
              <a:rPr lang="en-US" sz="4000" dirty="0"/>
              <a:t>() and _</a:t>
            </a:r>
            <a:r>
              <a:rPr lang="en-US" sz="4000" dirty="0" err="1"/>
              <a:t>update_screen</a:t>
            </a:r>
            <a:r>
              <a:rPr lang="en-US" sz="4000" dirty="0"/>
              <a:t>() Methods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3"/>
            <a:ext cx="10736810" cy="5149433"/>
          </a:xfrm>
        </p:spPr>
        <p:txBody>
          <a:bodyPr vert="horz" lIns="91440" tIns="45720" rIns="91440" bIns="45720" rtlCol="0" anchor="t">
            <a:normAutofit/>
          </a:bodyPr>
          <a:lstStyle/>
          <a:p>
            <a:r>
              <a:rPr lang="en-US" sz="3200" dirty="0"/>
              <a:t>In large projects, you’ll often </a:t>
            </a:r>
            <a:r>
              <a:rPr lang="en-US" sz="3200" b="1" dirty="0"/>
              <a:t>refactor</a:t>
            </a:r>
            <a:r>
              <a:rPr lang="en-US" sz="3200" dirty="0"/>
              <a:t> code you’ve written before adding more code.</a:t>
            </a:r>
            <a:r>
              <a:rPr lang="en-US" sz="3200" b="1" dirty="0"/>
              <a:t> Refactoring</a:t>
            </a:r>
            <a:r>
              <a:rPr lang="en-US" sz="3200" dirty="0"/>
              <a:t> simplifies the structure of the code you’ve already written, making it easier to build on. </a:t>
            </a:r>
            <a:endParaRPr lang="en-US"/>
          </a:p>
          <a:p>
            <a:r>
              <a:rPr lang="en-US" sz="3200" dirty="0"/>
              <a:t>In this section, we’ll break the </a:t>
            </a:r>
            <a:r>
              <a:rPr lang="en-US" sz="3200" i="1" dirty="0" err="1"/>
              <a:t>run_game</a:t>
            </a:r>
            <a:r>
              <a:rPr lang="en-US" sz="3200" i="1" dirty="0"/>
              <a:t>()</a:t>
            </a:r>
            <a:r>
              <a:rPr lang="en-US" sz="3200" dirty="0"/>
              <a:t> method, which is getting lengthy, into two helper methods. </a:t>
            </a:r>
            <a:endParaRPr lang="en-US"/>
          </a:p>
          <a:p>
            <a:r>
              <a:rPr lang="en-US" sz="3200" b="1" dirty="0"/>
              <a:t>A helper method</a:t>
            </a:r>
            <a:r>
              <a:rPr lang="en-US" sz="3200" dirty="0"/>
              <a:t> does work inside a class but isn’t meant to be used by code outside the class. In Python, a single leading underscore indicates a helper method</a:t>
            </a:r>
            <a:endParaRPr lang="en-US"/>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12219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a:t>The _</a:t>
            </a:r>
            <a:r>
              <a:rPr lang="en-US" sz="4800" err="1"/>
              <a:t>check_events</a:t>
            </a:r>
            <a:r>
              <a:rPr lang="en-US" sz="4800"/>
              <a:t>() Method</a:t>
            </a:r>
            <a:endParaRPr lang="en-US"/>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3"/>
            <a:ext cx="10736810" cy="5149433"/>
          </a:xfrm>
        </p:spPr>
        <p:txBody>
          <a:bodyPr vert="horz" lIns="91440" tIns="45720" rIns="91440" bIns="45720" rtlCol="0" anchor="t">
            <a:normAutofit/>
          </a:bodyPr>
          <a:lstStyle/>
          <a:p>
            <a:r>
              <a:rPr lang="en-US" sz="3200" dirty="0">
                <a:ea typeface="+mn-lt"/>
                <a:cs typeface="+mn-lt"/>
              </a:rPr>
              <a:t>We’ll move the code that manages events to a separate method called </a:t>
            </a:r>
            <a:r>
              <a:rPr lang="en-US" sz="3200" i="1" dirty="0">
                <a:ea typeface="+mn-lt"/>
                <a:cs typeface="+mn-lt"/>
              </a:rPr>
              <a:t>_</a:t>
            </a:r>
            <a:r>
              <a:rPr lang="en-US" sz="3200" i="1" dirty="0" err="1">
                <a:ea typeface="+mn-lt"/>
                <a:cs typeface="+mn-lt"/>
              </a:rPr>
              <a:t>check_events</a:t>
            </a:r>
            <a:r>
              <a:rPr lang="en-US" sz="3200" i="1" dirty="0">
                <a:ea typeface="+mn-lt"/>
                <a:cs typeface="+mn-lt"/>
              </a:rPr>
              <a:t>()</a:t>
            </a:r>
            <a:r>
              <a:rPr lang="en-US" sz="3200" dirty="0">
                <a:ea typeface="+mn-lt"/>
                <a:cs typeface="+mn-lt"/>
              </a:rPr>
              <a:t>. This will simplify </a:t>
            </a:r>
            <a:r>
              <a:rPr lang="en-US" sz="3200" i="1" dirty="0" err="1">
                <a:ea typeface="+mn-lt"/>
                <a:cs typeface="+mn-lt"/>
              </a:rPr>
              <a:t>run_game</a:t>
            </a:r>
            <a:r>
              <a:rPr lang="en-US" sz="3200" i="1" dirty="0">
                <a:ea typeface="+mn-lt"/>
                <a:cs typeface="+mn-lt"/>
              </a:rPr>
              <a:t>()</a:t>
            </a:r>
            <a:r>
              <a:rPr lang="en-US" sz="3200" dirty="0">
                <a:ea typeface="+mn-lt"/>
                <a:cs typeface="+mn-lt"/>
              </a:rPr>
              <a:t> and isolate the event management loop. Isolating the event loop allows you to manage events separately from other aspects of the game, such as updating the screen. </a:t>
            </a:r>
            <a:endParaRPr lang="en-US" sz="320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749897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ea typeface="+mj-lt"/>
                <a:cs typeface="+mj-lt"/>
              </a:rPr>
              <a:t>The _</a:t>
            </a:r>
            <a:r>
              <a:rPr lang="en-US" sz="4800" dirty="0" err="1">
                <a:ea typeface="+mj-lt"/>
                <a:cs typeface="+mj-lt"/>
              </a:rPr>
              <a:t>update_screen</a:t>
            </a:r>
            <a:r>
              <a:rPr lang="en-US" sz="4800" dirty="0">
                <a:ea typeface="+mj-lt"/>
                <a:cs typeface="+mj-lt"/>
              </a:rPr>
              <a:t>() Method</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3"/>
            <a:ext cx="10736810" cy="5149433"/>
          </a:xfrm>
        </p:spPr>
        <p:txBody>
          <a:bodyPr vert="horz" lIns="91440" tIns="45720" rIns="91440" bIns="45720" rtlCol="0" anchor="t">
            <a:normAutofit fontScale="85000" lnSpcReduction="10000"/>
          </a:bodyPr>
          <a:lstStyle/>
          <a:p>
            <a:r>
              <a:rPr lang="en-US" sz="3200" dirty="0"/>
              <a:t>We moved the code that draws the background and the ship and flips the screen to </a:t>
            </a:r>
            <a:r>
              <a:rPr lang="en-US" sz="3200" i="1" dirty="0"/>
              <a:t>_</a:t>
            </a:r>
            <a:r>
              <a:rPr lang="en-US" sz="3200" i="1" err="1"/>
              <a:t>update_screen</a:t>
            </a:r>
            <a:r>
              <a:rPr lang="en-US" sz="3200" i="1" dirty="0"/>
              <a:t>()</a:t>
            </a:r>
            <a:r>
              <a:rPr lang="en-US" sz="3200" dirty="0"/>
              <a:t>. Now the body of the main loop in </a:t>
            </a:r>
            <a:r>
              <a:rPr lang="en-US" sz="3200" i="1" err="1"/>
              <a:t>run_game</a:t>
            </a:r>
            <a:r>
              <a:rPr lang="en-US" sz="3200" i="1" dirty="0"/>
              <a:t>()</a:t>
            </a:r>
            <a:r>
              <a:rPr lang="en-US" sz="3200" dirty="0"/>
              <a:t> is much simpler. It’s easy to see that we’re looking for new events, updating the screen, and ticking the clock on each pass through the loop. </a:t>
            </a:r>
            <a:endParaRPr lang="en-US"/>
          </a:p>
          <a:p>
            <a:r>
              <a:rPr lang="en-US" sz="3200" dirty="0"/>
              <a:t>If you’ve already built a number of games, you’ll probably start out by breaking your code into methods like these. But if you’ve never tackled a project like this, you probably won’t know exactly how to structure your code at first. This approach gives you an idea of a realistic development process: you start out writing your code as simply as possible, and then refactor it as your project becomes more complex.</a:t>
            </a:r>
            <a:endParaRPr lang="en-US"/>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44873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ea typeface="+mj-lt"/>
                <a:cs typeface="+mj-lt"/>
              </a:rPr>
              <a:t>Piloting the Ship</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3"/>
            <a:ext cx="10736810" cy="5149433"/>
          </a:xfrm>
        </p:spPr>
        <p:txBody>
          <a:bodyPr vert="horz" lIns="91440" tIns="45720" rIns="91440" bIns="45720" rtlCol="0" anchor="t">
            <a:normAutofit/>
          </a:bodyPr>
          <a:lstStyle/>
          <a:p>
            <a:r>
              <a:rPr lang="en-US" sz="3200" dirty="0"/>
              <a:t>Next, we’ll give the player the ability to move the ship right and left. We’ll write code that responds when the player presses the right or left arrow key. </a:t>
            </a:r>
          </a:p>
          <a:p>
            <a:r>
              <a:rPr lang="en-US" sz="3200" dirty="0"/>
              <a:t>We’ll focus first on movement to the right, and then we’ll apply the same principles to control movement to the left. As we add this code, you’ll learn how to control the movement of images on the screen and respond to user input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8299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ea typeface="+mj-lt"/>
                <a:cs typeface="+mj-lt"/>
              </a:rPr>
              <a:t>Responding to a Keypress</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10079" y="1273661"/>
            <a:ext cx="10850165" cy="5451713"/>
          </a:xfrm>
        </p:spPr>
        <p:txBody>
          <a:bodyPr vert="horz" lIns="91440" tIns="45720" rIns="91440" bIns="45720" rtlCol="0" anchor="t">
            <a:normAutofit fontScale="92500" lnSpcReduction="10000"/>
          </a:bodyPr>
          <a:lstStyle/>
          <a:p>
            <a:r>
              <a:rPr lang="en-US" sz="3200" dirty="0">
                <a:ea typeface="+mn-lt"/>
                <a:cs typeface="+mn-lt"/>
              </a:rPr>
              <a:t>Whenever the player presses a key, that keypress is registered in </a:t>
            </a:r>
            <a:r>
              <a:rPr lang="en-US" sz="3200" err="1">
                <a:ea typeface="+mn-lt"/>
                <a:cs typeface="+mn-lt"/>
              </a:rPr>
              <a:t>Pygame</a:t>
            </a:r>
            <a:r>
              <a:rPr lang="en-US" sz="3200" dirty="0">
                <a:ea typeface="+mn-lt"/>
                <a:cs typeface="+mn-lt"/>
              </a:rPr>
              <a:t> as an event. Each event is picked up by the </a:t>
            </a:r>
            <a:r>
              <a:rPr lang="en-US" sz="3200" i="1" err="1">
                <a:ea typeface="+mn-lt"/>
                <a:cs typeface="+mn-lt"/>
              </a:rPr>
              <a:t>pygame.event.get</a:t>
            </a:r>
            <a:r>
              <a:rPr lang="en-US" sz="3200" i="1" dirty="0">
                <a:ea typeface="+mn-lt"/>
                <a:cs typeface="+mn-lt"/>
              </a:rPr>
              <a:t>()</a:t>
            </a:r>
            <a:r>
              <a:rPr lang="en-US" sz="3200" dirty="0">
                <a:ea typeface="+mn-lt"/>
                <a:cs typeface="+mn-lt"/>
              </a:rPr>
              <a:t> method. We need to specify in our </a:t>
            </a:r>
            <a:r>
              <a:rPr lang="en-US" sz="3200" i="1" dirty="0">
                <a:ea typeface="+mn-lt"/>
                <a:cs typeface="+mn-lt"/>
              </a:rPr>
              <a:t>_</a:t>
            </a:r>
            <a:r>
              <a:rPr lang="en-US" sz="3200" i="1" err="1">
                <a:ea typeface="+mn-lt"/>
                <a:cs typeface="+mn-lt"/>
              </a:rPr>
              <a:t>check_events</a:t>
            </a:r>
            <a:r>
              <a:rPr lang="en-US" sz="3200" i="1" dirty="0">
                <a:ea typeface="+mn-lt"/>
                <a:cs typeface="+mn-lt"/>
              </a:rPr>
              <a:t>()</a:t>
            </a:r>
            <a:r>
              <a:rPr lang="en-US" sz="3200" dirty="0">
                <a:ea typeface="+mn-lt"/>
                <a:cs typeface="+mn-lt"/>
              </a:rPr>
              <a:t> method what kinds of events we want the game to check for. </a:t>
            </a:r>
            <a:endParaRPr lang="en-US">
              <a:ea typeface="+mn-lt"/>
              <a:cs typeface="+mn-lt"/>
            </a:endParaRPr>
          </a:p>
          <a:p>
            <a:r>
              <a:rPr lang="en-US" sz="3200" dirty="0">
                <a:ea typeface="+mn-lt"/>
                <a:cs typeface="+mn-lt"/>
              </a:rPr>
              <a:t>Each keypress is registered as a </a:t>
            </a:r>
            <a:r>
              <a:rPr lang="en-US" sz="3200" b="1" dirty="0">
                <a:ea typeface="+mn-lt"/>
                <a:cs typeface="+mn-lt"/>
              </a:rPr>
              <a:t>KEYDOWN</a:t>
            </a:r>
            <a:r>
              <a:rPr lang="en-US" sz="3200" dirty="0">
                <a:ea typeface="+mn-lt"/>
                <a:cs typeface="+mn-lt"/>
              </a:rPr>
              <a:t> event. When </a:t>
            </a:r>
            <a:r>
              <a:rPr lang="en-US" sz="3200" err="1">
                <a:ea typeface="+mn-lt"/>
                <a:cs typeface="+mn-lt"/>
              </a:rPr>
              <a:t>Pygame</a:t>
            </a:r>
            <a:r>
              <a:rPr lang="en-US" sz="3200" dirty="0">
                <a:ea typeface="+mn-lt"/>
                <a:cs typeface="+mn-lt"/>
              </a:rPr>
              <a:t> detects a KEYDOWN event, we need to check whether the key that was pressed is one that triggers a certain action. For example, if the player presses the right arrow key, we want to increase the ship’s </a:t>
            </a:r>
            <a:r>
              <a:rPr lang="en-US" sz="3200" i="1" err="1">
                <a:ea typeface="+mn-lt"/>
                <a:cs typeface="+mn-lt"/>
              </a:rPr>
              <a:t>rect.x</a:t>
            </a:r>
            <a:r>
              <a:rPr lang="en-US" sz="3200" dirty="0">
                <a:ea typeface="+mn-lt"/>
                <a:cs typeface="+mn-lt"/>
              </a:rPr>
              <a:t> value to move the ship to the right</a:t>
            </a:r>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31485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ea typeface="+mj-lt"/>
                <a:cs typeface="+mj-lt"/>
              </a:rPr>
              <a:t>Responding to a Keypress</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10079" y="1273661"/>
            <a:ext cx="10850165" cy="5451713"/>
          </a:xfrm>
        </p:spPr>
        <p:txBody>
          <a:bodyPr vert="horz" lIns="91440" tIns="45720" rIns="91440" bIns="45720" rtlCol="0" anchor="t">
            <a:normAutofit/>
          </a:bodyPr>
          <a:lstStyle/>
          <a:p>
            <a:r>
              <a:rPr lang="en-US" sz="3200" dirty="0">
                <a:ea typeface="+mn-lt"/>
                <a:cs typeface="+mn-lt"/>
              </a:rPr>
              <a:t>When you run </a:t>
            </a:r>
            <a:r>
              <a:rPr lang="en-US" sz="3200" i="1" dirty="0">
                <a:ea typeface="+mn-lt"/>
                <a:cs typeface="+mn-lt"/>
              </a:rPr>
              <a:t>alien_invasion.py</a:t>
            </a:r>
            <a:r>
              <a:rPr lang="en-US" sz="3200" dirty="0">
                <a:ea typeface="+mn-lt"/>
                <a:cs typeface="+mn-lt"/>
              </a:rPr>
              <a:t> now, the ship should move to the right one pixel every time you press the right arrow key. That’s a start, but it’s not an efficient way to control the ship. Let’s improve this control by allowing continuous movement</a:t>
            </a:r>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55269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Allowing Continuous Movement</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10079" y="1273661"/>
            <a:ext cx="10850165" cy="5451713"/>
          </a:xfrm>
        </p:spPr>
        <p:txBody>
          <a:bodyPr vert="horz" lIns="91440" tIns="45720" rIns="91440" bIns="45720" rtlCol="0" anchor="t">
            <a:normAutofit fontScale="92500"/>
          </a:bodyPr>
          <a:lstStyle/>
          <a:p>
            <a:r>
              <a:rPr lang="en-US" sz="3200" dirty="0"/>
              <a:t>When the player holds down the right arrow key, we want the ship to continue moving right until the player releases the key. We’ll have the game detect a </a:t>
            </a:r>
            <a:r>
              <a:rPr lang="en-US" sz="3200" i="1" err="1"/>
              <a:t>pygame.KEYUP</a:t>
            </a:r>
            <a:r>
              <a:rPr lang="en-US" sz="3200" dirty="0"/>
              <a:t> event so we’ll know when the right arrow key is released; then we’ll use the KEYDOWN and KEYUP events together with a flag called </a:t>
            </a:r>
            <a:r>
              <a:rPr lang="en-US" sz="3200" i="1" err="1"/>
              <a:t>moving_right</a:t>
            </a:r>
            <a:r>
              <a:rPr lang="en-US" sz="3200" dirty="0"/>
              <a:t> to implement continuous motion.</a:t>
            </a:r>
          </a:p>
          <a:p>
            <a:r>
              <a:rPr lang="en-US" sz="3200"/>
              <a:t>When the </a:t>
            </a:r>
            <a:r>
              <a:rPr lang="en-US" sz="3200" i="1" err="1"/>
              <a:t>moving_right</a:t>
            </a:r>
            <a:r>
              <a:rPr lang="en-US" sz="3200"/>
              <a:t> flag is </a:t>
            </a:r>
            <a:r>
              <a:rPr lang="en-US" sz="3200" i="1"/>
              <a:t>False</a:t>
            </a:r>
            <a:r>
              <a:rPr lang="en-US" sz="3200"/>
              <a:t>, the ship will be motionless. When the player presses the right arrow key, we’ll set the flag to </a:t>
            </a:r>
            <a:r>
              <a:rPr lang="en-US" sz="3200" i="1"/>
              <a:t>True</a:t>
            </a:r>
            <a:r>
              <a:rPr lang="en-US" sz="3200"/>
              <a:t>, and when the player releases the key, we’ll set the flag to </a:t>
            </a:r>
            <a:r>
              <a:rPr lang="en-US" sz="3200" i="1"/>
              <a:t>False</a:t>
            </a:r>
            <a:r>
              <a:rPr lang="en-US" sz="3200" dirty="0"/>
              <a:t> </a:t>
            </a:r>
            <a:r>
              <a:rPr lang="en-US" sz="3200"/>
              <a:t>again</a:t>
            </a:r>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79518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Allowing Continuous Movement</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10079" y="1273661"/>
            <a:ext cx="10850165" cy="5451713"/>
          </a:xfrm>
        </p:spPr>
        <p:txBody>
          <a:bodyPr vert="horz" lIns="91440" tIns="45720" rIns="91440" bIns="45720" rtlCol="0" anchor="t">
            <a:normAutofit/>
          </a:bodyPr>
          <a:lstStyle/>
          <a:p>
            <a:r>
              <a:rPr lang="en-US" sz="3200" dirty="0">
                <a:ea typeface="+mn-lt"/>
                <a:cs typeface="+mn-lt"/>
              </a:rPr>
              <a:t>The Ship class controls all attributes of the ship, so we’ll give it an attribute called </a:t>
            </a:r>
            <a:r>
              <a:rPr lang="en-US" sz="3200" i="1" err="1">
                <a:ea typeface="+mn-lt"/>
                <a:cs typeface="+mn-lt"/>
              </a:rPr>
              <a:t>moving_right</a:t>
            </a:r>
            <a:r>
              <a:rPr lang="en-US" sz="3200" dirty="0">
                <a:ea typeface="+mn-lt"/>
                <a:cs typeface="+mn-lt"/>
              </a:rPr>
              <a:t> and an </a:t>
            </a:r>
            <a:r>
              <a:rPr lang="en-US" sz="3200" i="1" dirty="0">
                <a:ea typeface="+mn-lt"/>
                <a:cs typeface="+mn-lt"/>
              </a:rPr>
              <a:t>update()</a:t>
            </a:r>
            <a:r>
              <a:rPr lang="en-US" sz="3200" dirty="0">
                <a:ea typeface="+mn-lt"/>
                <a:cs typeface="+mn-lt"/>
              </a:rPr>
              <a:t> method to check the status of the </a:t>
            </a:r>
            <a:r>
              <a:rPr lang="en-US" sz="3200" i="1" err="1">
                <a:ea typeface="+mn-lt"/>
                <a:cs typeface="+mn-lt"/>
              </a:rPr>
              <a:t>moving_right</a:t>
            </a:r>
            <a:r>
              <a:rPr lang="en-US" sz="3200" dirty="0">
                <a:ea typeface="+mn-lt"/>
                <a:cs typeface="+mn-lt"/>
              </a:rPr>
              <a:t> flag. The </a:t>
            </a:r>
            <a:r>
              <a:rPr lang="en-US" sz="3200" i="1" dirty="0">
                <a:ea typeface="+mn-lt"/>
                <a:cs typeface="+mn-lt"/>
              </a:rPr>
              <a:t>update() </a:t>
            </a:r>
            <a:r>
              <a:rPr lang="en-US" sz="3200" dirty="0">
                <a:ea typeface="+mn-lt"/>
                <a:cs typeface="+mn-lt"/>
              </a:rPr>
              <a:t>method will change the position of the ship if the flag is set to </a:t>
            </a:r>
            <a:r>
              <a:rPr lang="en-US" sz="3200" i="1" dirty="0">
                <a:ea typeface="+mn-lt"/>
                <a:cs typeface="+mn-lt"/>
              </a:rPr>
              <a:t>True</a:t>
            </a:r>
            <a:r>
              <a:rPr lang="en-US" sz="3200" dirty="0">
                <a:ea typeface="+mn-lt"/>
                <a:cs typeface="+mn-lt"/>
              </a:rPr>
              <a:t>. </a:t>
            </a:r>
          </a:p>
          <a:p>
            <a:r>
              <a:rPr lang="en-US" sz="3200" dirty="0">
                <a:ea typeface="+mn-lt"/>
                <a:cs typeface="+mn-lt"/>
              </a:rPr>
              <a:t>We’ll call this method once on each pass through the while loop to update the position of the ship.</a:t>
            </a:r>
            <a:endParaRPr lang="en-US" sz="320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71306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800" dirty="0"/>
              <a:t>Planning Your Project</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6252976" cy="5149432"/>
          </a:xfrm>
        </p:spPr>
        <p:txBody>
          <a:bodyPr vert="horz" lIns="91440" tIns="45720" rIns="91440" bIns="45720" rtlCol="0" anchor="t">
            <a:normAutofit/>
          </a:bodyPr>
          <a:lstStyle/>
          <a:p>
            <a:r>
              <a:rPr lang="en-US" sz="3200" dirty="0"/>
              <a:t>When you’re building a large project, it’s important to prepare a plan before you begin to write code. Your plan will keep you focused and make it more likely that you’ll complete the project. Let’s write a description of the general gameplay: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descr="Pixel game in the old style, arcade shooter, alien invasion simulator.  Vector set of icons of space ships and aliens. Vintage game. Space war. Old  school video game. Interface design. Stock Illustration |">
            <a:extLst>
              <a:ext uri="{FF2B5EF4-FFF2-40B4-BE49-F238E27FC236}">
                <a16:creationId xmlns:a16="http://schemas.microsoft.com/office/drawing/2014/main" id="{2C7F754C-A770-7FED-0CCF-3AFE382E9284}"/>
              </a:ext>
            </a:extLst>
          </p:cNvPr>
          <p:cNvPicPr>
            <a:picLocks noChangeAspect="1"/>
          </p:cNvPicPr>
          <p:nvPr/>
        </p:nvPicPr>
        <p:blipFill>
          <a:blip r:embed="rId2"/>
          <a:stretch>
            <a:fillRect/>
          </a:stretch>
        </p:blipFill>
        <p:spPr>
          <a:xfrm>
            <a:off x="6941127" y="1068689"/>
            <a:ext cx="4840274" cy="4833976"/>
          </a:xfrm>
          <a:prstGeom prst="rect">
            <a:avLst/>
          </a:prstGeom>
        </p:spPr>
      </p:pic>
    </p:spTree>
    <p:extLst>
      <p:ext uri="{BB962C8B-B14F-4D97-AF65-F5344CB8AC3E}">
        <p14:creationId xmlns:p14="http://schemas.microsoft.com/office/powerpoint/2010/main" val="4057404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Allowing Continuous Movement</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10079" y="1273661"/>
            <a:ext cx="10850165" cy="5451713"/>
          </a:xfrm>
        </p:spPr>
        <p:txBody>
          <a:bodyPr vert="horz" lIns="91440" tIns="45720" rIns="91440" bIns="45720" rtlCol="0" anchor="t">
            <a:normAutofit/>
          </a:bodyPr>
          <a:lstStyle/>
          <a:p>
            <a:r>
              <a:rPr lang="en-US" sz="3200" dirty="0"/>
              <a:t>Now we need to modify </a:t>
            </a:r>
            <a:r>
              <a:rPr lang="en-US" sz="3200" i="1" dirty="0"/>
              <a:t>_</a:t>
            </a:r>
            <a:r>
              <a:rPr lang="en-US" sz="3200" i="1" err="1"/>
              <a:t>check_events</a:t>
            </a:r>
            <a:r>
              <a:rPr lang="en-US" sz="3200" i="1" dirty="0"/>
              <a:t>()</a:t>
            </a:r>
            <a:r>
              <a:rPr lang="en-US" sz="3200" dirty="0"/>
              <a:t> so that </a:t>
            </a:r>
            <a:r>
              <a:rPr lang="en-US" sz="3200" i="1" err="1"/>
              <a:t>moving_right</a:t>
            </a:r>
            <a:r>
              <a:rPr lang="en-US" sz="3200" dirty="0"/>
              <a:t> is set to </a:t>
            </a:r>
            <a:r>
              <a:rPr lang="en-US" sz="3200" i="1" dirty="0"/>
              <a:t>True</a:t>
            </a:r>
            <a:r>
              <a:rPr lang="en-US" sz="3200" dirty="0"/>
              <a:t> when the right arrow key is pressed and </a:t>
            </a:r>
            <a:r>
              <a:rPr lang="en-US" sz="3200" i="1" dirty="0"/>
              <a:t>False</a:t>
            </a:r>
            <a:r>
              <a:rPr lang="en-US" sz="3200" dirty="0"/>
              <a:t> when the key is released</a:t>
            </a:r>
          </a:p>
          <a:p>
            <a:r>
              <a:rPr lang="en-US" sz="3200" dirty="0"/>
              <a:t>Here, we modify how the game responds when the player presses the right arrow key: instead of changing the ship’s position directly, we merely set </a:t>
            </a:r>
            <a:r>
              <a:rPr lang="en-US" sz="3200" i="1" err="1"/>
              <a:t>moving_right</a:t>
            </a:r>
            <a:r>
              <a:rPr lang="en-US" sz="3200" dirty="0"/>
              <a:t> to True. Then we add a new </a:t>
            </a:r>
            <a:r>
              <a:rPr lang="en-US" sz="3200" err="1"/>
              <a:t>elif</a:t>
            </a:r>
            <a:r>
              <a:rPr lang="en-US" sz="3200" dirty="0"/>
              <a:t> block, which responds to KEYUP events. When the player releases the right arrow key (K_RIGHT), we set </a:t>
            </a:r>
            <a:r>
              <a:rPr lang="en-US" sz="3200" i="1" err="1"/>
              <a:t>moving_right</a:t>
            </a:r>
            <a:r>
              <a:rPr lang="en-US" sz="3200" dirty="0"/>
              <a:t> to </a:t>
            </a:r>
            <a:r>
              <a:rPr lang="en-US" sz="3200" i="1" dirty="0"/>
              <a:t>False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65610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Allowing Continuous Movement</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10079" y="1273661"/>
            <a:ext cx="10850165" cy="5451713"/>
          </a:xfrm>
        </p:spPr>
        <p:txBody>
          <a:bodyPr vert="horz" lIns="91440" tIns="45720" rIns="91440" bIns="45720" rtlCol="0" anchor="t">
            <a:normAutofit fontScale="92500"/>
          </a:bodyPr>
          <a:lstStyle/>
          <a:p>
            <a:r>
              <a:rPr lang="en-US" sz="3200" dirty="0">
                <a:ea typeface="+mn-lt"/>
                <a:cs typeface="+mn-lt"/>
              </a:rPr>
              <a:t>Next, we modify the while loop in </a:t>
            </a:r>
            <a:r>
              <a:rPr lang="en-US" sz="3200" i="1" dirty="0" err="1">
                <a:ea typeface="+mn-lt"/>
                <a:cs typeface="+mn-lt"/>
              </a:rPr>
              <a:t>run_game</a:t>
            </a:r>
            <a:r>
              <a:rPr lang="en-US" sz="3200" i="1" dirty="0">
                <a:ea typeface="+mn-lt"/>
                <a:cs typeface="+mn-lt"/>
              </a:rPr>
              <a:t>()</a:t>
            </a:r>
            <a:r>
              <a:rPr lang="en-US" sz="3200" dirty="0">
                <a:ea typeface="+mn-lt"/>
                <a:cs typeface="+mn-lt"/>
              </a:rPr>
              <a:t> so it calls the ship’s </a:t>
            </a:r>
            <a:r>
              <a:rPr lang="en-US" sz="3200" i="1" dirty="0">
                <a:ea typeface="+mn-lt"/>
                <a:cs typeface="+mn-lt"/>
              </a:rPr>
              <a:t>update()</a:t>
            </a:r>
            <a:r>
              <a:rPr lang="en-US" sz="3200" dirty="0">
                <a:ea typeface="+mn-lt"/>
                <a:cs typeface="+mn-lt"/>
              </a:rPr>
              <a:t> method on each pass through the loop</a:t>
            </a:r>
          </a:p>
          <a:p>
            <a:r>
              <a:rPr lang="en-US" sz="3200" dirty="0"/>
              <a:t>The ship’s position will be updated after we’ve checked for keyboard events and before we update the screen. This allows the ship’s position to be updated in response to player input and ensures the updated position will be used when drawing the ship to the screen. </a:t>
            </a:r>
          </a:p>
          <a:p>
            <a:r>
              <a:rPr lang="en-US" sz="3200" dirty="0"/>
              <a:t>When you run </a:t>
            </a:r>
            <a:r>
              <a:rPr lang="en-US" sz="3200" i="1" dirty="0"/>
              <a:t>alien_invasion.py</a:t>
            </a:r>
            <a:r>
              <a:rPr lang="en-US" sz="3200" dirty="0"/>
              <a:t> and hold down the right arrow key, the ship should move continuously to the right until you release the key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97529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ea typeface="+mj-lt"/>
                <a:cs typeface="+mj-lt"/>
              </a:rPr>
              <a:t>Moving Both Left and Right</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10079" y="1273661"/>
            <a:ext cx="10850165" cy="5451713"/>
          </a:xfrm>
        </p:spPr>
        <p:txBody>
          <a:bodyPr vert="horz" lIns="91440" tIns="45720" rIns="91440" bIns="45720" rtlCol="0" anchor="t">
            <a:normAutofit fontScale="92500" lnSpcReduction="10000"/>
          </a:bodyPr>
          <a:lstStyle/>
          <a:p>
            <a:r>
              <a:rPr lang="en-US" sz="3200" dirty="0">
                <a:ea typeface="+mn-lt"/>
                <a:cs typeface="+mn-lt"/>
              </a:rPr>
              <a:t>Now that the ship can move continuously to the right, adding movement to the left is straightforward.</a:t>
            </a:r>
          </a:p>
          <a:p>
            <a:r>
              <a:rPr lang="en-US" sz="3200" dirty="0"/>
              <a:t>In __</a:t>
            </a:r>
            <a:r>
              <a:rPr lang="en-US" sz="3200" err="1"/>
              <a:t>init</a:t>
            </a:r>
            <a:r>
              <a:rPr lang="en-US" sz="3200" dirty="0"/>
              <a:t>__(), we add a </a:t>
            </a:r>
            <a:r>
              <a:rPr lang="en-US" sz="3200" i="1" err="1"/>
              <a:t>self.moving_left</a:t>
            </a:r>
            <a:r>
              <a:rPr lang="en-US" sz="3200" dirty="0"/>
              <a:t> flag. In </a:t>
            </a:r>
            <a:r>
              <a:rPr lang="en-US" sz="3200" i="1" dirty="0"/>
              <a:t>update()</a:t>
            </a:r>
            <a:r>
              <a:rPr lang="en-US" sz="3200" dirty="0"/>
              <a:t>, we use two separate if blocks, rather than an </a:t>
            </a:r>
            <a:r>
              <a:rPr lang="en-US" sz="3200" err="1"/>
              <a:t>elif</a:t>
            </a:r>
            <a:r>
              <a:rPr lang="en-US" sz="3200" dirty="0"/>
              <a:t>, to allow the ship’s </a:t>
            </a:r>
            <a:r>
              <a:rPr lang="en-US" sz="3200" i="1" err="1"/>
              <a:t>rect.x</a:t>
            </a:r>
            <a:r>
              <a:rPr lang="en-US" sz="3200" dirty="0"/>
              <a:t> value to be increased and then decreased when both arrow keys are held down. This results in the ship standing still. If we used </a:t>
            </a:r>
            <a:r>
              <a:rPr lang="en-US" sz="3200" err="1"/>
              <a:t>elif</a:t>
            </a:r>
            <a:r>
              <a:rPr lang="en-US" sz="3200" dirty="0"/>
              <a:t> for motion to the left, the right arrow key would always have priority. Using two if blocks makes the movements more accurate when the player might momentarily hold down both keys when changing directions</a:t>
            </a:r>
            <a:endParaRPr lang="en-US" sz="320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33122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ea typeface="+mj-lt"/>
                <a:cs typeface="+mj-lt"/>
              </a:rPr>
              <a:t>Moving Both Left and Right</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10079" y="1273661"/>
            <a:ext cx="10850165" cy="5451713"/>
          </a:xfrm>
        </p:spPr>
        <p:txBody>
          <a:bodyPr vert="horz" lIns="91440" tIns="45720" rIns="91440" bIns="45720" rtlCol="0" anchor="t">
            <a:normAutofit lnSpcReduction="10000"/>
          </a:bodyPr>
          <a:lstStyle/>
          <a:p>
            <a:r>
              <a:rPr lang="en-US" sz="3200" dirty="0">
                <a:ea typeface="+mn-lt"/>
                <a:cs typeface="+mn-lt"/>
              </a:rPr>
              <a:t>We have to make two additions to _</a:t>
            </a:r>
            <a:r>
              <a:rPr lang="en-US" sz="3200" dirty="0" err="1">
                <a:ea typeface="+mn-lt"/>
                <a:cs typeface="+mn-lt"/>
              </a:rPr>
              <a:t>check_events</a:t>
            </a:r>
            <a:r>
              <a:rPr lang="en-US" sz="3200" dirty="0">
                <a:ea typeface="+mn-lt"/>
                <a:cs typeface="+mn-lt"/>
              </a:rPr>
              <a:t>()</a:t>
            </a:r>
          </a:p>
          <a:p>
            <a:r>
              <a:rPr lang="en-US" sz="3200" dirty="0">
                <a:ea typeface="+mn-lt"/>
                <a:cs typeface="+mn-lt"/>
              </a:rPr>
              <a:t>If a KEYDOWN event occurs for the K_LEFT key, we set </a:t>
            </a:r>
            <a:r>
              <a:rPr lang="en-US" sz="3200" dirty="0" err="1">
                <a:ea typeface="+mn-lt"/>
                <a:cs typeface="+mn-lt"/>
              </a:rPr>
              <a:t>moving_left</a:t>
            </a:r>
            <a:r>
              <a:rPr lang="en-US" sz="3200" dirty="0">
                <a:ea typeface="+mn-lt"/>
                <a:cs typeface="+mn-lt"/>
              </a:rPr>
              <a:t> to True. If a KEYUP event occurs for the K_LEFT key, we set </a:t>
            </a:r>
            <a:r>
              <a:rPr lang="en-US" sz="3200" dirty="0" err="1">
                <a:ea typeface="+mn-lt"/>
                <a:cs typeface="+mn-lt"/>
              </a:rPr>
              <a:t>moving_left</a:t>
            </a:r>
            <a:r>
              <a:rPr lang="en-US" sz="3200" dirty="0">
                <a:ea typeface="+mn-lt"/>
                <a:cs typeface="+mn-lt"/>
              </a:rPr>
              <a:t> to False. We can use </a:t>
            </a:r>
            <a:r>
              <a:rPr lang="en-US" sz="3200" dirty="0" err="1">
                <a:ea typeface="+mn-lt"/>
                <a:cs typeface="+mn-lt"/>
              </a:rPr>
              <a:t>elif</a:t>
            </a:r>
            <a:r>
              <a:rPr lang="en-US" sz="3200" dirty="0">
                <a:ea typeface="+mn-lt"/>
                <a:cs typeface="+mn-lt"/>
              </a:rPr>
              <a:t> blocks here because each event is connected to only one key. If the player presses both keys at once, two separate events will be detected. </a:t>
            </a:r>
          </a:p>
          <a:p>
            <a:r>
              <a:rPr lang="en-US" sz="3200" dirty="0">
                <a:ea typeface="+mn-lt"/>
                <a:cs typeface="+mn-lt"/>
              </a:rPr>
              <a:t>When you run </a:t>
            </a:r>
            <a:r>
              <a:rPr lang="en-US" sz="3200" i="1" dirty="0">
                <a:ea typeface="+mn-lt"/>
                <a:cs typeface="+mn-lt"/>
              </a:rPr>
              <a:t>alien_invasion.py</a:t>
            </a:r>
            <a:r>
              <a:rPr lang="en-US" sz="3200" dirty="0">
                <a:ea typeface="+mn-lt"/>
                <a:cs typeface="+mn-lt"/>
              </a:rPr>
              <a:t> now, you should be able to move the ship continuously to the right and left. If you hold down both keys, the ship should stop moving</a:t>
            </a:r>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11087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ea typeface="+mj-lt"/>
                <a:cs typeface="+mj-lt"/>
              </a:rPr>
              <a:t>Adjusting the Ship’s Speed</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10079" y="1273661"/>
            <a:ext cx="10850165" cy="5451713"/>
          </a:xfrm>
        </p:spPr>
        <p:txBody>
          <a:bodyPr vert="horz" lIns="91440" tIns="45720" rIns="91440" bIns="45720" rtlCol="0" anchor="t">
            <a:normAutofit fontScale="85000" lnSpcReduction="10000"/>
          </a:bodyPr>
          <a:lstStyle/>
          <a:p>
            <a:r>
              <a:rPr lang="en-US" sz="3200" dirty="0"/>
              <a:t>Currently, the ship moves one pixel per cycle through the while loop, but we can take finer control of the ship’s speed by adding a </a:t>
            </a:r>
            <a:r>
              <a:rPr lang="en-US" sz="3200" i="1" err="1"/>
              <a:t>ship_speed</a:t>
            </a:r>
            <a:r>
              <a:rPr lang="en-US" sz="3200" dirty="0"/>
              <a:t> attribute to the </a:t>
            </a:r>
            <a:r>
              <a:rPr lang="en-US" sz="3200" i="1" dirty="0"/>
              <a:t>Settings</a:t>
            </a:r>
            <a:r>
              <a:rPr lang="en-US" sz="3200" dirty="0"/>
              <a:t> class. We’ll use this attribute to determine how far to move the ship on each pass through the loop</a:t>
            </a:r>
          </a:p>
          <a:p>
            <a:r>
              <a:rPr lang="en-US" sz="3200" dirty="0">
                <a:ea typeface="+mn-lt"/>
                <a:cs typeface="+mn-lt"/>
              </a:rPr>
              <a:t>We set the initial value of </a:t>
            </a:r>
            <a:r>
              <a:rPr lang="en-US" sz="3200" i="1" err="1">
                <a:ea typeface="+mn-lt"/>
                <a:cs typeface="+mn-lt"/>
              </a:rPr>
              <a:t>ship_speed</a:t>
            </a:r>
            <a:r>
              <a:rPr lang="en-US" sz="3200" dirty="0">
                <a:ea typeface="+mn-lt"/>
                <a:cs typeface="+mn-lt"/>
              </a:rPr>
              <a:t> to 1.5. When the ship moves now, its position is adjusted by 1.5 pixels (rather than 1 pixel) on each pass through the loop</a:t>
            </a:r>
          </a:p>
          <a:p>
            <a:r>
              <a:rPr lang="en-US" sz="3200" dirty="0"/>
              <a:t>We’re using a float for the speed setting to give us finer control of the ship’s speed when we increase the tempo of the game later on. However, </a:t>
            </a:r>
            <a:r>
              <a:rPr lang="en-US" sz="3200" i="1" dirty="0" err="1"/>
              <a:t>rect</a:t>
            </a:r>
            <a:r>
              <a:rPr lang="en-US" sz="3200" dirty="0"/>
              <a:t> attributes such as x store only integer values, so we need to make some modifications to Ship</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05261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ea typeface="+mj-lt"/>
                <a:cs typeface="+mj-lt"/>
              </a:rPr>
              <a:t>Adjusting the Ship’s Speed</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10079" y="1273661"/>
            <a:ext cx="10850165" cy="5451713"/>
          </a:xfrm>
        </p:spPr>
        <p:txBody>
          <a:bodyPr vert="horz" lIns="91440" tIns="45720" rIns="91440" bIns="45720" rtlCol="0" anchor="t">
            <a:normAutofit/>
          </a:bodyPr>
          <a:lstStyle/>
          <a:p>
            <a:r>
              <a:rPr lang="en-US" sz="3200" dirty="0"/>
              <a:t>Now when we change the ship’s position in </a:t>
            </a:r>
            <a:r>
              <a:rPr lang="en-US" sz="3200" i="1" dirty="0"/>
              <a:t>update()</a:t>
            </a:r>
            <a:r>
              <a:rPr lang="en-US" sz="3200" dirty="0"/>
              <a:t>, the value of</a:t>
            </a:r>
            <a:r>
              <a:rPr lang="en-US" sz="3200" i="1" dirty="0"/>
              <a:t> </a:t>
            </a:r>
            <a:r>
              <a:rPr lang="en-US" sz="3200" i="1" dirty="0" err="1"/>
              <a:t>self.x</a:t>
            </a:r>
            <a:r>
              <a:rPr lang="en-US" sz="3200" dirty="0"/>
              <a:t> is adjusted by the amount stored in </a:t>
            </a:r>
            <a:r>
              <a:rPr lang="en-US" sz="3200" i="1" dirty="0" err="1"/>
              <a:t>settings.ship_speed</a:t>
            </a:r>
            <a:r>
              <a:rPr lang="en-US" sz="3200" dirty="0"/>
              <a:t>. After </a:t>
            </a:r>
            <a:r>
              <a:rPr lang="en-US" sz="3200" i="1" dirty="0" err="1"/>
              <a:t>self.x</a:t>
            </a:r>
            <a:r>
              <a:rPr lang="en-US" sz="3200" dirty="0"/>
              <a:t> has been updated, we use the new value to update </a:t>
            </a:r>
            <a:r>
              <a:rPr lang="en-US" sz="3200" i="1" dirty="0" err="1"/>
              <a:t>self.rect.x</a:t>
            </a:r>
            <a:r>
              <a:rPr lang="en-US" sz="3200" dirty="0"/>
              <a:t>, which controls the position of the ship. </a:t>
            </a:r>
            <a:endParaRPr lang="en-US" dirty="0"/>
          </a:p>
          <a:p>
            <a:r>
              <a:rPr lang="en-US" sz="3200" dirty="0"/>
              <a:t>Only the integer portion of </a:t>
            </a:r>
            <a:r>
              <a:rPr lang="en-US" sz="3200" i="1" dirty="0" err="1"/>
              <a:t>self.x</a:t>
            </a:r>
            <a:r>
              <a:rPr lang="en-US" sz="3200" dirty="0"/>
              <a:t> will be assigned to </a:t>
            </a:r>
            <a:r>
              <a:rPr lang="en-US" sz="3200" i="1" dirty="0" err="1"/>
              <a:t>self.rect.x</a:t>
            </a:r>
            <a:r>
              <a:rPr lang="en-US" sz="3200" dirty="0"/>
              <a:t>, but that’s fine for displaying the ship. Now we can change the value of </a:t>
            </a:r>
            <a:r>
              <a:rPr lang="en-US" sz="3200" i="1" dirty="0" err="1"/>
              <a:t>ship_speed</a:t>
            </a:r>
            <a:r>
              <a:rPr lang="en-US" sz="3200" dirty="0"/>
              <a:t>, and any value greater than 1 will make the ship move faster</a:t>
            </a:r>
            <a:endParaRPr lang="en-US"/>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475979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ea typeface="+mj-lt"/>
                <a:cs typeface="+mj-lt"/>
              </a:rPr>
              <a:t>Limiting the Ship’s Range </a:t>
            </a:r>
            <a:endParaRPr lang="en-US"/>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10079" y="1273661"/>
            <a:ext cx="10850165" cy="5451713"/>
          </a:xfrm>
        </p:spPr>
        <p:txBody>
          <a:bodyPr vert="horz" lIns="91440" tIns="45720" rIns="91440" bIns="45720" rtlCol="0" anchor="t">
            <a:normAutofit fontScale="92500" lnSpcReduction="20000"/>
          </a:bodyPr>
          <a:lstStyle/>
          <a:p>
            <a:r>
              <a:rPr lang="en-US" sz="3200" dirty="0"/>
              <a:t>At this point, the ship will disappear off either edge of the screen if you hold down an arrow key long enough. Let’s correct this so the ship stops moving when it reaches the screen’s edge. We do this by modifying the </a:t>
            </a:r>
            <a:r>
              <a:rPr lang="en-US" sz="3200" i="1" dirty="0"/>
              <a:t>update()</a:t>
            </a:r>
            <a:r>
              <a:rPr lang="en-US" sz="3200" dirty="0"/>
              <a:t> method in Ship</a:t>
            </a:r>
          </a:p>
          <a:p>
            <a:r>
              <a:rPr lang="en-US" sz="3200" dirty="0"/>
              <a:t>This code checks the position of the ship before changing the value of </a:t>
            </a:r>
            <a:r>
              <a:rPr lang="en-US" sz="3200" i="1" dirty="0" err="1"/>
              <a:t>self.x</a:t>
            </a:r>
            <a:r>
              <a:rPr lang="en-US" sz="3200" dirty="0"/>
              <a:t>. The code </a:t>
            </a:r>
            <a:r>
              <a:rPr lang="en-US" sz="3200" i="1" dirty="0" err="1"/>
              <a:t>self.rect.right</a:t>
            </a:r>
            <a:r>
              <a:rPr lang="en-US" sz="3200" dirty="0"/>
              <a:t> returns the x-coordinate of the right edge of the ship’s rect. If this value is less than the value returned by </a:t>
            </a:r>
            <a:r>
              <a:rPr lang="en-US" sz="3200" i="1" dirty="0" err="1"/>
              <a:t>self.screen_rect.right</a:t>
            </a:r>
            <a:r>
              <a:rPr lang="en-US" sz="3200" dirty="0"/>
              <a:t>, the ship hasn’t reached the right edge of the screen. This ensures the ship is within these bounds before adjusting the value of </a:t>
            </a:r>
            <a:r>
              <a:rPr lang="en-US" sz="3200" dirty="0" err="1"/>
              <a:t>self.x</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70054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Refactoring _</a:t>
            </a:r>
            <a:r>
              <a:rPr lang="en-US" sz="4800" err="1"/>
              <a:t>check_events</a:t>
            </a:r>
            <a:r>
              <a:rPr lang="en-US" sz="4800" dirty="0"/>
              <a:t>()</a:t>
            </a:r>
            <a:endParaRPr lang="en-US"/>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10079" y="1273661"/>
            <a:ext cx="10850165" cy="5451713"/>
          </a:xfrm>
        </p:spPr>
        <p:txBody>
          <a:bodyPr vert="horz" lIns="91440" tIns="45720" rIns="91440" bIns="45720" rtlCol="0" anchor="t">
            <a:normAutofit fontScale="92500" lnSpcReduction="10000"/>
          </a:bodyPr>
          <a:lstStyle/>
          <a:p>
            <a:r>
              <a:rPr lang="en-US" sz="3200" dirty="0">
                <a:ea typeface="+mn-lt"/>
                <a:cs typeface="+mn-lt"/>
              </a:rPr>
              <a:t>The </a:t>
            </a:r>
            <a:r>
              <a:rPr lang="en-US" sz="3200" i="1" dirty="0">
                <a:ea typeface="+mn-lt"/>
                <a:cs typeface="+mn-lt"/>
              </a:rPr>
              <a:t>_</a:t>
            </a:r>
            <a:r>
              <a:rPr lang="en-US" sz="3200" i="1" err="1">
                <a:ea typeface="+mn-lt"/>
                <a:cs typeface="+mn-lt"/>
              </a:rPr>
              <a:t>check_events</a:t>
            </a:r>
            <a:r>
              <a:rPr lang="en-US" sz="3200" i="1" dirty="0">
                <a:ea typeface="+mn-lt"/>
                <a:cs typeface="+mn-lt"/>
              </a:rPr>
              <a:t>()</a:t>
            </a:r>
            <a:r>
              <a:rPr lang="en-US" sz="3200" dirty="0">
                <a:ea typeface="+mn-lt"/>
                <a:cs typeface="+mn-lt"/>
              </a:rPr>
              <a:t> method will increase in length as we continue to develop the game, so let’s break </a:t>
            </a:r>
            <a:r>
              <a:rPr lang="en-US" sz="3200" i="1" dirty="0">
                <a:ea typeface="+mn-lt"/>
                <a:cs typeface="+mn-lt"/>
              </a:rPr>
              <a:t>_</a:t>
            </a:r>
            <a:r>
              <a:rPr lang="en-US" sz="3200" i="1" err="1">
                <a:ea typeface="+mn-lt"/>
                <a:cs typeface="+mn-lt"/>
              </a:rPr>
              <a:t>check_events</a:t>
            </a:r>
            <a:r>
              <a:rPr lang="en-US" sz="3200" i="1" dirty="0">
                <a:ea typeface="+mn-lt"/>
                <a:cs typeface="+mn-lt"/>
              </a:rPr>
              <a:t>()</a:t>
            </a:r>
            <a:r>
              <a:rPr lang="en-US" sz="3200" dirty="0">
                <a:ea typeface="+mn-lt"/>
                <a:cs typeface="+mn-lt"/>
              </a:rPr>
              <a:t> into two separate methods: one that handles KEYDOWN events and another that handles KEYUP events.</a:t>
            </a:r>
          </a:p>
          <a:p>
            <a:r>
              <a:rPr lang="en-US" sz="3200" dirty="0"/>
              <a:t>We make two new helper methods: </a:t>
            </a:r>
            <a:r>
              <a:rPr lang="en-US" sz="3200" i="1" dirty="0"/>
              <a:t>_</a:t>
            </a:r>
            <a:r>
              <a:rPr lang="en-US" sz="3200" i="1" dirty="0" err="1"/>
              <a:t>check_keydown_events</a:t>
            </a:r>
            <a:r>
              <a:rPr lang="en-US" sz="3200" i="1" dirty="0"/>
              <a:t>()</a:t>
            </a:r>
            <a:r>
              <a:rPr lang="en-US" sz="3200" dirty="0"/>
              <a:t> and </a:t>
            </a:r>
            <a:r>
              <a:rPr lang="en-US" sz="3200" i="1" dirty="0"/>
              <a:t>_check _</a:t>
            </a:r>
            <a:r>
              <a:rPr lang="en-US" sz="3200" i="1" dirty="0" err="1"/>
              <a:t>keyup_events</a:t>
            </a:r>
            <a:r>
              <a:rPr lang="en-US" sz="3200" i="1" dirty="0"/>
              <a:t>().</a:t>
            </a:r>
            <a:r>
              <a:rPr lang="en-US" sz="3200" dirty="0"/>
              <a:t> Each needs a self parameter and an event parameter. The </a:t>
            </a:r>
            <a:r>
              <a:rPr lang="en-US" sz="3200" i="1" dirty="0"/>
              <a:t>_</a:t>
            </a:r>
            <a:r>
              <a:rPr lang="en-US" sz="3200" i="1" dirty="0" err="1"/>
              <a:t>check_events</a:t>
            </a:r>
            <a:r>
              <a:rPr lang="en-US" sz="3200" i="1" dirty="0"/>
              <a:t>()</a:t>
            </a:r>
            <a:r>
              <a:rPr lang="en-US" sz="3200" dirty="0"/>
              <a:t> method is simpler now with this cleaner code structure, which will make it easier to develop further responses to player input.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08081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Pressing Q to Quit</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10079" y="1273661"/>
            <a:ext cx="10850165" cy="5451713"/>
          </a:xfrm>
        </p:spPr>
        <p:txBody>
          <a:bodyPr vert="horz" lIns="91440" tIns="45720" rIns="91440" bIns="45720" rtlCol="0" anchor="t">
            <a:normAutofit lnSpcReduction="10000"/>
          </a:bodyPr>
          <a:lstStyle/>
          <a:p>
            <a:r>
              <a:rPr lang="en-US" sz="3200" dirty="0">
                <a:ea typeface="+mn-lt"/>
                <a:cs typeface="+mn-lt"/>
              </a:rPr>
              <a:t>Now that we’re responding to keypresses efficiently, we can add another way to quit the game. It gets tedious to click the X at the top of the game window to end the game every time you test a new feature, so we’ll add a keyboard shortcut to end the game when the player presses Q</a:t>
            </a:r>
          </a:p>
          <a:p>
            <a:r>
              <a:rPr lang="en-US" sz="3200" dirty="0">
                <a:ea typeface="+mn-lt"/>
                <a:cs typeface="+mn-lt"/>
              </a:rPr>
              <a:t>In </a:t>
            </a:r>
            <a:r>
              <a:rPr lang="en-US" sz="3200" i="1" dirty="0">
                <a:ea typeface="+mn-lt"/>
                <a:cs typeface="+mn-lt"/>
              </a:rPr>
              <a:t>_</a:t>
            </a:r>
            <a:r>
              <a:rPr lang="en-US" sz="3200" i="1" dirty="0" err="1">
                <a:ea typeface="+mn-lt"/>
                <a:cs typeface="+mn-lt"/>
              </a:rPr>
              <a:t>check_keydown_events</a:t>
            </a:r>
            <a:r>
              <a:rPr lang="en-US" sz="3200" i="1" dirty="0">
                <a:ea typeface="+mn-lt"/>
                <a:cs typeface="+mn-lt"/>
              </a:rPr>
              <a:t>()</a:t>
            </a:r>
            <a:r>
              <a:rPr lang="en-US" sz="3200" dirty="0">
                <a:ea typeface="+mn-lt"/>
                <a:cs typeface="+mn-lt"/>
              </a:rPr>
              <a:t>, we add a new block that ends the game when the player presses Q. Now, when testing, you can press Q to close the game instead of using your cursor to close the window</a:t>
            </a:r>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742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ea typeface="+mj-lt"/>
                <a:cs typeface="+mj-lt"/>
              </a:rPr>
              <a:t>A Quick Recap </a:t>
            </a:r>
            <a:endParaRPr lang="en-US"/>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10079" y="1273661"/>
            <a:ext cx="10850165" cy="5451713"/>
          </a:xfrm>
        </p:spPr>
        <p:txBody>
          <a:bodyPr vert="horz" lIns="91440" tIns="45720" rIns="91440" bIns="45720" rtlCol="0" anchor="t">
            <a:normAutofit/>
          </a:bodyPr>
          <a:lstStyle/>
          <a:p>
            <a:r>
              <a:rPr lang="en-US" sz="3200" dirty="0">
                <a:ea typeface="+mn-lt"/>
                <a:cs typeface="+mn-lt"/>
              </a:rPr>
              <a:t>In the next section, we’ll add the ability to shoot bullets, which involves adding a new file called </a:t>
            </a:r>
            <a:r>
              <a:rPr lang="en-US" sz="3200" i="1" dirty="0">
                <a:ea typeface="+mn-lt"/>
                <a:cs typeface="+mn-lt"/>
              </a:rPr>
              <a:t>bullet.py</a:t>
            </a:r>
            <a:r>
              <a:rPr lang="en-US" sz="3200" dirty="0">
                <a:ea typeface="+mn-lt"/>
                <a:cs typeface="+mn-lt"/>
              </a:rPr>
              <a:t> and making some modifications to some of the files we’re already using. Right now, we have three files containing a number of classes and methods. </a:t>
            </a:r>
            <a:endParaRPr lang="en-US" dirty="0">
              <a:ea typeface="+mn-lt"/>
              <a:cs typeface="+mn-lt"/>
            </a:endParaRPr>
          </a:p>
          <a:p>
            <a:r>
              <a:rPr lang="en-US" sz="3200" dirty="0">
                <a:ea typeface="+mn-lt"/>
                <a:cs typeface="+mn-lt"/>
              </a:rPr>
              <a:t>To be clear about how the project is organized, let’s review each of these files before adding more functionality</a:t>
            </a:r>
            <a:endParaRPr lang="en-US"/>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64153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800" dirty="0"/>
              <a:t>Planning Your Project</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906843" cy="5149432"/>
          </a:xfrm>
        </p:spPr>
        <p:txBody>
          <a:bodyPr vert="horz" lIns="91440" tIns="45720" rIns="91440" bIns="45720" rtlCol="0" anchor="t">
            <a:normAutofit fontScale="92500" lnSpcReduction="20000"/>
          </a:bodyPr>
          <a:lstStyle/>
          <a:p>
            <a:r>
              <a:rPr lang="en-US" sz="3200" dirty="0"/>
              <a:t>In Alien Invasion, the player controls a rocket ship that appears at the bottom center of the screen. </a:t>
            </a:r>
            <a:endParaRPr lang="en-US"/>
          </a:p>
          <a:p>
            <a:r>
              <a:rPr lang="en-US" sz="3200" dirty="0"/>
              <a:t>The player can move the ship right and left using the arrow keys and shoot bullets using the spacebar. </a:t>
            </a:r>
            <a:endParaRPr lang="en-US"/>
          </a:p>
          <a:p>
            <a:r>
              <a:rPr lang="en-US" sz="3200" dirty="0"/>
              <a:t>When the game begins, a fleet of aliens fills the sky and moves across and down the screen. </a:t>
            </a:r>
            <a:endParaRPr lang="en-US"/>
          </a:p>
          <a:p>
            <a:r>
              <a:rPr lang="en-US" sz="3200" dirty="0"/>
              <a:t>The player shoots and destroys the aliens. If the player destroys all the aliens, a new fleet appears that moves faster than the previous fleet. If any alien hits the player’s ship or reaches the bottom of the screen, the player loses a ship. If the player loses three ships, the game ends.</a:t>
            </a:r>
            <a:endParaRPr lang="en-US"/>
          </a:p>
          <a:p>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292544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ea typeface="+mj-lt"/>
                <a:cs typeface="+mj-lt"/>
              </a:rPr>
              <a:t>A Quick Recap: alien_invasion.py </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995007" cy="5691018"/>
          </a:xfrm>
        </p:spPr>
        <p:txBody>
          <a:bodyPr vert="horz" lIns="91440" tIns="45720" rIns="91440" bIns="45720" rtlCol="0" anchor="t">
            <a:normAutofit fontScale="85000" lnSpcReduction="20000"/>
          </a:bodyPr>
          <a:lstStyle/>
          <a:p>
            <a:r>
              <a:rPr lang="en-US" sz="3200" dirty="0"/>
              <a:t>The main file, </a:t>
            </a:r>
            <a:r>
              <a:rPr lang="en-US" sz="3200" i="1" dirty="0"/>
              <a:t>alien_invasion.py</a:t>
            </a:r>
            <a:r>
              <a:rPr lang="en-US" sz="3200" dirty="0"/>
              <a:t>, contains the </a:t>
            </a:r>
            <a:r>
              <a:rPr lang="en-US" sz="3200" i="1" err="1"/>
              <a:t>AlienInvasion</a:t>
            </a:r>
            <a:r>
              <a:rPr lang="en-US" sz="3200" dirty="0"/>
              <a:t> class. This class creates a number of important attributes used throughout the game: the settings are assigned to </a:t>
            </a:r>
            <a:r>
              <a:rPr lang="en-US" sz="3200" i="1" dirty="0"/>
              <a:t>settings</a:t>
            </a:r>
            <a:r>
              <a:rPr lang="en-US" sz="3200" dirty="0"/>
              <a:t>, the main display surface is assigned to </a:t>
            </a:r>
            <a:r>
              <a:rPr lang="en-US" sz="3200" i="1" dirty="0"/>
              <a:t>screen</a:t>
            </a:r>
            <a:r>
              <a:rPr lang="en-US" sz="3200" dirty="0"/>
              <a:t>, and a </a:t>
            </a:r>
            <a:r>
              <a:rPr lang="en-US" sz="3200" i="1" dirty="0"/>
              <a:t>ship</a:t>
            </a:r>
            <a:r>
              <a:rPr lang="en-US" sz="3200" dirty="0"/>
              <a:t> instance is created in this file as well. The main loop of the game, </a:t>
            </a:r>
            <a:r>
              <a:rPr lang="en-US" sz="3200" i="1" dirty="0"/>
              <a:t>a while loop</a:t>
            </a:r>
            <a:r>
              <a:rPr lang="en-US" sz="3200" dirty="0"/>
              <a:t>, is also stored in this module. The while loop calls </a:t>
            </a:r>
            <a:r>
              <a:rPr lang="en-US" sz="3200" i="1" dirty="0"/>
              <a:t>_</a:t>
            </a:r>
            <a:r>
              <a:rPr lang="en-US" sz="3200" i="1" err="1"/>
              <a:t>check_events</a:t>
            </a:r>
            <a:r>
              <a:rPr lang="en-US" sz="3200" i="1" dirty="0"/>
              <a:t>()</a:t>
            </a:r>
            <a:r>
              <a:rPr lang="en-US" sz="3200" dirty="0"/>
              <a:t>, </a:t>
            </a:r>
            <a:r>
              <a:rPr lang="en-US" sz="3200" i="1" err="1"/>
              <a:t>ship.update</a:t>
            </a:r>
            <a:r>
              <a:rPr lang="en-US" sz="3200" i="1" dirty="0"/>
              <a:t>()</a:t>
            </a:r>
            <a:r>
              <a:rPr lang="en-US" sz="3200" dirty="0"/>
              <a:t>, and </a:t>
            </a:r>
            <a:r>
              <a:rPr lang="en-US" sz="3200" i="1" dirty="0"/>
              <a:t>_</a:t>
            </a:r>
            <a:r>
              <a:rPr lang="en-US" sz="3200" i="1" err="1"/>
              <a:t>update_screen</a:t>
            </a:r>
            <a:r>
              <a:rPr lang="en-US" sz="3200" i="1" dirty="0"/>
              <a:t>()</a:t>
            </a:r>
            <a:r>
              <a:rPr lang="en-US" sz="3200" dirty="0"/>
              <a:t>. It also ticks the clock on each pass through the loop. </a:t>
            </a:r>
          </a:p>
          <a:p>
            <a:r>
              <a:rPr lang="en-US" sz="3200" dirty="0"/>
              <a:t>The </a:t>
            </a:r>
            <a:r>
              <a:rPr lang="en-US" sz="3200" i="1" dirty="0"/>
              <a:t>_</a:t>
            </a:r>
            <a:r>
              <a:rPr lang="en-US" sz="3200" i="1" dirty="0" err="1"/>
              <a:t>check_events</a:t>
            </a:r>
            <a:r>
              <a:rPr lang="en-US" sz="3200" i="1" dirty="0"/>
              <a:t>()</a:t>
            </a:r>
            <a:r>
              <a:rPr lang="en-US" sz="3200" dirty="0"/>
              <a:t> method detects relevant events, such as keypresses and releases, and processes each of these types of events through the methods </a:t>
            </a:r>
            <a:r>
              <a:rPr lang="en-US" sz="3200" i="1" dirty="0"/>
              <a:t>_</a:t>
            </a:r>
            <a:r>
              <a:rPr lang="en-US" sz="3200" i="1" dirty="0" err="1"/>
              <a:t>check_keydown_events</a:t>
            </a:r>
            <a:r>
              <a:rPr lang="en-US" sz="3200" i="1" dirty="0"/>
              <a:t>()</a:t>
            </a:r>
            <a:r>
              <a:rPr lang="en-US" sz="3200" dirty="0"/>
              <a:t> and </a:t>
            </a:r>
            <a:r>
              <a:rPr lang="en-US" sz="3200" i="1" dirty="0"/>
              <a:t>_</a:t>
            </a:r>
            <a:r>
              <a:rPr lang="en-US" sz="3200" i="1" dirty="0" err="1"/>
              <a:t>check_keyup_events</a:t>
            </a:r>
            <a:r>
              <a:rPr lang="en-US" sz="3200" i="1" dirty="0"/>
              <a:t>()</a:t>
            </a:r>
            <a:r>
              <a:rPr lang="en-US" sz="3200" dirty="0"/>
              <a:t>. For now, these methods manage the ship’s movement. The </a:t>
            </a:r>
            <a:r>
              <a:rPr lang="en-US" sz="3200" dirty="0" err="1"/>
              <a:t>AlienInvasion</a:t>
            </a:r>
            <a:r>
              <a:rPr lang="en-US" sz="3200" dirty="0"/>
              <a:t> class also contains </a:t>
            </a:r>
            <a:r>
              <a:rPr lang="en-US" sz="3200" i="1" dirty="0"/>
              <a:t>_update _screen()</a:t>
            </a:r>
            <a:r>
              <a:rPr lang="en-US" sz="3200" dirty="0"/>
              <a:t>, which redraws the screen on each pass through the main loop.</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11631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ea typeface="+mj-lt"/>
                <a:cs typeface="+mj-lt"/>
              </a:rPr>
              <a:t>A Quick Recap: settings.py</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995007" cy="5691018"/>
          </a:xfrm>
        </p:spPr>
        <p:txBody>
          <a:bodyPr vert="horz" lIns="91440" tIns="45720" rIns="91440" bIns="45720" rtlCol="0" anchor="t">
            <a:normAutofit/>
          </a:bodyPr>
          <a:lstStyle/>
          <a:p>
            <a:r>
              <a:rPr lang="en-US" sz="3200" dirty="0"/>
              <a:t>The </a:t>
            </a:r>
            <a:r>
              <a:rPr lang="en-US" sz="3200" i="1" dirty="0"/>
              <a:t>settings.py</a:t>
            </a:r>
            <a:r>
              <a:rPr lang="en-US" sz="3200" dirty="0"/>
              <a:t> file contains the </a:t>
            </a:r>
            <a:r>
              <a:rPr lang="en-US" sz="3200" i="1" dirty="0"/>
              <a:t>Settings</a:t>
            </a:r>
            <a:r>
              <a:rPr lang="en-US" sz="3200" dirty="0"/>
              <a:t> class. This class only has an </a:t>
            </a:r>
            <a:r>
              <a:rPr lang="en-US" sz="3200" i="1" dirty="0"/>
              <a:t>__</a:t>
            </a:r>
            <a:r>
              <a:rPr lang="en-US" sz="3200" i="1" err="1"/>
              <a:t>init</a:t>
            </a:r>
            <a:r>
              <a:rPr lang="en-US" sz="3200" i="1" dirty="0"/>
              <a:t>__()</a:t>
            </a:r>
            <a:r>
              <a:rPr lang="en-US" sz="3200" dirty="0"/>
              <a:t> method, which initializes attributes controlling the game’s appearance and the ship’s speed</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3603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ea typeface="+mj-lt"/>
                <a:cs typeface="+mj-lt"/>
              </a:rPr>
              <a:t>A Quick Recap: ship.py</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995007" cy="5691018"/>
          </a:xfrm>
        </p:spPr>
        <p:txBody>
          <a:bodyPr vert="horz" lIns="91440" tIns="45720" rIns="91440" bIns="45720" rtlCol="0" anchor="t">
            <a:normAutofit/>
          </a:bodyPr>
          <a:lstStyle/>
          <a:p>
            <a:r>
              <a:rPr lang="en-US" sz="3200" dirty="0"/>
              <a:t>The </a:t>
            </a:r>
            <a:r>
              <a:rPr lang="en-US" sz="3200" i="1" dirty="0"/>
              <a:t>ship.py</a:t>
            </a:r>
            <a:r>
              <a:rPr lang="en-US" sz="3200" dirty="0"/>
              <a:t> file contains the </a:t>
            </a:r>
            <a:r>
              <a:rPr lang="en-US" sz="3200" i="1" dirty="0"/>
              <a:t>Ship</a:t>
            </a:r>
            <a:r>
              <a:rPr lang="en-US" sz="3200" dirty="0"/>
              <a:t> class. The </a:t>
            </a:r>
            <a:r>
              <a:rPr lang="en-US" sz="3200" i="1" dirty="0"/>
              <a:t>Ship</a:t>
            </a:r>
            <a:r>
              <a:rPr lang="en-US" sz="3200" dirty="0"/>
              <a:t> class has an </a:t>
            </a:r>
            <a:r>
              <a:rPr lang="en-US" sz="3200" i="1" dirty="0"/>
              <a:t>__</a:t>
            </a:r>
            <a:r>
              <a:rPr lang="en-US" sz="3200" i="1" err="1"/>
              <a:t>init</a:t>
            </a:r>
            <a:r>
              <a:rPr lang="en-US" sz="3200" i="1" dirty="0"/>
              <a:t>__()</a:t>
            </a:r>
            <a:r>
              <a:rPr lang="en-US" sz="3200" dirty="0"/>
              <a:t> method, an </a:t>
            </a:r>
            <a:r>
              <a:rPr lang="en-US" sz="3200" i="1" dirty="0"/>
              <a:t>update() </a:t>
            </a:r>
            <a:r>
              <a:rPr lang="en-US" sz="3200" dirty="0"/>
              <a:t>method to manage the ship’s position, and a </a:t>
            </a:r>
            <a:r>
              <a:rPr lang="en-US" sz="3200" i="1" err="1"/>
              <a:t>blitme</a:t>
            </a:r>
            <a:r>
              <a:rPr lang="en-US" sz="3200" i="1" dirty="0"/>
              <a:t>()</a:t>
            </a:r>
            <a:r>
              <a:rPr lang="en-US" sz="3200" dirty="0"/>
              <a:t> method to draw the ship to the screen. The image of the ship is stored in </a:t>
            </a:r>
            <a:r>
              <a:rPr lang="en-US" sz="3200" i="1" dirty="0"/>
              <a:t>ship.bmp</a:t>
            </a:r>
            <a:r>
              <a:rPr lang="en-US" sz="3200" dirty="0"/>
              <a:t>, which is in the images folder.</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61729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Shooting Bullets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995007" cy="5691018"/>
          </a:xfrm>
        </p:spPr>
        <p:txBody>
          <a:bodyPr vert="horz" lIns="91440" tIns="45720" rIns="91440" bIns="45720" rtlCol="0" anchor="t">
            <a:normAutofit/>
          </a:bodyPr>
          <a:lstStyle/>
          <a:p>
            <a:r>
              <a:rPr lang="en-US" sz="3200" dirty="0"/>
              <a:t>Now let’s add the ability to shoot bullets. </a:t>
            </a:r>
          </a:p>
          <a:p>
            <a:r>
              <a:rPr lang="en-US" sz="3200" dirty="0"/>
              <a:t>We’ll write code that fires a bullet, which is represented by a small rectangle, when the player presses the spacebar. </a:t>
            </a:r>
          </a:p>
          <a:p>
            <a:r>
              <a:rPr lang="en-US" sz="3200" dirty="0"/>
              <a:t>Bullets will then travel straight up the screen until they disappear off the top of the screen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2917445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Adding the Bullet Settings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6199901" cy="5691018"/>
          </a:xfrm>
        </p:spPr>
        <p:txBody>
          <a:bodyPr vert="horz" lIns="91440" tIns="45720" rIns="91440" bIns="45720" rtlCol="0" anchor="t">
            <a:normAutofit/>
          </a:bodyPr>
          <a:lstStyle/>
          <a:p>
            <a:r>
              <a:rPr lang="en-US" sz="3200" dirty="0"/>
              <a:t>At the end of the __</a:t>
            </a:r>
            <a:r>
              <a:rPr lang="en-US" sz="3200" dirty="0" err="1"/>
              <a:t>init</a:t>
            </a:r>
            <a:r>
              <a:rPr lang="en-US" sz="3200" dirty="0"/>
              <a:t>__() method, we’ll update settings.py to include the values we’ll need for a new Bullet class</a:t>
            </a:r>
          </a:p>
          <a:p>
            <a:r>
              <a:rPr lang="en-US" sz="3200" dirty="0"/>
              <a:t>These settings create dark gray bullets with a width of 3 pixels and a height of 15 pixels. The bullets will travel slightly faster than the ship.</a:t>
            </a:r>
          </a:p>
          <a:p>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7D5C5C82-EEAF-7E2E-08C4-BEF44E1C5559}"/>
              </a:ext>
            </a:extLst>
          </p:cNvPr>
          <p:cNvPicPr>
            <a:picLocks noChangeAspect="1"/>
          </p:cNvPicPr>
          <p:nvPr/>
        </p:nvPicPr>
        <p:blipFill>
          <a:blip r:embed="rId2"/>
          <a:stretch>
            <a:fillRect/>
          </a:stretch>
        </p:blipFill>
        <p:spPr>
          <a:xfrm>
            <a:off x="6959600" y="1938941"/>
            <a:ext cx="5123355" cy="2819326"/>
          </a:xfrm>
          <a:prstGeom prst="rect">
            <a:avLst/>
          </a:prstGeom>
        </p:spPr>
      </p:pic>
    </p:spTree>
    <p:extLst>
      <p:ext uri="{BB962C8B-B14F-4D97-AF65-F5344CB8AC3E}">
        <p14:creationId xmlns:p14="http://schemas.microsoft.com/office/powerpoint/2010/main" val="308803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Creating the Bullet Class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725334" cy="5691018"/>
          </a:xfrm>
        </p:spPr>
        <p:txBody>
          <a:bodyPr vert="horz" lIns="91440" tIns="45720" rIns="91440" bIns="45720" rtlCol="0" anchor="t">
            <a:normAutofit/>
          </a:bodyPr>
          <a:lstStyle/>
          <a:p>
            <a:r>
              <a:rPr lang="en-US" sz="3200" dirty="0"/>
              <a:t>Now create a </a:t>
            </a:r>
            <a:r>
              <a:rPr lang="en-US" sz="3200" i="1" dirty="0"/>
              <a:t>bullet.py </a:t>
            </a:r>
            <a:r>
              <a:rPr lang="en-US" sz="3200" dirty="0"/>
              <a:t>file to store our </a:t>
            </a:r>
            <a:r>
              <a:rPr lang="en-US" sz="3200" i="1" dirty="0"/>
              <a:t>Bullet</a:t>
            </a:r>
            <a:r>
              <a:rPr lang="en-US" sz="3200" dirty="0"/>
              <a:t> class</a:t>
            </a:r>
          </a:p>
          <a:p>
            <a:r>
              <a:rPr lang="en-US" sz="3200" dirty="0"/>
              <a:t>The </a:t>
            </a:r>
            <a:r>
              <a:rPr lang="en-US" sz="3200" i="1" dirty="0"/>
              <a:t>Bullet</a:t>
            </a:r>
            <a:r>
              <a:rPr lang="en-US" sz="3200" dirty="0"/>
              <a:t> class inherits from </a:t>
            </a:r>
            <a:r>
              <a:rPr lang="en-US" sz="3200" i="1" dirty="0"/>
              <a:t>Sprite</a:t>
            </a:r>
            <a:r>
              <a:rPr lang="en-US" sz="3200" dirty="0"/>
              <a:t>, which we import from the </a:t>
            </a:r>
            <a:r>
              <a:rPr lang="en-US" sz="3200" i="1" dirty="0" err="1"/>
              <a:t>pygame.sprite</a:t>
            </a:r>
            <a:r>
              <a:rPr lang="en-US" sz="3200" i="1" dirty="0"/>
              <a:t> </a:t>
            </a:r>
            <a:r>
              <a:rPr lang="en-US" sz="3200" dirty="0"/>
              <a:t>module. When you use sprites, you can group related elements in your game and act on all the grouped elements at once. </a:t>
            </a:r>
          </a:p>
          <a:p>
            <a:r>
              <a:rPr lang="en-US" sz="3200" dirty="0"/>
              <a:t>To create a bullet instance, </a:t>
            </a:r>
            <a:r>
              <a:rPr lang="en-US" sz="3200" i="1" dirty="0"/>
              <a:t>__</a:t>
            </a:r>
            <a:r>
              <a:rPr lang="en-US" sz="3200" i="1" dirty="0" err="1"/>
              <a:t>init</a:t>
            </a:r>
            <a:r>
              <a:rPr lang="en-US" sz="3200" i="1" dirty="0"/>
              <a:t>__() </a:t>
            </a:r>
            <a:r>
              <a:rPr lang="en-US" sz="3200" dirty="0"/>
              <a:t>needs the current instance of </a:t>
            </a:r>
            <a:r>
              <a:rPr lang="en-US" sz="3200" i="1" dirty="0" err="1"/>
              <a:t>AlienInvasion</a:t>
            </a:r>
            <a:r>
              <a:rPr lang="en-US" sz="3200" dirty="0"/>
              <a:t>, and we call </a:t>
            </a:r>
            <a:r>
              <a:rPr lang="en-US" sz="3200" i="1" dirty="0"/>
              <a:t>super() </a:t>
            </a:r>
            <a:r>
              <a:rPr lang="en-US" sz="3200" dirty="0"/>
              <a:t>to inherit properly from Sprite. We also set attributes for the screen and settings objects, and for the bullet’s color.</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52608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Creating the Bullet Class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725334" cy="5691018"/>
          </a:xfrm>
        </p:spPr>
        <p:txBody>
          <a:bodyPr vert="horz" lIns="91440" tIns="45720" rIns="91440" bIns="45720" rtlCol="0" anchor="t">
            <a:normAutofit/>
          </a:bodyPr>
          <a:lstStyle/>
          <a:p>
            <a:r>
              <a:rPr lang="en-US" sz="3200" dirty="0"/>
              <a:t>Next we create the bullet’s</a:t>
            </a:r>
            <a:r>
              <a:rPr lang="en-US" sz="3200" i="1" dirty="0"/>
              <a:t> </a:t>
            </a:r>
            <a:r>
              <a:rPr lang="en-US" sz="3200" i="1" dirty="0" err="1"/>
              <a:t>rect</a:t>
            </a:r>
            <a:r>
              <a:rPr lang="en-US" sz="3200" i="1" dirty="0"/>
              <a:t> </a:t>
            </a:r>
            <a:r>
              <a:rPr lang="en-US" sz="3200" dirty="0"/>
              <a:t>attribute. The bullet isn’t based on an image, so we have to build a </a:t>
            </a:r>
            <a:r>
              <a:rPr lang="en-US" sz="3200" dirty="0" err="1"/>
              <a:t>rect</a:t>
            </a:r>
            <a:r>
              <a:rPr lang="en-US" sz="3200" dirty="0"/>
              <a:t> from scratch using the </a:t>
            </a:r>
            <a:r>
              <a:rPr lang="en-US" sz="3200" i="1" dirty="0" err="1"/>
              <a:t>pygame.Rect</a:t>
            </a:r>
            <a:r>
              <a:rPr lang="en-US" sz="3200" i="1" dirty="0"/>
              <a:t>() </a:t>
            </a:r>
            <a:r>
              <a:rPr lang="en-US" sz="3200" dirty="0"/>
              <a:t>class.</a:t>
            </a:r>
          </a:p>
          <a:p>
            <a:r>
              <a:rPr lang="en-US" sz="3200" dirty="0"/>
              <a:t>This class requires the x- and y-coordinates of the top-left corner of the </a:t>
            </a:r>
            <a:r>
              <a:rPr lang="en-US" sz="3200" dirty="0" err="1"/>
              <a:t>rect</a:t>
            </a:r>
            <a:r>
              <a:rPr lang="en-US" sz="3200" dirty="0"/>
              <a:t>, and the width and height of the rect. We initialize the </a:t>
            </a:r>
            <a:r>
              <a:rPr lang="en-US" sz="3200" dirty="0" err="1"/>
              <a:t>rect</a:t>
            </a:r>
            <a:r>
              <a:rPr lang="en-US" sz="3200" dirty="0"/>
              <a:t> at (0, 0), but we’ll move it to the correct location in the next line, because the bullet’s position depends on the ship’s position. We get the width and height of the bullet from the values stored in </a:t>
            </a:r>
            <a:r>
              <a:rPr lang="en-US" sz="3200" i="1" dirty="0" err="1"/>
              <a:t>self.settings</a:t>
            </a:r>
            <a:r>
              <a:rPr lang="en-US" sz="3200" dirty="0"/>
              <a: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830459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Creating the Bullet Class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725334" cy="5691018"/>
          </a:xfrm>
        </p:spPr>
        <p:txBody>
          <a:bodyPr vert="horz" lIns="91440" tIns="45720" rIns="91440" bIns="45720" rtlCol="0" anchor="t">
            <a:normAutofit fontScale="92500" lnSpcReduction="20000"/>
          </a:bodyPr>
          <a:lstStyle/>
          <a:p>
            <a:r>
              <a:rPr lang="en-US" sz="3200" dirty="0"/>
              <a:t>We set the bullet’s </a:t>
            </a:r>
            <a:r>
              <a:rPr lang="en-US" sz="3200" i="1" dirty="0" err="1"/>
              <a:t>midtop</a:t>
            </a:r>
            <a:r>
              <a:rPr lang="en-US" sz="3200" dirty="0"/>
              <a:t> attribute to match the ship’s </a:t>
            </a:r>
            <a:r>
              <a:rPr lang="en-US" sz="3200" i="1" dirty="0" err="1"/>
              <a:t>midtop</a:t>
            </a:r>
            <a:r>
              <a:rPr lang="en-US" sz="3200" dirty="0"/>
              <a:t> attribute.</a:t>
            </a:r>
          </a:p>
          <a:p>
            <a:r>
              <a:rPr lang="en-US" sz="3200" dirty="0"/>
              <a:t>This will make the bullet emerge from the top of the ship, making it look like the bullet is fired from the ship. We use a float for the bullet’s y-coordinate so we can make fine adjustments to the bullet’s speed</a:t>
            </a:r>
          </a:p>
          <a:p>
            <a:r>
              <a:rPr lang="en-US" sz="3200" dirty="0"/>
              <a:t>The </a:t>
            </a:r>
            <a:r>
              <a:rPr lang="en-US" sz="3200" i="1" dirty="0"/>
              <a:t>update() </a:t>
            </a:r>
            <a:r>
              <a:rPr lang="en-US" sz="3200" dirty="0"/>
              <a:t>method manages the bullet’s position. When a bullet is fired, it moves up the screen, which corresponds to a decreasing y-coordinate value. To update the position, we subtract the amount stored in </a:t>
            </a:r>
            <a:r>
              <a:rPr lang="en-US" sz="3200" i="1" dirty="0" err="1"/>
              <a:t>settings.bullet_speed</a:t>
            </a:r>
            <a:r>
              <a:rPr lang="en-US" sz="3200" i="1" dirty="0"/>
              <a:t> </a:t>
            </a:r>
            <a:r>
              <a:rPr lang="en-US" sz="3200" dirty="0"/>
              <a:t>from </a:t>
            </a:r>
            <a:r>
              <a:rPr lang="en-US" sz="3200" i="1" dirty="0" err="1"/>
              <a:t>self.y</a:t>
            </a:r>
            <a:r>
              <a:rPr lang="en-US" sz="3200" dirty="0"/>
              <a:t>. We then use the value of </a:t>
            </a:r>
            <a:r>
              <a:rPr lang="en-US" sz="3200" i="1" dirty="0" err="1"/>
              <a:t>self.y</a:t>
            </a:r>
            <a:r>
              <a:rPr lang="en-US" sz="3200" i="1" dirty="0"/>
              <a:t> </a:t>
            </a:r>
            <a:r>
              <a:rPr lang="en-US" sz="3200" dirty="0"/>
              <a:t>to set the value of </a:t>
            </a:r>
            <a:r>
              <a:rPr lang="en-US" sz="3200" i="1" dirty="0" err="1"/>
              <a:t>self.rect.y</a:t>
            </a:r>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19986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Creating the Bullet Class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725334" cy="5691018"/>
          </a:xfrm>
        </p:spPr>
        <p:txBody>
          <a:bodyPr vert="horz" lIns="91440" tIns="45720" rIns="91440" bIns="45720" rtlCol="0" anchor="t">
            <a:normAutofit/>
          </a:bodyPr>
          <a:lstStyle/>
          <a:p>
            <a:r>
              <a:rPr lang="en-US" sz="3200" dirty="0"/>
              <a:t>The </a:t>
            </a:r>
            <a:r>
              <a:rPr lang="en-US" sz="3200" i="1" dirty="0" err="1"/>
              <a:t>bullet_speed</a:t>
            </a:r>
            <a:r>
              <a:rPr lang="en-US" sz="3200" i="1" dirty="0"/>
              <a:t> </a:t>
            </a:r>
            <a:r>
              <a:rPr lang="en-US" sz="3200" dirty="0"/>
              <a:t>setting allows us to increase the speed of the bullets as the game progresses or as needed to refine the game’s behavior. Once a bullet is fired, we never change the value of its x-coordinate, so it will travel vertically in a straight line even if the ship moves.</a:t>
            </a:r>
          </a:p>
          <a:p>
            <a:r>
              <a:rPr lang="en-US" sz="3200" dirty="0"/>
              <a:t>When we want to draw a bullet, we call </a:t>
            </a:r>
            <a:r>
              <a:rPr lang="en-US" sz="3200" i="1" dirty="0" err="1"/>
              <a:t>draw_bullet</a:t>
            </a:r>
            <a:r>
              <a:rPr lang="en-US" sz="3200" i="1" dirty="0"/>
              <a:t>(). </a:t>
            </a:r>
            <a:r>
              <a:rPr lang="en-US" sz="3200" dirty="0"/>
              <a:t>The </a:t>
            </a:r>
            <a:r>
              <a:rPr lang="en-US" sz="3200" i="1" dirty="0" err="1"/>
              <a:t>draw.rect</a:t>
            </a:r>
            <a:r>
              <a:rPr lang="en-US" sz="3200" i="1" dirty="0"/>
              <a:t>() </a:t>
            </a:r>
            <a:r>
              <a:rPr lang="en-US" sz="3200" dirty="0"/>
              <a:t>function fills the part of the screen defined by the bullet’s </a:t>
            </a:r>
            <a:r>
              <a:rPr lang="en-US" sz="3200" dirty="0" err="1"/>
              <a:t>rect</a:t>
            </a:r>
            <a:r>
              <a:rPr lang="en-US" sz="3200" dirty="0"/>
              <a:t> with the color stored in </a:t>
            </a:r>
            <a:r>
              <a:rPr lang="en-US" sz="3200" i="1" dirty="0" err="1"/>
              <a:t>self.color</a:t>
            </a:r>
            <a:endParaRPr lang="en-US" sz="3200" i="1"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51144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Storing Bullets in a Group</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725334" cy="5691018"/>
          </a:xfrm>
        </p:spPr>
        <p:txBody>
          <a:bodyPr vert="horz" lIns="91440" tIns="45720" rIns="91440" bIns="45720" rtlCol="0" anchor="t">
            <a:normAutofit fontScale="92500" lnSpcReduction="20000"/>
          </a:bodyPr>
          <a:lstStyle/>
          <a:p>
            <a:r>
              <a:rPr lang="en-US" sz="3200" dirty="0"/>
              <a:t>Now that we have a </a:t>
            </a:r>
            <a:r>
              <a:rPr lang="en-US" sz="3200" i="1" dirty="0"/>
              <a:t>Bullet</a:t>
            </a:r>
            <a:r>
              <a:rPr lang="en-US" sz="3200" dirty="0"/>
              <a:t> class and the necessary settings defined, we can write code to fire a bullet each time the player presses the spacebar. </a:t>
            </a:r>
          </a:p>
          <a:p>
            <a:r>
              <a:rPr lang="en-US" sz="3200" dirty="0"/>
              <a:t>We’ll create a group in</a:t>
            </a:r>
            <a:r>
              <a:rPr lang="en-US" sz="3200" i="1" dirty="0"/>
              <a:t> </a:t>
            </a:r>
            <a:r>
              <a:rPr lang="en-US" sz="3200" i="1" dirty="0" err="1"/>
              <a:t>AlienInvasion</a:t>
            </a:r>
            <a:r>
              <a:rPr lang="en-US" sz="3200" i="1" dirty="0"/>
              <a:t> </a:t>
            </a:r>
            <a:r>
              <a:rPr lang="en-US" sz="3200" dirty="0"/>
              <a:t>to store all the active bullets so we can manage the bullets that have already been fired. This group will be an instance of the </a:t>
            </a:r>
            <a:r>
              <a:rPr lang="en-US" sz="3200" i="1" dirty="0" err="1"/>
              <a:t>pygame.sprite.Group</a:t>
            </a:r>
            <a:r>
              <a:rPr lang="en-US" sz="3200" i="1" dirty="0"/>
              <a:t> </a:t>
            </a:r>
            <a:r>
              <a:rPr lang="en-US" sz="3200" dirty="0"/>
              <a:t>class, which behaves like a list with some extra functionality that’s helpful when building games. </a:t>
            </a:r>
          </a:p>
          <a:p>
            <a:r>
              <a:rPr lang="en-US" sz="3200" dirty="0"/>
              <a:t>We’ll use this group to draw bullets to the screen on each pass through the main loop and to update each bullet’s position</a:t>
            </a:r>
            <a:r>
              <a:rPr lang="en-US" sz="3200" i="1" dirty="0"/>
              <a: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9534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800" dirty="0"/>
              <a:t>Installing </a:t>
            </a:r>
            <a:r>
              <a:rPr lang="en-US" sz="4800" dirty="0" err="1"/>
              <a:t>Pygame</a:t>
            </a:r>
            <a:endParaRPr lang="en-US" dirty="0" err="1"/>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906843" cy="5149432"/>
          </a:xfrm>
        </p:spPr>
        <p:txBody>
          <a:bodyPr vert="horz" lIns="91440" tIns="45720" rIns="91440" bIns="45720" rtlCol="0" anchor="t">
            <a:normAutofit/>
          </a:bodyPr>
          <a:lstStyle/>
          <a:p>
            <a:r>
              <a:rPr lang="en-US" sz="3200" dirty="0"/>
              <a:t>To install </a:t>
            </a:r>
            <a:r>
              <a:rPr lang="en-US" sz="3200" dirty="0" err="1"/>
              <a:t>Pygame</a:t>
            </a:r>
            <a:r>
              <a:rPr lang="en-US" sz="3200" dirty="0"/>
              <a:t>, enter the following command at a terminal prompt:</a:t>
            </a:r>
          </a:p>
          <a:p>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descr="A black and white rectangle with black text&#10;&#10;Description automatically generated">
            <a:extLst>
              <a:ext uri="{FF2B5EF4-FFF2-40B4-BE49-F238E27FC236}">
                <a16:creationId xmlns:a16="http://schemas.microsoft.com/office/drawing/2014/main" id="{E4676013-0439-DA0C-FB38-E3205747B8DE}"/>
              </a:ext>
            </a:extLst>
          </p:cNvPr>
          <p:cNvPicPr>
            <a:picLocks noChangeAspect="1"/>
          </p:cNvPicPr>
          <p:nvPr/>
        </p:nvPicPr>
        <p:blipFill>
          <a:blip r:embed="rId2"/>
          <a:stretch>
            <a:fillRect/>
          </a:stretch>
        </p:blipFill>
        <p:spPr>
          <a:xfrm>
            <a:off x="989970" y="3201324"/>
            <a:ext cx="10602505" cy="946557"/>
          </a:xfrm>
          <a:prstGeom prst="rect">
            <a:avLst/>
          </a:prstGeom>
        </p:spPr>
      </p:pic>
    </p:spTree>
    <p:extLst>
      <p:ext uri="{BB962C8B-B14F-4D97-AF65-F5344CB8AC3E}">
        <p14:creationId xmlns:p14="http://schemas.microsoft.com/office/powerpoint/2010/main" val="20608577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Storing Bullets in a Group</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725334" cy="5691018"/>
          </a:xfrm>
        </p:spPr>
        <p:txBody>
          <a:bodyPr vert="horz" lIns="91440" tIns="45720" rIns="91440" bIns="45720" rtlCol="0" anchor="t">
            <a:normAutofit/>
          </a:bodyPr>
          <a:lstStyle/>
          <a:p>
            <a:r>
              <a:rPr lang="en-US" sz="3200" dirty="0"/>
              <a:t>First, we’ll import the new Bullet class. Next we’ll create the group that holds the bullets in </a:t>
            </a:r>
            <a:r>
              <a:rPr lang="en-US" sz="3200" i="1" dirty="0"/>
              <a:t>__</a:t>
            </a:r>
            <a:r>
              <a:rPr lang="en-US" sz="3200" i="1" dirty="0" err="1"/>
              <a:t>init</a:t>
            </a:r>
            <a:r>
              <a:rPr lang="en-US" sz="3200" i="1" dirty="0"/>
              <a:t>__(). </a:t>
            </a:r>
            <a:r>
              <a:rPr lang="en-US" sz="3200" dirty="0"/>
              <a:t>Then we need to update the position of the bullets on each pass through the while loop</a:t>
            </a:r>
          </a:p>
          <a:p>
            <a:r>
              <a:rPr lang="en-US" sz="3200" dirty="0"/>
              <a:t>When you call </a:t>
            </a:r>
            <a:r>
              <a:rPr lang="en-US" sz="3200" i="1" dirty="0"/>
              <a:t>update() </a:t>
            </a:r>
            <a:r>
              <a:rPr lang="en-US" sz="3200" dirty="0"/>
              <a:t>on a group, the group automatically calls </a:t>
            </a:r>
            <a:r>
              <a:rPr lang="en-US" sz="3200" i="1" dirty="0"/>
              <a:t>update() </a:t>
            </a:r>
            <a:r>
              <a:rPr lang="en-US" sz="3200" dirty="0"/>
              <a:t>for each sprite in the group. The line </a:t>
            </a:r>
            <a:r>
              <a:rPr lang="en-US" sz="3200" i="1" dirty="0" err="1"/>
              <a:t>self.bullets.update</a:t>
            </a:r>
            <a:r>
              <a:rPr lang="en-US" sz="3200" i="1" dirty="0"/>
              <a:t>() </a:t>
            </a:r>
            <a:r>
              <a:rPr lang="en-US" sz="3200" dirty="0"/>
              <a:t>calls </a:t>
            </a:r>
            <a:r>
              <a:rPr lang="en-US" sz="3200" i="1" dirty="0" err="1"/>
              <a:t>bullet.update</a:t>
            </a:r>
            <a:r>
              <a:rPr lang="en-US" sz="3200" i="1" dirty="0"/>
              <a:t>() </a:t>
            </a:r>
            <a:r>
              <a:rPr lang="en-US" sz="3200" dirty="0"/>
              <a:t>for each bullet we place in the group </a:t>
            </a:r>
            <a:r>
              <a:rPr lang="en-US" sz="3200" i="1" dirty="0"/>
              <a:t>bullets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51124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Firing Bullets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725334" cy="5691018"/>
          </a:xfrm>
        </p:spPr>
        <p:txBody>
          <a:bodyPr vert="horz" lIns="91440" tIns="45720" rIns="91440" bIns="45720" rtlCol="0" anchor="t">
            <a:normAutofit/>
          </a:bodyPr>
          <a:lstStyle/>
          <a:p>
            <a:r>
              <a:rPr lang="en-US" sz="3200" dirty="0"/>
              <a:t>In </a:t>
            </a:r>
            <a:r>
              <a:rPr lang="en-US" sz="3200" i="1" dirty="0" err="1"/>
              <a:t>AlienInvasion</a:t>
            </a:r>
            <a:r>
              <a:rPr lang="en-US" sz="3200" dirty="0"/>
              <a:t>, we need to modify </a:t>
            </a:r>
            <a:r>
              <a:rPr lang="en-US" sz="3200" i="1" dirty="0"/>
              <a:t>_</a:t>
            </a:r>
            <a:r>
              <a:rPr lang="en-US" sz="3200" i="1" dirty="0" err="1"/>
              <a:t>check_keydown_events</a:t>
            </a:r>
            <a:r>
              <a:rPr lang="en-US" sz="3200" i="1" dirty="0"/>
              <a:t>() </a:t>
            </a:r>
            <a:r>
              <a:rPr lang="en-US" sz="3200" dirty="0"/>
              <a:t>to fire a bullet when the player presses the spacebar. We don’t need to change </a:t>
            </a:r>
            <a:r>
              <a:rPr lang="en-US" sz="3200" i="1" dirty="0"/>
              <a:t>_</a:t>
            </a:r>
            <a:r>
              <a:rPr lang="en-US" sz="3200" i="1" dirty="0" err="1"/>
              <a:t>check_keyup_events</a:t>
            </a:r>
            <a:r>
              <a:rPr lang="en-US" sz="3200" i="1" dirty="0"/>
              <a:t>() </a:t>
            </a:r>
            <a:r>
              <a:rPr lang="en-US" sz="3200" dirty="0"/>
              <a:t>because nothing happens when the spacebar is released. </a:t>
            </a:r>
          </a:p>
          <a:p>
            <a:r>
              <a:rPr lang="en-US" sz="3200" dirty="0"/>
              <a:t>We also need to modify </a:t>
            </a:r>
            <a:r>
              <a:rPr lang="en-US" sz="3200" i="1" dirty="0"/>
              <a:t>_</a:t>
            </a:r>
            <a:r>
              <a:rPr lang="en-US" sz="3200" i="1" dirty="0" err="1"/>
              <a:t>update_screen</a:t>
            </a:r>
            <a:r>
              <a:rPr lang="en-US" sz="3200" i="1" dirty="0"/>
              <a:t>() </a:t>
            </a:r>
            <a:r>
              <a:rPr lang="en-US" sz="3200" dirty="0"/>
              <a:t>to make sure each bullet is drawn to the screen before we call </a:t>
            </a:r>
            <a:r>
              <a:rPr lang="en-US" sz="3200" i="1" dirty="0"/>
              <a:t>flip().</a:t>
            </a:r>
          </a:p>
          <a:p>
            <a:r>
              <a:rPr lang="en-US" sz="3200" dirty="0"/>
              <a:t>There will be a bit of work to do when we fire a bullet, so let’s write a new method, </a:t>
            </a:r>
            <a:r>
              <a:rPr lang="en-US" sz="3200" i="1" dirty="0"/>
              <a:t>_</a:t>
            </a:r>
            <a:r>
              <a:rPr lang="en-US" sz="3200" i="1" dirty="0" err="1"/>
              <a:t>fire_bullet</a:t>
            </a:r>
            <a:r>
              <a:rPr lang="en-US" sz="3200" i="1" dirty="0"/>
              <a:t>(), </a:t>
            </a:r>
            <a:r>
              <a:rPr lang="en-US" sz="3200" dirty="0"/>
              <a:t>to handle this work</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747040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Firing Bullets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725334" cy="5691018"/>
          </a:xfrm>
        </p:spPr>
        <p:txBody>
          <a:bodyPr vert="horz" lIns="91440" tIns="45720" rIns="91440" bIns="45720" rtlCol="0" anchor="t">
            <a:normAutofit fontScale="92500" lnSpcReduction="20000"/>
          </a:bodyPr>
          <a:lstStyle/>
          <a:p>
            <a:r>
              <a:rPr lang="en-US" sz="3200" dirty="0"/>
              <a:t>We call </a:t>
            </a:r>
            <a:r>
              <a:rPr lang="en-US" sz="3200" i="1" dirty="0"/>
              <a:t>_</a:t>
            </a:r>
            <a:r>
              <a:rPr lang="en-US" sz="3200" i="1" dirty="0" err="1"/>
              <a:t>fire_bullet</a:t>
            </a:r>
            <a:r>
              <a:rPr lang="en-US" sz="3200" i="1" dirty="0"/>
              <a:t>() </a:t>
            </a:r>
            <a:r>
              <a:rPr lang="en-US" sz="3200" dirty="0"/>
              <a:t>when the spacebar is pressed. In </a:t>
            </a:r>
            <a:r>
              <a:rPr lang="en-US" sz="3200" i="1" dirty="0"/>
              <a:t>_</a:t>
            </a:r>
            <a:r>
              <a:rPr lang="en-US" sz="3200" i="1" dirty="0" err="1"/>
              <a:t>fire_bullet</a:t>
            </a:r>
            <a:r>
              <a:rPr lang="en-US" sz="3200" i="1" dirty="0"/>
              <a:t>(), </a:t>
            </a:r>
            <a:r>
              <a:rPr lang="en-US" sz="3200" dirty="0"/>
              <a:t>we make an instance of</a:t>
            </a:r>
            <a:r>
              <a:rPr lang="en-US" sz="3200" i="1" dirty="0"/>
              <a:t> Bullet </a:t>
            </a:r>
            <a:r>
              <a:rPr lang="en-US" sz="3200" dirty="0"/>
              <a:t>and call it </a:t>
            </a:r>
            <a:r>
              <a:rPr lang="en-US" sz="3200" i="1" dirty="0" err="1"/>
              <a:t>new_bullet</a:t>
            </a:r>
            <a:r>
              <a:rPr lang="en-US" sz="3200" dirty="0"/>
              <a:t>. We then add it to the group bullets using the </a:t>
            </a:r>
            <a:r>
              <a:rPr lang="en-US" sz="3200" i="1" dirty="0"/>
              <a:t>add() </a:t>
            </a:r>
            <a:r>
              <a:rPr lang="en-US" sz="3200" dirty="0"/>
              <a:t>method. The </a:t>
            </a:r>
            <a:r>
              <a:rPr lang="en-US" sz="3200" i="1" dirty="0"/>
              <a:t>add() </a:t>
            </a:r>
            <a:r>
              <a:rPr lang="en-US" sz="3200" dirty="0"/>
              <a:t>method is similar to </a:t>
            </a:r>
            <a:r>
              <a:rPr lang="en-US" sz="3200" i="1" dirty="0"/>
              <a:t>append()</a:t>
            </a:r>
            <a:r>
              <a:rPr lang="en-US" sz="3200" dirty="0"/>
              <a:t>, but it’s written specifically for </a:t>
            </a:r>
            <a:r>
              <a:rPr lang="en-US" sz="3200" dirty="0" err="1"/>
              <a:t>Pygame</a:t>
            </a:r>
            <a:r>
              <a:rPr lang="en-US" sz="3200" dirty="0"/>
              <a:t> groups.</a:t>
            </a:r>
          </a:p>
          <a:p>
            <a:r>
              <a:rPr lang="en-US" sz="3200" dirty="0"/>
              <a:t>The </a:t>
            </a:r>
            <a:r>
              <a:rPr lang="en-US" sz="3200" i="1" dirty="0" err="1"/>
              <a:t>bullets.sprites</a:t>
            </a:r>
            <a:r>
              <a:rPr lang="en-US" sz="3200" i="1" dirty="0"/>
              <a:t>() </a:t>
            </a:r>
            <a:r>
              <a:rPr lang="en-US" sz="3200" dirty="0"/>
              <a:t>method returns a list of all sprites in the group bullets. To draw all fired bullets to the screen, we loop through the sprites in bullets and call </a:t>
            </a:r>
            <a:r>
              <a:rPr lang="en-US" sz="3200" i="1" dirty="0" err="1"/>
              <a:t>draw_bullet</a:t>
            </a:r>
            <a:r>
              <a:rPr lang="en-US" sz="3200" i="1" dirty="0"/>
              <a:t>() </a:t>
            </a:r>
            <a:r>
              <a:rPr lang="en-US" sz="3200" dirty="0"/>
              <a:t>on each one. We place this loop before the line that draws the ship, so the bullets don’t start out on top of the ship.</a:t>
            </a:r>
          </a:p>
          <a:p>
            <a:r>
              <a:rPr lang="en-US" sz="3200" dirty="0"/>
              <a:t>When you run </a:t>
            </a:r>
            <a:r>
              <a:rPr lang="en-US" sz="3200" i="1" dirty="0"/>
              <a:t>alien_invasion.py </a:t>
            </a:r>
            <a:r>
              <a:rPr lang="en-US" sz="3200" dirty="0"/>
              <a:t>now, you should be able to move the ship right and left and fire as many bullets as you want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649388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Deleting Old Bullets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725334" cy="5691018"/>
          </a:xfrm>
        </p:spPr>
        <p:txBody>
          <a:bodyPr vert="horz" lIns="91440" tIns="45720" rIns="91440" bIns="45720" rtlCol="0" anchor="t">
            <a:normAutofit fontScale="92500" lnSpcReduction="10000"/>
          </a:bodyPr>
          <a:lstStyle/>
          <a:p>
            <a:r>
              <a:rPr lang="en-US" sz="3200" dirty="0"/>
              <a:t>At the moment, the bullets disappear when they reach the top, but only because </a:t>
            </a:r>
            <a:r>
              <a:rPr lang="en-US" sz="3200" dirty="0" err="1"/>
              <a:t>Pygame</a:t>
            </a:r>
            <a:r>
              <a:rPr lang="en-US" sz="3200" dirty="0"/>
              <a:t> can’t draw them above the top of the screen. The bullets actually continue to exist; their y-coordinate values just grow increasingly negative. This is a problem because they continue to consume memory and processing power.</a:t>
            </a:r>
          </a:p>
          <a:p>
            <a:r>
              <a:rPr lang="en-US" sz="3200" dirty="0"/>
              <a:t>We need to get rid of these old bullets, or the game will slow down from doing so much unnecessary work. To do this, we need to detect when the bottom value of a bullet’s </a:t>
            </a:r>
            <a:r>
              <a:rPr lang="en-US" sz="3200" dirty="0" err="1"/>
              <a:t>rect</a:t>
            </a:r>
            <a:r>
              <a:rPr lang="en-US" sz="3200" dirty="0"/>
              <a:t> has a value of 0, which indicates the bullet has passed off the top of the screen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481241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Deleting Old Bullets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725334" cy="5691018"/>
          </a:xfrm>
        </p:spPr>
        <p:txBody>
          <a:bodyPr vert="horz" lIns="91440" tIns="45720" rIns="91440" bIns="45720" rtlCol="0" anchor="t">
            <a:normAutofit fontScale="85000" lnSpcReduction="10000"/>
          </a:bodyPr>
          <a:lstStyle/>
          <a:p>
            <a:r>
              <a:rPr lang="en-US" sz="3200" dirty="0"/>
              <a:t>When you use a for loop with a list (or a group in </a:t>
            </a:r>
            <a:r>
              <a:rPr lang="en-US" sz="3200" dirty="0" err="1"/>
              <a:t>Pygame</a:t>
            </a:r>
            <a:r>
              <a:rPr lang="en-US" sz="3200" dirty="0"/>
              <a:t>), Python expects that the list will stay the same length as long as the loop is running.</a:t>
            </a:r>
          </a:p>
          <a:p>
            <a:r>
              <a:rPr lang="en-US" sz="3200" dirty="0"/>
              <a:t>That means you can’t remove items from a list or group within a for loop, so we have to loop over a copy of the group. </a:t>
            </a:r>
          </a:p>
          <a:p>
            <a:r>
              <a:rPr lang="en-US" sz="3200" dirty="0"/>
              <a:t>We use the </a:t>
            </a:r>
            <a:r>
              <a:rPr lang="en-US" sz="3200" i="1" dirty="0"/>
              <a:t>copy() </a:t>
            </a:r>
            <a:r>
              <a:rPr lang="en-US" sz="3200" dirty="0"/>
              <a:t>method to set up the for loop, which leaves us free to modify the original bullets group inside the loop. We check each bullet to see whether it has disappeared off the top of the screen. If it has, we remove it from bullets. </a:t>
            </a:r>
          </a:p>
          <a:p>
            <a:r>
              <a:rPr lang="en-US" sz="3200" dirty="0"/>
              <a:t>We insert a </a:t>
            </a:r>
            <a:r>
              <a:rPr lang="en-US" sz="3200" i="1" dirty="0"/>
              <a:t>print() </a:t>
            </a:r>
            <a:r>
              <a:rPr lang="en-US" sz="3200" dirty="0"/>
              <a:t>call to show how many bullets currently exist in the game and verify they’re being deleted when they reach the top of the screen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008409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Deleting Old Bullets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725334" cy="5691018"/>
          </a:xfrm>
        </p:spPr>
        <p:txBody>
          <a:bodyPr vert="horz" lIns="91440" tIns="45720" rIns="91440" bIns="45720" rtlCol="0" anchor="t">
            <a:normAutofit/>
          </a:bodyPr>
          <a:lstStyle/>
          <a:p>
            <a:r>
              <a:rPr lang="en-US" sz="3200" dirty="0"/>
              <a:t>If this code works correctly, we can watch the terminal output while firing bullets and see that the number of bullets decreases to zero after each series of bullets has cleared the top of the screen. </a:t>
            </a:r>
          </a:p>
          <a:p>
            <a:r>
              <a:rPr lang="en-US" sz="3200" dirty="0"/>
              <a:t>After you run the game and verify that bullets are being deleted properly, remove the </a:t>
            </a:r>
            <a:r>
              <a:rPr lang="en-US" sz="3200" i="1" dirty="0"/>
              <a:t>print() </a:t>
            </a:r>
            <a:r>
              <a:rPr lang="en-US" sz="3200" dirty="0"/>
              <a:t>call. If you leave it in, the game will slow down significantly because it takes more time to write output to the terminal than it does to draw graphics to the game window</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187817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Limiting the Number of Bullets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725334" cy="5691018"/>
          </a:xfrm>
        </p:spPr>
        <p:txBody>
          <a:bodyPr vert="horz" lIns="91440" tIns="45720" rIns="91440" bIns="45720" rtlCol="0" anchor="t">
            <a:normAutofit fontScale="85000" lnSpcReduction="20000"/>
          </a:bodyPr>
          <a:lstStyle/>
          <a:p>
            <a:r>
              <a:rPr lang="en-US" sz="3200" dirty="0"/>
              <a:t>Many shooting games limit the number of bullets a player can have on the screen at one time; doing so encourages players to shoot accurately. We’ll do the same in Alien Invasion.</a:t>
            </a:r>
          </a:p>
          <a:p>
            <a:r>
              <a:rPr lang="en-US" sz="3200" dirty="0"/>
              <a:t>First, store the number of bullets allowed in </a:t>
            </a:r>
            <a:r>
              <a:rPr lang="en-US" sz="3200" i="1" dirty="0"/>
              <a:t>settings.py</a:t>
            </a:r>
            <a:r>
              <a:rPr lang="en-US" sz="3200" dirty="0"/>
              <a:t>. This limits the player to three bullets at a time. We’ll use this setting in </a:t>
            </a:r>
            <a:r>
              <a:rPr lang="en-US" sz="3200" i="1" dirty="0" err="1"/>
              <a:t>AlienInvasion</a:t>
            </a:r>
            <a:r>
              <a:rPr lang="en-US" sz="3200" dirty="0"/>
              <a:t> to check how many bullets exist before creating a new bullet in </a:t>
            </a:r>
            <a:r>
              <a:rPr lang="en-US" sz="3200" i="1" dirty="0"/>
              <a:t>_</a:t>
            </a:r>
            <a:r>
              <a:rPr lang="en-US" sz="3200" i="1" dirty="0" err="1"/>
              <a:t>fire_bullet</a:t>
            </a:r>
            <a:r>
              <a:rPr lang="en-US" sz="3200" i="1" dirty="0"/>
              <a:t>()</a:t>
            </a:r>
          </a:p>
          <a:p>
            <a:r>
              <a:rPr lang="en-US" sz="3200" dirty="0"/>
              <a:t>When the player presses the spacebar, we check the length of bullets. If </a:t>
            </a:r>
            <a:r>
              <a:rPr lang="en-US" sz="3200" i="1" dirty="0" err="1"/>
              <a:t>len</a:t>
            </a:r>
            <a:r>
              <a:rPr lang="en-US" sz="3200" i="1" dirty="0"/>
              <a:t>(</a:t>
            </a:r>
            <a:r>
              <a:rPr lang="en-US" sz="3200" i="1" dirty="0" err="1"/>
              <a:t>self.bullets</a:t>
            </a:r>
            <a:r>
              <a:rPr lang="en-US" sz="3200" i="1" dirty="0"/>
              <a:t>) </a:t>
            </a:r>
            <a:r>
              <a:rPr lang="en-US" sz="3200" dirty="0"/>
              <a:t>is less than three, we create a new bullet. But if three bullets are already active, nothing happens when the spacebar is pressed. </a:t>
            </a:r>
          </a:p>
          <a:p>
            <a:r>
              <a:rPr lang="en-US" sz="3200" dirty="0"/>
              <a:t>When you run the game now, you should only be able to fire bullets in groups of three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45894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Creating the _</a:t>
            </a:r>
            <a:r>
              <a:rPr lang="en-US" sz="4800" dirty="0" err="1"/>
              <a:t>update_bullets</a:t>
            </a:r>
            <a:r>
              <a:rPr lang="en-US" sz="4800" dirty="0"/>
              <a:t>() Method</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725334" cy="5691018"/>
          </a:xfrm>
        </p:spPr>
        <p:txBody>
          <a:bodyPr vert="horz" lIns="91440" tIns="45720" rIns="91440" bIns="45720" rtlCol="0" anchor="t">
            <a:normAutofit/>
          </a:bodyPr>
          <a:lstStyle/>
          <a:p>
            <a:r>
              <a:rPr lang="en-US" sz="3200" dirty="0"/>
              <a:t>We want to keep the </a:t>
            </a:r>
            <a:r>
              <a:rPr lang="en-US" sz="3200" i="1" dirty="0" err="1"/>
              <a:t>AlienInvasion</a:t>
            </a:r>
            <a:r>
              <a:rPr lang="en-US" sz="3200" dirty="0"/>
              <a:t> class reasonably well organized, so now that we’ve written and checked the bullet management code, we can move it to a separate method. </a:t>
            </a:r>
          </a:p>
          <a:p>
            <a:r>
              <a:rPr lang="en-US" sz="3200" dirty="0"/>
              <a:t>We’ll create a new method called </a:t>
            </a:r>
            <a:r>
              <a:rPr lang="en-US" sz="3200" i="1" dirty="0"/>
              <a:t>_</a:t>
            </a:r>
            <a:r>
              <a:rPr lang="en-US" sz="3200" i="1" dirty="0" err="1"/>
              <a:t>update_bullets</a:t>
            </a:r>
            <a:r>
              <a:rPr lang="en-US" sz="3200" i="1" dirty="0"/>
              <a:t>() </a:t>
            </a:r>
            <a:r>
              <a:rPr lang="en-US" sz="3200" dirty="0"/>
              <a:t>and add it just before </a:t>
            </a:r>
            <a:r>
              <a:rPr lang="en-US" sz="3200" i="1" dirty="0"/>
              <a:t>_</a:t>
            </a:r>
            <a:r>
              <a:rPr lang="en-US" sz="3200" i="1" dirty="0" err="1"/>
              <a:t>update_screen</a:t>
            </a:r>
            <a:r>
              <a:rPr lang="en-US" sz="3200" i="1" dirty="0"/>
              <a:t>()</a:t>
            </a:r>
          </a:p>
          <a:p>
            <a:r>
              <a:rPr lang="en-US" sz="3200" dirty="0"/>
              <a:t>The code for </a:t>
            </a:r>
            <a:r>
              <a:rPr lang="en-US" sz="3200" i="1" dirty="0"/>
              <a:t>_</a:t>
            </a:r>
            <a:r>
              <a:rPr lang="en-US" sz="3200" i="1" dirty="0" err="1"/>
              <a:t>update_bullets</a:t>
            </a:r>
            <a:r>
              <a:rPr lang="en-US" sz="3200" i="1" dirty="0"/>
              <a:t>() </a:t>
            </a:r>
            <a:r>
              <a:rPr lang="en-US" sz="3200" dirty="0"/>
              <a:t>is cut and pasted from </a:t>
            </a:r>
            <a:r>
              <a:rPr lang="en-US" sz="3200" i="1" dirty="0" err="1"/>
              <a:t>run_game</a:t>
            </a:r>
            <a:r>
              <a:rPr lang="en-US" sz="3200" i="1" dirty="0"/>
              <a:t>(); </a:t>
            </a:r>
            <a:r>
              <a:rPr lang="en-US" sz="3200" dirty="0"/>
              <a:t>all we’ve done here is clarify the comments.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277315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Creating the _</a:t>
            </a:r>
            <a:r>
              <a:rPr lang="en-US" sz="4800" dirty="0" err="1"/>
              <a:t>update_bullets</a:t>
            </a:r>
            <a:r>
              <a:rPr lang="en-US" sz="4800" dirty="0"/>
              <a:t>() Method</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725334" cy="5691018"/>
          </a:xfrm>
        </p:spPr>
        <p:txBody>
          <a:bodyPr vert="horz" lIns="91440" tIns="45720" rIns="91440" bIns="45720" rtlCol="0" anchor="t">
            <a:normAutofit/>
          </a:bodyPr>
          <a:lstStyle/>
          <a:p>
            <a:r>
              <a:rPr lang="en-US" sz="3200" dirty="0"/>
              <a:t>Now our main loop contains only minimal code, so we can quickly read the method names and understand what’s happening in the game. </a:t>
            </a:r>
          </a:p>
          <a:p>
            <a:r>
              <a:rPr lang="en-US" sz="3200" dirty="0"/>
              <a:t>The main loop checks for player input, and then updates the position of the ship and any bullets that have been fired. We then use the updated positions to draw a new screen and tick the clock at the end of each pass through the loop.</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019281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957649"/>
          </a:xfrm>
        </p:spPr>
        <p:txBody>
          <a:bodyPr>
            <a:noAutofit/>
          </a:bodyPr>
          <a:lstStyle/>
          <a:p>
            <a:r>
              <a:rPr lang="en-US" sz="4800" dirty="0"/>
              <a:t>Summary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759699" y="1034356"/>
            <a:ext cx="10725334" cy="5691018"/>
          </a:xfrm>
        </p:spPr>
        <p:txBody>
          <a:bodyPr vert="horz" lIns="91440" tIns="45720" rIns="91440" bIns="45720" rtlCol="0" anchor="t">
            <a:normAutofit fontScale="92500" lnSpcReduction="10000"/>
          </a:bodyPr>
          <a:lstStyle/>
          <a:p>
            <a:r>
              <a:rPr lang="en-US" sz="3200" dirty="0"/>
              <a:t>In this chapter, you learned to make a plan for a game and learned the basic structure of a game written in </a:t>
            </a:r>
            <a:r>
              <a:rPr lang="en-US" sz="3200" dirty="0" err="1"/>
              <a:t>Pygame</a:t>
            </a:r>
            <a:r>
              <a:rPr lang="en-US" sz="3200" dirty="0"/>
              <a:t>. </a:t>
            </a:r>
          </a:p>
          <a:p>
            <a:r>
              <a:rPr lang="en-US" sz="3200" dirty="0"/>
              <a:t>You learned to set a background color and store settings in a separate class where you can adjust them more easily. </a:t>
            </a:r>
          </a:p>
          <a:p>
            <a:r>
              <a:rPr lang="en-US" sz="3200" dirty="0"/>
              <a:t>You saw how to draw an image to the screen and give the player control over the movement of game elements. </a:t>
            </a:r>
          </a:p>
          <a:p>
            <a:r>
              <a:rPr lang="en-US" sz="3200" dirty="0"/>
              <a:t>You created elements that move on their own, like bullets flying up a screen, and you deleted objects that are no longer needed. </a:t>
            </a:r>
          </a:p>
          <a:p>
            <a:r>
              <a:rPr lang="en-US" sz="3200" dirty="0"/>
              <a:t>You also learned to refactor code in a project on a regular basis to facilitate ongoing development.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7889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800" dirty="0"/>
              <a:t>Starting the Game Project</a:t>
            </a:r>
            <a:endParaRPr lang="en-U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906843" cy="5149432"/>
          </a:xfrm>
        </p:spPr>
        <p:txBody>
          <a:bodyPr vert="horz" lIns="91440" tIns="45720" rIns="91440" bIns="45720" rtlCol="0" anchor="t">
            <a:normAutofit/>
          </a:bodyPr>
          <a:lstStyle/>
          <a:p>
            <a:r>
              <a:rPr lang="en-US" sz="3200" dirty="0"/>
              <a:t>We’ll begin building the game by creating an empty </a:t>
            </a:r>
            <a:r>
              <a:rPr lang="en-US" sz="3200" dirty="0" err="1"/>
              <a:t>Pygame</a:t>
            </a:r>
            <a:r>
              <a:rPr lang="en-US" sz="3200" dirty="0"/>
              <a:t> window. </a:t>
            </a:r>
          </a:p>
          <a:p>
            <a:r>
              <a:rPr lang="en-US" sz="3200" dirty="0"/>
              <a:t>Later, we’ll draw the game elements, such as the ship and the aliens, on this window. </a:t>
            </a:r>
          </a:p>
          <a:p>
            <a:r>
              <a:rPr lang="en-US" sz="3200" dirty="0"/>
              <a:t>We’ll also make our game respond to user input, set the background color, and load a ship image</a:t>
            </a:r>
            <a:endParaRPr lang="en-US"/>
          </a:p>
          <a:p>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8546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Creating a </a:t>
            </a:r>
            <a:r>
              <a:rPr lang="en-US" sz="4400" err="1"/>
              <a:t>Pygame</a:t>
            </a:r>
            <a:r>
              <a:rPr lang="en-US" sz="4400" dirty="0"/>
              <a:t> Window and Responding to User Input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582239"/>
            <a:ext cx="10906843" cy="4985697"/>
          </a:xfrm>
        </p:spPr>
        <p:txBody>
          <a:bodyPr vert="horz" lIns="91440" tIns="45720" rIns="91440" bIns="45720" rtlCol="0" anchor="t">
            <a:normAutofit fontScale="85000" lnSpcReduction="10000"/>
          </a:bodyPr>
          <a:lstStyle/>
          <a:p>
            <a:r>
              <a:rPr lang="en-US" sz="3200" dirty="0"/>
              <a:t>First, we import the sys and </a:t>
            </a:r>
            <a:r>
              <a:rPr lang="en-US" sz="3200" err="1"/>
              <a:t>pygame</a:t>
            </a:r>
            <a:r>
              <a:rPr lang="en-US" sz="3200" dirty="0"/>
              <a:t> modules. The </a:t>
            </a:r>
            <a:r>
              <a:rPr lang="en-US" sz="3200" err="1"/>
              <a:t>pygame</a:t>
            </a:r>
            <a:r>
              <a:rPr lang="en-US" sz="3200" dirty="0"/>
              <a:t> module contains the functionality we need to make a game. We’ll use tools in the sys module to exit the game when the player quits.</a:t>
            </a:r>
          </a:p>
          <a:p>
            <a:r>
              <a:rPr lang="en-US" sz="3200" dirty="0"/>
              <a:t>Alien Invasion starts as a class called </a:t>
            </a:r>
            <a:r>
              <a:rPr lang="en-US" sz="3200" i="1" dirty="0" err="1"/>
              <a:t>AlienInvasion</a:t>
            </a:r>
            <a:r>
              <a:rPr lang="en-US" sz="3200" dirty="0"/>
              <a:t>. In the</a:t>
            </a:r>
            <a:r>
              <a:rPr lang="en-US" sz="3200" i="1" dirty="0"/>
              <a:t> __</a:t>
            </a:r>
            <a:r>
              <a:rPr lang="en-US" sz="3200" i="1" dirty="0" err="1"/>
              <a:t>init</a:t>
            </a:r>
            <a:r>
              <a:rPr lang="en-US" sz="3200" i="1" dirty="0"/>
              <a:t>__()</a:t>
            </a:r>
            <a:r>
              <a:rPr lang="en-US" sz="3200" dirty="0"/>
              <a:t> method, the </a:t>
            </a:r>
            <a:r>
              <a:rPr lang="en-US" sz="3200" i="1" dirty="0" err="1"/>
              <a:t>pygame.init</a:t>
            </a:r>
            <a:r>
              <a:rPr lang="en-US" sz="3200" i="1" dirty="0"/>
              <a:t>()</a:t>
            </a:r>
            <a:r>
              <a:rPr lang="en-US" sz="3200" dirty="0"/>
              <a:t> function initializes the background settings that </a:t>
            </a:r>
            <a:r>
              <a:rPr lang="en-US" sz="3200" dirty="0" err="1"/>
              <a:t>Pygame</a:t>
            </a:r>
            <a:r>
              <a:rPr lang="en-US" sz="3200" dirty="0"/>
              <a:t> needs to work properly. Then we call </a:t>
            </a:r>
            <a:r>
              <a:rPr lang="en-US" sz="3200" i="1" dirty="0" err="1"/>
              <a:t>pygame.display.set_mode</a:t>
            </a:r>
            <a:r>
              <a:rPr lang="en-US" sz="3200" i="1" dirty="0"/>
              <a:t>()</a:t>
            </a:r>
            <a:r>
              <a:rPr lang="en-US" sz="3200" dirty="0"/>
              <a:t> to create a display window, on which we’ll draw all the game’s graphical elements. The argument (1200, 800) is a tuple that defines the dimensions of the game window, which will be 1,200 pixels wide by 800 pixels high.</a:t>
            </a:r>
          </a:p>
          <a:p>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13116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Creating a </a:t>
            </a:r>
            <a:r>
              <a:rPr lang="en-US" sz="4400" err="1"/>
              <a:t>Pygame</a:t>
            </a:r>
            <a:r>
              <a:rPr lang="en-US" sz="4400" dirty="0"/>
              <a:t> Window and Responding to User Input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582239"/>
            <a:ext cx="10906843" cy="4985697"/>
          </a:xfrm>
        </p:spPr>
        <p:txBody>
          <a:bodyPr vert="horz" lIns="91440" tIns="45720" rIns="91440" bIns="45720" rtlCol="0" anchor="t">
            <a:normAutofit fontScale="92500"/>
          </a:bodyPr>
          <a:lstStyle/>
          <a:p>
            <a:r>
              <a:rPr lang="en-US" sz="3200" dirty="0"/>
              <a:t>The object we assigned to </a:t>
            </a:r>
            <a:r>
              <a:rPr lang="en-US" sz="3200" i="1" dirty="0" err="1"/>
              <a:t>self.screen</a:t>
            </a:r>
            <a:r>
              <a:rPr lang="en-US" sz="3200" dirty="0"/>
              <a:t> is called a </a:t>
            </a:r>
            <a:r>
              <a:rPr lang="en-US" sz="3200" b="1" dirty="0"/>
              <a:t>surface</a:t>
            </a:r>
            <a:r>
              <a:rPr lang="en-US" sz="3200" dirty="0"/>
              <a:t>. </a:t>
            </a:r>
            <a:endParaRPr lang="en-US"/>
          </a:p>
          <a:p>
            <a:r>
              <a:rPr lang="en-US" sz="3200" dirty="0"/>
              <a:t>A surface in </a:t>
            </a:r>
            <a:r>
              <a:rPr lang="en-US" sz="3200" dirty="0" err="1"/>
              <a:t>Pygame</a:t>
            </a:r>
            <a:r>
              <a:rPr lang="en-US" sz="3200" dirty="0"/>
              <a:t> is a part of the screen where a game element can be displayed. Each element in the game, like an alien or a ship, is its own surface. The surface returned by </a:t>
            </a:r>
            <a:r>
              <a:rPr lang="en-US" sz="3200" i="1" dirty="0" err="1"/>
              <a:t>display.set_mode</a:t>
            </a:r>
            <a:r>
              <a:rPr lang="en-US" sz="3200" i="1" dirty="0"/>
              <a:t>()</a:t>
            </a:r>
            <a:r>
              <a:rPr lang="en-US" sz="3200" dirty="0"/>
              <a:t> represents the entire game window. When we activate the game’s animation loop, this surface will be redrawn on every pass through the loop, so it can be updated with any changes triggered by user input.</a:t>
            </a:r>
            <a:endParaRPr lang="en-US"/>
          </a:p>
          <a:p>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6502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Creating a </a:t>
            </a:r>
            <a:r>
              <a:rPr lang="en-US" sz="4400" err="1"/>
              <a:t>Pygame</a:t>
            </a:r>
            <a:r>
              <a:rPr lang="en-US" sz="4400" dirty="0"/>
              <a:t> Window and Responding to User Input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582239"/>
            <a:ext cx="10906843" cy="4985697"/>
          </a:xfrm>
        </p:spPr>
        <p:txBody>
          <a:bodyPr vert="horz" lIns="91440" tIns="45720" rIns="91440" bIns="45720" rtlCol="0" anchor="t">
            <a:normAutofit fontScale="92500" lnSpcReduction="10000"/>
          </a:bodyPr>
          <a:lstStyle/>
          <a:p>
            <a:r>
              <a:rPr lang="en-US" sz="3200" dirty="0"/>
              <a:t>The game is controlled by the </a:t>
            </a:r>
            <a:r>
              <a:rPr lang="en-US" sz="3200" i="1" dirty="0" err="1"/>
              <a:t>run_game</a:t>
            </a:r>
            <a:r>
              <a:rPr lang="en-US" sz="3200" i="1" dirty="0"/>
              <a:t>()</a:t>
            </a:r>
            <a:r>
              <a:rPr lang="en-US" sz="3200" dirty="0"/>
              <a:t> method. This method contains a while loop that runs continually. </a:t>
            </a:r>
            <a:endParaRPr lang="en-US"/>
          </a:p>
          <a:p>
            <a:r>
              <a:rPr lang="en-US" sz="3200" dirty="0"/>
              <a:t>The while loop contains an </a:t>
            </a:r>
            <a:r>
              <a:rPr lang="en-US" sz="3200" b="1" dirty="0"/>
              <a:t>event loop</a:t>
            </a:r>
            <a:r>
              <a:rPr lang="en-US" sz="3200" dirty="0"/>
              <a:t> and code that manages screen updates. </a:t>
            </a:r>
            <a:endParaRPr lang="en-US"/>
          </a:p>
          <a:p>
            <a:r>
              <a:rPr lang="en-US" sz="3200" b="1" dirty="0"/>
              <a:t>An event </a:t>
            </a:r>
            <a:r>
              <a:rPr lang="en-US" sz="3200" dirty="0"/>
              <a:t>is an action that the user performs while playing the game, such as pressing a key or moving the mouse. To make our program respond to events, we write an event loop to listen for events and perform appropriate tasks depending on the kinds of events that occur. The for loop nested inside the while loop is an event loop.</a:t>
            </a:r>
            <a:endParaRPr lang="en-US" dirty="0"/>
          </a:p>
          <a:p>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263976819"/>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825</TotalTime>
  <Words>5913</Words>
  <Application>Microsoft Office PowerPoint</Application>
  <PresentationFormat>Widescreen</PresentationFormat>
  <Paragraphs>195</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Avenir Next LT Pro</vt:lpstr>
      <vt:lpstr>Sitka Banner</vt:lpstr>
      <vt:lpstr>HeadlinesVTI</vt:lpstr>
      <vt:lpstr>Introduction To Object-Oriented Programming</vt:lpstr>
      <vt:lpstr>Object-Oriented Programming (OOP)</vt:lpstr>
      <vt:lpstr>Planning Your Project</vt:lpstr>
      <vt:lpstr>Planning Your Project</vt:lpstr>
      <vt:lpstr>Installing Pygame</vt:lpstr>
      <vt:lpstr>Starting the Game Project</vt:lpstr>
      <vt:lpstr>Creating a Pygame Window and Responding to User Input</vt:lpstr>
      <vt:lpstr>Creating a Pygame Window and Responding to User Input</vt:lpstr>
      <vt:lpstr>Creating a Pygame Window and Responding to User Input</vt:lpstr>
      <vt:lpstr>Creating a Pygame Window and Responding to User Input</vt:lpstr>
      <vt:lpstr>Creating a Pygame Window and Responding to User Input</vt:lpstr>
      <vt:lpstr>Creating a Pygame Window and Responding to User Input</vt:lpstr>
      <vt:lpstr>Controlling the Frame Rate</vt:lpstr>
      <vt:lpstr>Controlling the Frame Rate</vt:lpstr>
      <vt:lpstr>Setting the Background Color</vt:lpstr>
      <vt:lpstr>Creating a Settings Class</vt:lpstr>
      <vt:lpstr>Creating a Settings Class</vt:lpstr>
      <vt:lpstr>Adding the Ship Image</vt:lpstr>
      <vt:lpstr>Creating the Ship Class</vt:lpstr>
      <vt:lpstr>Creating the Ship Class</vt:lpstr>
      <vt:lpstr>Drawing the Ship to the Screen</vt:lpstr>
      <vt:lpstr>Refactoring: The _check_events() and _update_screen() Methods</vt:lpstr>
      <vt:lpstr>The _check_events() Method</vt:lpstr>
      <vt:lpstr>The _update_screen() Method</vt:lpstr>
      <vt:lpstr>Piloting the Ship</vt:lpstr>
      <vt:lpstr>Responding to a Keypress</vt:lpstr>
      <vt:lpstr>Responding to a Keypress</vt:lpstr>
      <vt:lpstr>Allowing Continuous Movement</vt:lpstr>
      <vt:lpstr>Allowing Continuous Movement</vt:lpstr>
      <vt:lpstr>Allowing Continuous Movement</vt:lpstr>
      <vt:lpstr>Allowing Continuous Movement</vt:lpstr>
      <vt:lpstr>Moving Both Left and Right</vt:lpstr>
      <vt:lpstr>Moving Both Left and Right</vt:lpstr>
      <vt:lpstr>Adjusting the Ship’s Speed</vt:lpstr>
      <vt:lpstr>Adjusting the Ship’s Speed</vt:lpstr>
      <vt:lpstr>Limiting the Ship’s Range </vt:lpstr>
      <vt:lpstr>Refactoring _check_events()</vt:lpstr>
      <vt:lpstr>Pressing Q to Quit</vt:lpstr>
      <vt:lpstr>A Quick Recap </vt:lpstr>
      <vt:lpstr>A Quick Recap: alien_invasion.py </vt:lpstr>
      <vt:lpstr>A Quick Recap: settings.py</vt:lpstr>
      <vt:lpstr>A Quick Recap: ship.py</vt:lpstr>
      <vt:lpstr>Shooting Bullets</vt:lpstr>
      <vt:lpstr>Adding the Bullet Settings</vt:lpstr>
      <vt:lpstr>Creating the Bullet Class</vt:lpstr>
      <vt:lpstr>Creating the Bullet Class</vt:lpstr>
      <vt:lpstr>Creating the Bullet Class</vt:lpstr>
      <vt:lpstr>Creating the Bullet Class</vt:lpstr>
      <vt:lpstr>Storing Bullets in a Group</vt:lpstr>
      <vt:lpstr>Storing Bullets in a Group</vt:lpstr>
      <vt:lpstr>Firing Bullets</vt:lpstr>
      <vt:lpstr>Firing Bullets</vt:lpstr>
      <vt:lpstr>Deleting Old Bullets</vt:lpstr>
      <vt:lpstr>Deleting Old Bullets</vt:lpstr>
      <vt:lpstr>Deleting Old Bullets</vt:lpstr>
      <vt:lpstr>Limiting the Number of Bullets</vt:lpstr>
      <vt:lpstr>Creating the _update_bullets() Method</vt:lpstr>
      <vt:lpstr>Creating the _update_bullets() Method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Patrik Boloz</cp:lastModifiedBy>
  <cp:revision>402</cp:revision>
  <dcterms:created xsi:type="dcterms:W3CDTF">2023-08-15T21:25:09Z</dcterms:created>
  <dcterms:modified xsi:type="dcterms:W3CDTF">2023-11-07T19:32:49Z</dcterms:modified>
</cp:coreProperties>
</file>