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0033-0BAE-46DD-8105-B784B51F0ED4}" v="255" dt="2023-08-15T21:37:06.225"/>
    <p1510:client id="{277DB22B-A3FB-068A-F503-896C1BE7F0D0}" v="621" dt="2023-11-05T19:45:48.264"/>
    <p1510:client id="{36A3B2B3-C91D-06DC-550A-FFD0BBF1D72A}" v="24" dt="2023-11-05T18:54:36.562"/>
    <p1510:client id="{E75D60ED-5CD5-7050-A0C8-732F88D512E5}" v="2" dt="2023-11-07T19:15:27.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3" d="100"/>
          <a:sy n="113" d="100"/>
        </p:scale>
        <p:origin x="231"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36A3B2B3-C91D-06DC-550A-FFD0BBF1D72A}"/>
    <pc:docChg chg="addSld delSld modSld">
      <pc:chgData name="Boloz, Patrik" userId="S::patrikboloz@nmhu.edu::4a5f27e5-970c-49cb-a96d-452ff94b951a" providerId="AD" clId="Web-{36A3B2B3-C91D-06DC-550A-FFD0BBF1D72A}" dt="2023-11-05T18:54:36.562" v="21" actId="1076"/>
      <pc:docMkLst>
        <pc:docMk/>
      </pc:docMkLst>
      <pc:sldChg chg="addSp modSp add del replId">
        <pc:chgData name="Boloz, Patrik" userId="S::patrikboloz@nmhu.edu::4a5f27e5-970c-49cb-a96d-452ff94b951a" providerId="AD" clId="Web-{36A3B2B3-C91D-06DC-550A-FFD0BBF1D72A}" dt="2023-11-05T18:54:01.341" v="10"/>
        <pc:sldMkLst>
          <pc:docMk/>
          <pc:sldMk cId="313617424" sldId="319"/>
        </pc:sldMkLst>
        <pc:spChg chg="mod">
          <ac:chgData name="Boloz, Patrik" userId="S::patrikboloz@nmhu.edu::4a5f27e5-970c-49cb-a96d-452ff94b951a" providerId="AD" clId="Web-{36A3B2B3-C91D-06DC-550A-FFD0BBF1D72A}" dt="2023-11-05T18:53:47.324" v="4" actId="20577"/>
          <ac:spMkLst>
            <pc:docMk/>
            <pc:sldMk cId="313617424" sldId="319"/>
            <ac:spMk id="3" creationId="{BB405855-270F-69AB-8974-B71F54443A3F}"/>
          </ac:spMkLst>
        </pc:spChg>
        <pc:picChg chg="add mod">
          <ac:chgData name="Boloz, Patrik" userId="S::patrikboloz@nmhu.edu::4a5f27e5-970c-49cb-a96d-452ff94b951a" providerId="AD" clId="Web-{36A3B2B3-C91D-06DC-550A-FFD0BBF1D72A}" dt="2023-11-05T18:53:55.325" v="8" actId="1076"/>
          <ac:picMkLst>
            <pc:docMk/>
            <pc:sldMk cId="313617424" sldId="319"/>
            <ac:picMk id="4" creationId="{22F4B8A8-C2C6-522E-52B5-F36C5A736D24}"/>
          </ac:picMkLst>
        </pc:picChg>
      </pc:sldChg>
      <pc:sldChg chg="addSp delSp modSp add replId">
        <pc:chgData name="Boloz, Patrik" userId="S::patrikboloz@nmhu.edu::4a5f27e5-970c-49cb-a96d-452ff94b951a" providerId="AD" clId="Web-{36A3B2B3-C91D-06DC-550A-FFD0BBF1D72A}" dt="2023-11-05T18:54:36.562" v="21" actId="1076"/>
        <pc:sldMkLst>
          <pc:docMk/>
          <pc:sldMk cId="1331555757" sldId="320"/>
        </pc:sldMkLst>
        <pc:spChg chg="mod">
          <ac:chgData name="Boloz, Patrik" userId="S::patrikboloz@nmhu.edu::4a5f27e5-970c-49cb-a96d-452ff94b951a" providerId="AD" clId="Web-{36A3B2B3-C91D-06DC-550A-FFD0BBF1D72A}" dt="2023-11-05T18:54:18.577" v="15" actId="20577"/>
          <ac:spMkLst>
            <pc:docMk/>
            <pc:sldMk cId="1331555757" sldId="320"/>
            <ac:spMk id="3" creationId="{BB405855-270F-69AB-8974-B71F54443A3F}"/>
          </ac:spMkLst>
        </pc:spChg>
        <pc:picChg chg="del">
          <ac:chgData name="Boloz, Patrik" userId="S::patrikboloz@nmhu.edu::4a5f27e5-970c-49cb-a96d-452ff94b951a" providerId="AD" clId="Web-{36A3B2B3-C91D-06DC-550A-FFD0BBF1D72A}" dt="2023-11-05T18:54:06.748" v="12"/>
          <ac:picMkLst>
            <pc:docMk/>
            <pc:sldMk cId="1331555757" sldId="320"/>
            <ac:picMk id="4" creationId="{22F4B8A8-C2C6-522E-52B5-F36C5A736D24}"/>
          </ac:picMkLst>
        </pc:picChg>
        <pc:picChg chg="add mod">
          <ac:chgData name="Boloz, Patrik" userId="S::patrikboloz@nmhu.edu::4a5f27e5-970c-49cb-a96d-452ff94b951a" providerId="AD" clId="Web-{36A3B2B3-C91D-06DC-550A-FFD0BBF1D72A}" dt="2023-11-05T18:54:36.562" v="21" actId="1076"/>
          <ac:picMkLst>
            <pc:docMk/>
            <pc:sldMk cId="1331555757" sldId="320"/>
            <ac:picMk id="5" creationId="{8DADF946-9DD4-1AA4-5C3E-D6945A2DB038}"/>
          </ac:picMkLst>
        </pc:picChg>
      </pc:sldChg>
    </pc:docChg>
  </pc:docChgLst>
  <pc:docChgLst>
    <pc:chgData name="Boloz, Patrik" userId="S::patrikboloz@nmhu.edu::4a5f27e5-970c-49cb-a96d-452ff94b951a" providerId="AD" clId="Web-{E75D60ED-5CD5-7050-A0C8-732F88D512E5}"/>
    <pc:docChg chg="addSld modSld">
      <pc:chgData name="Boloz, Patrik" userId="S::patrikboloz@nmhu.edu::4a5f27e5-970c-49cb-a96d-452ff94b951a" providerId="AD" clId="Web-{E75D60ED-5CD5-7050-A0C8-732F88D512E5}" dt="2023-11-07T19:15:27.680" v="1" actId="20577"/>
      <pc:docMkLst>
        <pc:docMk/>
      </pc:docMkLst>
      <pc:sldChg chg="modSp add replId">
        <pc:chgData name="Boloz, Patrik" userId="S::patrikboloz@nmhu.edu::4a5f27e5-970c-49cb-a96d-452ff94b951a" providerId="AD" clId="Web-{E75D60ED-5CD5-7050-A0C8-732F88D512E5}" dt="2023-11-07T19:15:27.680" v="1" actId="20577"/>
        <pc:sldMkLst>
          <pc:docMk/>
          <pc:sldMk cId="3291744587" sldId="300"/>
        </pc:sldMkLst>
        <pc:spChg chg="mod">
          <ac:chgData name="Boloz, Patrik" userId="S::patrikboloz@nmhu.edu::4a5f27e5-970c-49cb-a96d-452ff94b951a" providerId="AD" clId="Web-{E75D60ED-5CD5-7050-A0C8-732F88D512E5}" dt="2023-11-07T19:15:27.680" v="1" actId="20577"/>
          <ac:spMkLst>
            <pc:docMk/>
            <pc:sldMk cId="3291744587" sldId="300"/>
            <ac:spMk id="2" creationId="{9688A260-6E2F-2AFE-7427-4DD80B94333B}"/>
          </ac:spMkLst>
        </pc:spChg>
      </pc:sldChg>
    </pc:docChg>
  </pc:docChgLst>
  <pc:docChgLst>
    <pc:chgData name="Boloz, Patrik" userId="S::patrikboloz@nmhu.edu::4a5f27e5-970c-49cb-a96d-452ff94b951a" providerId="AD" clId="Web-{277DB22B-A3FB-068A-F503-896C1BE7F0D0}"/>
    <pc:docChg chg="addSld delSld modSld">
      <pc:chgData name="Boloz, Patrik" userId="S::patrikboloz@nmhu.edu::4a5f27e5-970c-49cb-a96d-452ff94b951a" providerId="AD" clId="Web-{277DB22B-A3FB-068A-F503-896C1BE7F0D0}" dt="2023-11-05T19:45:48.264" v="663" actId="20577"/>
      <pc:docMkLst>
        <pc:docMk/>
      </pc:docMkLst>
      <pc:sldChg chg="modSp">
        <pc:chgData name="Boloz, Patrik" userId="S::patrikboloz@nmhu.edu::4a5f27e5-970c-49cb-a96d-452ff94b951a" providerId="AD" clId="Web-{277DB22B-A3FB-068A-F503-896C1BE7F0D0}" dt="2023-11-05T18:56:07.133" v="51" actId="20577"/>
        <pc:sldMkLst>
          <pc:docMk/>
          <pc:sldMk cId="109857222" sldId="256"/>
        </pc:sldMkLst>
        <pc:spChg chg="mod">
          <ac:chgData name="Boloz, Patrik" userId="S::patrikboloz@nmhu.edu::4a5f27e5-970c-49cb-a96d-452ff94b951a" providerId="AD" clId="Web-{277DB22B-A3FB-068A-F503-896C1BE7F0D0}" dt="2023-11-05T18:56:07.133" v="51" actId="20577"/>
          <ac:spMkLst>
            <pc:docMk/>
            <pc:sldMk cId="109857222" sldId="256"/>
            <ac:spMk id="3" creationId="{00000000-0000-0000-0000-000000000000}"/>
          </ac:spMkLst>
        </pc:spChg>
      </pc:sldChg>
      <pc:sldChg chg="del">
        <pc:chgData name="Boloz, Patrik" userId="S::patrikboloz@nmhu.edu::4a5f27e5-970c-49cb-a96d-452ff94b951a" providerId="AD" clId="Web-{277DB22B-A3FB-068A-F503-896C1BE7F0D0}" dt="2023-11-05T18:55:48.632" v="43"/>
        <pc:sldMkLst>
          <pc:docMk/>
          <pc:sldMk cId="3191633493" sldId="258"/>
        </pc:sldMkLst>
      </pc:sldChg>
      <pc:sldChg chg="modSp">
        <pc:chgData name="Boloz, Patrik" userId="S::patrikboloz@nmhu.edu::4a5f27e5-970c-49cb-a96d-452ff94b951a" providerId="AD" clId="Web-{277DB22B-A3FB-068A-F503-896C1BE7F0D0}" dt="2023-11-05T18:56:43.416" v="58" actId="20577"/>
        <pc:sldMkLst>
          <pc:docMk/>
          <pc:sldMk cId="848866193" sldId="259"/>
        </pc:sldMkLst>
        <pc:spChg chg="mod">
          <ac:chgData name="Boloz, Patrik" userId="S::patrikboloz@nmhu.edu::4a5f27e5-970c-49cb-a96d-452ff94b951a" providerId="AD" clId="Web-{277DB22B-A3FB-068A-F503-896C1BE7F0D0}" dt="2023-11-05T18:56:43.416" v="58" actId="20577"/>
          <ac:spMkLst>
            <pc:docMk/>
            <pc:sldMk cId="848866193" sldId="259"/>
            <ac:spMk id="3" creationId="{BB405855-270F-69AB-8974-B71F54443A3F}"/>
          </ac:spMkLst>
        </pc:spChg>
      </pc:sldChg>
      <pc:sldChg chg="del">
        <pc:chgData name="Boloz, Patrik" userId="S::patrikboloz@nmhu.edu::4a5f27e5-970c-49cb-a96d-452ff94b951a" providerId="AD" clId="Web-{277DB22B-A3FB-068A-F503-896C1BE7F0D0}" dt="2023-11-05T18:55:48.632" v="42"/>
        <pc:sldMkLst>
          <pc:docMk/>
          <pc:sldMk cId="2405087323" sldId="260"/>
        </pc:sldMkLst>
      </pc:sldChg>
      <pc:sldChg chg="addSp modSp add replId">
        <pc:chgData name="Boloz, Patrik" userId="S::patrikboloz@nmhu.edu::4a5f27e5-970c-49cb-a96d-452ff94b951a" providerId="AD" clId="Web-{277DB22B-A3FB-068A-F503-896C1BE7F0D0}" dt="2023-11-05T18:59:28.359" v="87" actId="1076"/>
        <pc:sldMkLst>
          <pc:docMk/>
          <pc:sldMk cId="4057404030" sldId="260"/>
        </pc:sldMkLst>
        <pc:spChg chg="mod">
          <ac:chgData name="Boloz, Patrik" userId="S::patrikboloz@nmhu.edu::4a5f27e5-970c-49cb-a96d-452ff94b951a" providerId="AD" clId="Web-{277DB22B-A3FB-068A-F503-896C1BE7F0D0}" dt="2023-11-05T18:57:23.636" v="62" actId="20577"/>
          <ac:spMkLst>
            <pc:docMk/>
            <pc:sldMk cId="4057404030" sldId="260"/>
            <ac:spMk id="2" creationId="{9688A260-6E2F-2AFE-7427-4DD80B94333B}"/>
          </ac:spMkLst>
        </pc:spChg>
        <pc:spChg chg="mod">
          <ac:chgData name="Boloz, Patrik" userId="S::patrikboloz@nmhu.edu::4a5f27e5-970c-49cb-a96d-452ff94b951a" providerId="AD" clId="Web-{277DB22B-A3FB-068A-F503-896C1BE7F0D0}" dt="2023-11-05T18:58:11.044" v="72" actId="14100"/>
          <ac:spMkLst>
            <pc:docMk/>
            <pc:sldMk cId="4057404030" sldId="260"/>
            <ac:spMk id="3" creationId="{BB405855-270F-69AB-8974-B71F54443A3F}"/>
          </ac:spMkLst>
        </pc:spChg>
        <pc:picChg chg="add mod">
          <ac:chgData name="Boloz, Patrik" userId="S::patrikboloz@nmhu.edu::4a5f27e5-970c-49cb-a96d-452ff94b951a" providerId="AD" clId="Web-{277DB22B-A3FB-068A-F503-896C1BE7F0D0}" dt="2023-11-05T18:59:28.359" v="87" actId="1076"/>
          <ac:picMkLst>
            <pc:docMk/>
            <pc:sldMk cId="4057404030" sldId="260"/>
            <ac:picMk id="4" creationId="{2C7F754C-A770-7FED-0CCF-3AFE382E9284}"/>
          </ac:picMkLst>
        </pc:picChg>
      </pc:sldChg>
      <pc:sldChg chg="del">
        <pc:chgData name="Boloz, Patrik" userId="S::patrikboloz@nmhu.edu::4a5f27e5-970c-49cb-a96d-452ff94b951a" providerId="AD" clId="Web-{277DB22B-A3FB-068A-F503-896C1BE7F0D0}" dt="2023-11-05T18:55:48.632" v="41"/>
        <pc:sldMkLst>
          <pc:docMk/>
          <pc:sldMk cId="1116976198" sldId="261"/>
        </pc:sldMkLst>
      </pc:sldChg>
      <pc:sldChg chg="modSp add replId">
        <pc:chgData name="Boloz, Patrik" userId="S::patrikboloz@nmhu.edu::4a5f27e5-970c-49cb-a96d-452ff94b951a" providerId="AD" clId="Web-{277DB22B-A3FB-068A-F503-896C1BE7F0D0}" dt="2023-11-05T18:58:31.779" v="83" actId="20577"/>
        <pc:sldMkLst>
          <pc:docMk/>
          <pc:sldMk cId="2292544773" sldId="261"/>
        </pc:sldMkLst>
        <pc:spChg chg="mod">
          <ac:chgData name="Boloz, Patrik" userId="S::patrikboloz@nmhu.edu::4a5f27e5-970c-49cb-a96d-452ff94b951a" providerId="AD" clId="Web-{277DB22B-A3FB-068A-F503-896C1BE7F0D0}" dt="2023-11-05T18:58:31.779" v="83" actId="20577"/>
          <ac:spMkLst>
            <pc:docMk/>
            <pc:sldMk cId="2292544773" sldId="261"/>
            <ac:spMk id="3" creationId="{BB405855-270F-69AB-8974-B71F54443A3F}"/>
          </ac:spMkLst>
        </pc:spChg>
      </pc:sldChg>
      <pc:sldChg chg="addSp modSp add replId">
        <pc:chgData name="Boloz, Patrik" userId="S::patrikboloz@nmhu.edu::4a5f27e5-970c-49cb-a96d-452ff94b951a" providerId="AD" clId="Web-{277DB22B-A3FB-068A-F503-896C1BE7F0D0}" dt="2023-11-05T19:00:16.361" v="105" actId="1076"/>
        <pc:sldMkLst>
          <pc:docMk/>
          <pc:sldMk cId="2060857701" sldId="262"/>
        </pc:sldMkLst>
        <pc:spChg chg="mod">
          <ac:chgData name="Boloz, Patrik" userId="S::patrikboloz@nmhu.edu::4a5f27e5-970c-49cb-a96d-452ff94b951a" providerId="AD" clId="Web-{277DB22B-A3FB-068A-F503-896C1BE7F0D0}" dt="2023-11-05T18:59:43.860" v="92" actId="20577"/>
          <ac:spMkLst>
            <pc:docMk/>
            <pc:sldMk cId="2060857701" sldId="262"/>
            <ac:spMk id="2" creationId="{9688A260-6E2F-2AFE-7427-4DD80B94333B}"/>
          </ac:spMkLst>
        </pc:spChg>
        <pc:spChg chg="mod">
          <ac:chgData name="Boloz, Patrik" userId="S::patrikboloz@nmhu.edu::4a5f27e5-970c-49cb-a96d-452ff94b951a" providerId="AD" clId="Web-{277DB22B-A3FB-068A-F503-896C1BE7F0D0}" dt="2023-11-05T19:00:06.408" v="98" actId="20577"/>
          <ac:spMkLst>
            <pc:docMk/>
            <pc:sldMk cId="2060857701" sldId="262"/>
            <ac:spMk id="3" creationId="{BB405855-270F-69AB-8974-B71F54443A3F}"/>
          </ac:spMkLst>
        </pc:spChg>
        <pc:picChg chg="add mod">
          <ac:chgData name="Boloz, Patrik" userId="S::patrikboloz@nmhu.edu::4a5f27e5-970c-49cb-a96d-452ff94b951a" providerId="AD" clId="Web-{277DB22B-A3FB-068A-F503-896C1BE7F0D0}" dt="2023-11-05T19:00:16.361" v="105" actId="1076"/>
          <ac:picMkLst>
            <pc:docMk/>
            <pc:sldMk cId="2060857701" sldId="262"/>
            <ac:picMk id="4" creationId="{E4676013-0439-DA0C-FB38-E3205747B8DE}"/>
          </ac:picMkLst>
        </pc:picChg>
      </pc:sldChg>
      <pc:sldChg chg="del">
        <pc:chgData name="Boloz, Patrik" userId="S::patrikboloz@nmhu.edu::4a5f27e5-970c-49cb-a96d-452ff94b951a" providerId="AD" clId="Web-{277DB22B-A3FB-068A-F503-896C1BE7F0D0}" dt="2023-11-05T18:55:48.632" v="40"/>
        <pc:sldMkLst>
          <pc:docMk/>
          <pc:sldMk cId="4105407608" sldId="262"/>
        </pc:sldMkLst>
      </pc:sldChg>
      <pc:sldChg chg="del">
        <pc:chgData name="Boloz, Patrik" userId="S::patrikboloz@nmhu.edu::4a5f27e5-970c-49cb-a96d-452ff94b951a" providerId="AD" clId="Web-{277DB22B-A3FB-068A-F503-896C1BE7F0D0}" dt="2023-11-05T18:55:48.632" v="39"/>
        <pc:sldMkLst>
          <pc:docMk/>
          <pc:sldMk cId="452555087" sldId="263"/>
        </pc:sldMkLst>
      </pc:sldChg>
      <pc:sldChg chg="delSp modSp add replId">
        <pc:chgData name="Boloz, Patrik" userId="S::patrikboloz@nmhu.edu::4a5f27e5-970c-49cb-a96d-452ff94b951a" providerId="AD" clId="Web-{277DB22B-A3FB-068A-F503-896C1BE7F0D0}" dt="2023-11-05T19:00:54.800" v="115" actId="20577"/>
        <pc:sldMkLst>
          <pc:docMk/>
          <pc:sldMk cId="4185467310" sldId="263"/>
        </pc:sldMkLst>
        <pc:spChg chg="mod">
          <ac:chgData name="Boloz, Patrik" userId="S::patrikboloz@nmhu.edu::4a5f27e5-970c-49cb-a96d-452ff94b951a" providerId="AD" clId="Web-{277DB22B-A3FB-068A-F503-896C1BE7F0D0}" dt="2023-11-05T19:00:29.737" v="110" actId="20577"/>
          <ac:spMkLst>
            <pc:docMk/>
            <pc:sldMk cId="4185467310" sldId="263"/>
            <ac:spMk id="2" creationId="{9688A260-6E2F-2AFE-7427-4DD80B94333B}"/>
          </ac:spMkLst>
        </pc:spChg>
        <pc:spChg chg="mod">
          <ac:chgData name="Boloz, Patrik" userId="S::patrikboloz@nmhu.edu::4a5f27e5-970c-49cb-a96d-452ff94b951a" providerId="AD" clId="Web-{277DB22B-A3FB-068A-F503-896C1BE7F0D0}" dt="2023-11-05T19:00:54.800" v="115" actId="20577"/>
          <ac:spMkLst>
            <pc:docMk/>
            <pc:sldMk cId="4185467310" sldId="263"/>
            <ac:spMk id="3" creationId="{BB405855-270F-69AB-8974-B71F54443A3F}"/>
          </ac:spMkLst>
        </pc:spChg>
        <pc:picChg chg="del">
          <ac:chgData name="Boloz, Patrik" userId="S::patrikboloz@nmhu.edu::4a5f27e5-970c-49cb-a96d-452ff94b951a" providerId="AD" clId="Web-{277DB22B-A3FB-068A-F503-896C1BE7F0D0}" dt="2023-11-05T19:00:25.346" v="107"/>
          <ac:picMkLst>
            <pc:docMk/>
            <pc:sldMk cId="4185467310" sldId="263"/>
            <ac:picMk id="4" creationId="{E4676013-0439-DA0C-FB38-E3205747B8DE}"/>
          </ac:picMkLst>
        </pc:picChg>
      </pc:sldChg>
      <pc:sldChg chg="modSp add replId">
        <pc:chgData name="Boloz, Patrik" userId="S::patrikboloz@nmhu.edu::4a5f27e5-970c-49cb-a96d-452ff94b951a" providerId="AD" clId="Web-{277DB22B-A3FB-068A-F503-896C1BE7F0D0}" dt="2023-11-05T19:03:24.525" v="146" actId="20577"/>
        <pc:sldMkLst>
          <pc:docMk/>
          <pc:sldMk cId="1513116096" sldId="264"/>
        </pc:sldMkLst>
        <pc:spChg chg="mod">
          <ac:chgData name="Boloz, Patrik" userId="S::patrikboloz@nmhu.edu::4a5f27e5-970c-49cb-a96d-452ff94b951a" providerId="AD" clId="Web-{277DB22B-A3FB-068A-F503-896C1BE7F0D0}" dt="2023-11-05T19:01:07.363" v="121" actId="20577"/>
          <ac:spMkLst>
            <pc:docMk/>
            <pc:sldMk cId="1513116096" sldId="264"/>
            <ac:spMk id="2" creationId="{9688A260-6E2F-2AFE-7427-4DD80B94333B}"/>
          </ac:spMkLst>
        </pc:spChg>
        <pc:spChg chg="mod">
          <ac:chgData name="Boloz, Patrik" userId="S::patrikboloz@nmhu.edu::4a5f27e5-970c-49cb-a96d-452ff94b951a" providerId="AD" clId="Web-{277DB22B-A3FB-068A-F503-896C1BE7F0D0}" dt="2023-11-05T19:03:24.525" v="146" actId="20577"/>
          <ac:spMkLst>
            <pc:docMk/>
            <pc:sldMk cId="1513116096" sldId="264"/>
            <ac:spMk id="3" creationId="{BB405855-270F-69AB-8974-B71F54443A3F}"/>
          </ac:spMkLst>
        </pc:spChg>
      </pc:sldChg>
      <pc:sldChg chg="del">
        <pc:chgData name="Boloz, Patrik" userId="S::patrikboloz@nmhu.edu::4a5f27e5-970c-49cb-a96d-452ff94b951a" providerId="AD" clId="Web-{277DB22B-A3FB-068A-F503-896C1BE7F0D0}" dt="2023-11-05T18:55:48.632" v="38"/>
        <pc:sldMkLst>
          <pc:docMk/>
          <pc:sldMk cId="2134136404" sldId="264"/>
        </pc:sldMkLst>
      </pc:sldChg>
      <pc:sldChg chg="del">
        <pc:chgData name="Boloz, Patrik" userId="S::patrikboloz@nmhu.edu::4a5f27e5-970c-49cb-a96d-452ff94b951a" providerId="AD" clId="Web-{277DB22B-A3FB-068A-F503-896C1BE7F0D0}" dt="2023-11-05T18:55:48.632" v="37"/>
        <pc:sldMkLst>
          <pc:docMk/>
          <pc:sldMk cId="2362222584" sldId="265"/>
        </pc:sldMkLst>
      </pc:sldChg>
      <pc:sldChg chg="modSp add replId">
        <pc:chgData name="Boloz, Patrik" userId="S::patrikboloz@nmhu.edu::4a5f27e5-970c-49cb-a96d-452ff94b951a" providerId="AD" clId="Web-{277DB22B-A3FB-068A-F503-896C1BE7F0D0}" dt="2023-11-05T19:03:04.883" v="141" actId="20577"/>
        <pc:sldMkLst>
          <pc:docMk/>
          <pc:sldMk cId="2665022973" sldId="265"/>
        </pc:sldMkLst>
        <pc:spChg chg="mod">
          <ac:chgData name="Boloz, Patrik" userId="S::patrikboloz@nmhu.edu::4a5f27e5-970c-49cb-a96d-452ff94b951a" providerId="AD" clId="Web-{277DB22B-A3FB-068A-F503-896C1BE7F0D0}" dt="2023-11-05T19:03:04.883" v="141" actId="20577"/>
          <ac:spMkLst>
            <pc:docMk/>
            <pc:sldMk cId="2665022973" sldId="265"/>
            <ac:spMk id="3" creationId="{BB405855-270F-69AB-8974-B71F54443A3F}"/>
          </ac:spMkLst>
        </pc:spChg>
      </pc:sldChg>
      <pc:sldChg chg="del">
        <pc:chgData name="Boloz, Patrik" userId="S::patrikboloz@nmhu.edu::4a5f27e5-970c-49cb-a96d-452ff94b951a" providerId="AD" clId="Web-{277DB22B-A3FB-068A-F503-896C1BE7F0D0}" dt="2023-11-05T18:55:48.632" v="36"/>
        <pc:sldMkLst>
          <pc:docMk/>
          <pc:sldMk cId="553297470" sldId="266"/>
        </pc:sldMkLst>
      </pc:sldChg>
      <pc:sldChg chg="modSp add replId">
        <pc:chgData name="Boloz, Patrik" userId="S::patrikboloz@nmhu.edu::4a5f27e5-970c-49cb-a96d-452ff94b951a" providerId="AD" clId="Web-{277DB22B-A3FB-068A-F503-896C1BE7F0D0}" dt="2023-11-05T19:04:30.465" v="163" actId="20577"/>
        <pc:sldMkLst>
          <pc:docMk/>
          <pc:sldMk cId="3263976819" sldId="266"/>
        </pc:sldMkLst>
        <pc:spChg chg="mod">
          <ac:chgData name="Boloz, Patrik" userId="S::patrikboloz@nmhu.edu::4a5f27e5-970c-49cb-a96d-452ff94b951a" providerId="AD" clId="Web-{277DB22B-A3FB-068A-F503-896C1BE7F0D0}" dt="2023-11-05T19:04:30.465" v="163" actId="20577"/>
          <ac:spMkLst>
            <pc:docMk/>
            <pc:sldMk cId="3263976819" sldId="266"/>
            <ac:spMk id="3" creationId="{BB405855-270F-69AB-8974-B71F54443A3F}"/>
          </ac:spMkLst>
        </pc:spChg>
      </pc:sldChg>
      <pc:sldChg chg="modSp add replId">
        <pc:chgData name="Boloz, Patrik" userId="S::patrikboloz@nmhu.edu::4a5f27e5-970c-49cb-a96d-452ff94b951a" providerId="AD" clId="Web-{277DB22B-A3FB-068A-F503-896C1BE7F0D0}" dt="2023-11-05T19:05:27.670" v="181" actId="20577"/>
        <pc:sldMkLst>
          <pc:docMk/>
          <pc:sldMk cId="1938852517" sldId="267"/>
        </pc:sldMkLst>
        <pc:spChg chg="mod">
          <ac:chgData name="Boloz, Patrik" userId="S::patrikboloz@nmhu.edu::4a5f27e5-970c-49cb-a96d-452ff94b951a" providerId="AD" clId="Web-{277DB22B-A3FB-068A-F503-896C1BE7F0D0}" dt="2023-11-05T19:05:27.670" v="181" actId="20577"/>
          <ac:spMkLst>
            <pc:docMk/>
            <pc:sldMk cId="1938852517" sldId="267"/>
            <ac:spMk id="3" creationId="{BB405855-270F-69AB-8974-B71F54443A3F}"/>
          </ac:spMkLst>
        </pc:spChg>
        <pc:spChg chg="mod">
          <ac:chgData name="Boloz, Patrik" userId="S::patrikboloz@nmhu.edu::4a5f27e5-970c-49cb-a96d-452ff94b951a" providerId="AD" clId="Web-{277DB22B-A3FB-068A-F503-896C1BE7F0D0}" dt="2023-11-05T19:04:40.949" v="170" actId="20577"/>
          <ac:spMkLst>
            <pc:docMk/>
            <pc:sldMk cId="1938852517" sldId="267"/>
            <ac:spMk id="8" creationId="{C5176844-69C3-4F79-BE38-EA5BDDF4FEA4}"/>
          </ac:spMkLst>
        </pc:spChg>
      </pc:sldChg>
      <pc:sldChg chg="del">
        <pc:chgData name="Boloz, Patrik" userId="S::patrikboloz@nmhu.edu::4a5f27e5-970c-49cb-a96d-452ff94b951a" providerId="AD" clId="Web-{277DB22B-A3FB-068A-F503-896C1BE7F0D0}" dt="2023-11-05T18:55:48.632" v="35"/>
        <pc:sldMkLst>
          <pc:docMk/>
          <pc:sldMk cId="2721541466" sldId="267"/>
        </pc:sldMkLst>
      </pc:sldChg>
      <pc:sldChg chg="modSp add replId">
        <pc:chgData name="Boloz, Patrik" userId="S::patrikboloz@nmhu.edu::4a5f27e5-970c-49cb-a96d-452ff94b951a" providerId="AD" clId="Web-{277DB22B-A3FB-068A-F503-896C1BE7F0D0}" dt="2023-11-05T19:06:05.359" v="191" actId="20577"/>
        <pc:sldMkLst>
          <pc:docMk/>
          <pc:sldMk cId="2894534452" sldId="268"/>
        </pc:sldMkLst>
        <pc:spChg chg="mod">
          <ac:chgData name="Boloz, Patrik" userId="S::patrikboloz@nmhu.edu::4a5f27e5-970c-49cb-a96d-452ff94b951a" providerId="AD" clId="Web-{277DB22B-A3FB-068A-F503-896C1BE7F0D0}" dt="2023-11-05T19:06:05.359" v="191" actId="20577"/>
          <ac:spMkLst>
            <pc:docMk/>
            <pc:sldMk cId="2894534452" sldId="268"/>
            <ac:spMk id="3" creationId="{BB405855-270F-69AB-8974-B71F54443A3F}"/>
          </ac:spMkLst>
        </pc:spChg>
      </pc:sldChg>
      <pc:sldChg chg="del">
        <pc:chgData name="Boloz, Patrik" userId="S::patrikboloz@nmhu.edu::4a5f27e5-970c-49cb-a96d-452ff94b951a" providerId="AD" clId="Web-{277DB22B-A3FB-068A-F503-896C1BE7F0D0}" dt="2023-11-05T18:55:48.632" v="34"/>
        <pc:sldMkLst>
          <pc:docMk/>
          <pc:sldMk cId="4267302760" sldId="268"/>
        </pc:sldMkLst>
      </pc:sldChg>
      <pc:sldChg chg="modSp add replId">
        <pc:chgData name="Boloz, Patrik" userId="S::patrikboloz@nmhu.edu::4a5f27e5-970c-49cb-a96d-452ff94b951a" providerId="AD" clId="Web-{277DB22B-A3FB-068A-F503-896C1BE7F0D0}" dt="2023-11-05T19:06:50.064" v="199" actId="20577"/>
        <pc:sldMkLst>
          <pc:docMk/>
          <pc:sldMk cId="609217639" sldId="269"/>
        </pc:sldMkLst>
        <pc:spChg chg="mod">
          <ac:chgData name="Boloz, Patrik" userId="S::patrikboloz@nmhu.edu::4a5f27e5-970c-49cb-a96d-452ff94b951a" providerId="AD" clId="Web-{277DB22B-A3FB-068A-F503-896C1BE7F0D0}" dt="2023-11-05T19:06:50.064" v="199" actId="20577"/>
          <ac:spMkLst>
            <pc:docMk/>
            <pc:sldMk cId="609217639" sldId="269"/>
            <ac:spMk id="3" creationId="{BB405855-270F-69AB-8974-B71F54443A3F}"/>
          </ac:spMkLst>
        </pc:spChg>
      </pc:sldChg>
      <pc:sldChg chg="modSp add replId">
        <pc:chgData name="Boloz, Patrik" userId="S::patrikboloz@nmhu.edu::4a5f27e5-970c-49cb-a96d-452ff94b951a" providerId="AD" clId="Web-{277DB22B-A3FB-068A-F503-896C1BE7F0D0}" dt="2023-11-05T19:07:37.456" v="212" actId="20577"/>
        <pc:sldMkLst>
          <pc:docMk/>
          <pc:sldMk cId="1994768697" sldId="270"/>
        </pc:sldMkLst>
        <pc:spChg chg="mod">
          <ac:chgData name="Boloz, Patrik" userId="S::patrikboloz@nmhu.edu::4a5f27e5-970c-49cb-a96d-452ff94b951a" providerId="AD" clId="Web-{277DB22B-A3FB-068A-F503-896C1BE7F0D0}" dt="2023-11-05T19:06:58.080" v="204" actId="20577"/>
          <ac:spMkLst>
            <pc:docMk/>
            <pc:sldMk cId="1994768697" sldId="270"/>
            <ac:spMk id="2" creationId="{9688A260-6E2F-2AFE-7427-4DD80B94333B}"/>
          </ac:spMkLst>
        </pc:spChg>
        <pc:spChg chg="mod">
          <ac:chgData name="Boloz, Patrik" userId="S::patrikboloz@nmhu.edu::4a5f27e5-970c-49cb-a96d-452ff94b951a" providerId="AD" clId="Web-{277DB22B-A3FB-068A-F503-896C1BE7F0D0}" dt="2023-11-05T19:07:37.456" v="212" actId="20577"/>
          <ac:spMkLst>
            <pc:docMk/>
            <pc:sldMk cId="1994768697" sldId="270"/>
            <ac:spMk id="3" creationId="{BB405855-270F-69AB-8974-B71F54443A3F}"/>
          </ac:spMkLst>
        </pc:spChg>
      </pc:sldChg>
      <pc:sldChg chg="del">
        <pc:chgData name="Boloz, Patrik" userId="S::patrikboloz@nmhu.edu::4a5f27e5-970c-49cb-a96d-452ff94b951a" providerId="AD" clId="Web-{277DB22B-A3FB-068A-F503-896C1BE7F0D0}" dt="2023-11-05T18:55:48.632" v="31"/>
        <pc:sldMkLst>
          <pc:docMk/>
          <pc:sldMk cId="2557735537" sldId="270"/>
        </pc:sldMkLst>
      </pc:sldChg>
      <pc:sldChg chg="modSp add replId">
        <pc:chgData name="Boloz, Patrik" userId="S::patrikboloz@nmhu.edu::4a5f27e5-970c-49cb-a96d-452ff94b951a" providerId="AD" clId="Web-{277DB22B-A3FB-068A-F503-896C1BE7F0D0}" dt="2023-11-05T19:08:45.521" v="233" actId="20577"/>
        <pc:sldMkLst>
          <pc:docMk/>
          <pc:sldMk cId="461124598" sldId="271"/>
        </pc:sldMkLst>
        <pc:spChg chg="mod">
          <ac:chgData name="Boloz, Patrik" userId="S::patrikboloz@nmhu.edu::4a5f27e5-970c-49cb-a96d-452ff94b951a" providerId="AD" clId="Web-{277DB22B-A3FB-068A-F503-896C1BE7F0D0}" dt="2023-11-05T19:08:45.521" v="233" actId="20577"/>
          <ac:spMkLst>
            <pc:docMk/>
            <pc:sldMk cId="461124598" sldId="271"/>
            <ac:spMk id="3" creationId="{BB405855-270F-69AB-8974-B71F54443A3F}"/>
          </ac:spMkLst>
        </pc:spChg>
      </pc:sldChg>
      <pc:sldChg chg="modSp add replId">
        <pc:chgData name="Boloz, Patrik" userId="S::patrikboloz@nmhu.edu::4a5f27e5-970c-49cb-a96d-452ff94b951a" providerId="AD" clId="Web-{277DB22B-A3FB-068A-F503-896C1BE7F0D0}" dt="2023-11-05T19:09:53.181" v="248" actId="20577"/>
        <pc:sldMkLst>
          <pc:docMk/>
          <pc:sldMk cId="1565628710" sldId="272"/>
        </pc:sldMkLst>
        <pc:spChg chg="mod">
          <ac:chgData name="Boloz, Patrik" userId="S::patrikboloz@nmhu.edu::4a5f27e5-970c-49cb-a96d-452ff94b951a" providerId="AD" clId="Web-{277DB22B-A3FB-068A-F503-896C1BE7F0D0}" dt="2023-11-05T19:08:57.600" v="237" actId="20577"/>
          <ac:spMkLst>
            <pc:docMk/>
            <pc:sldMk cId="1565628710" sldId="272"/>
            <ac:spMk id="2" creationId="{9688A260-6E2F-2AFE-7427-4DD80B94333B}"/>
          </ac:spMkLst>
        </pc:spChg>
        <pc:spChg chg="mod">
          <ac:chgData name="Boloz, Patrik" userId="S::patrikboloz@nmhu.edu::4a5f27e5-970c-49cb-a96d-452ff94b951a" providerId="AD" clId="Web-{277DB22B-A3FB-068A-F503-896C1BE7F0D0}" dt="2023-11-05T19:09:53.181" v="248" actId="20577"/>
          <ac:spMkLst>
            <pc:docMk/>
            <pc:sldMk cId="1565628710" sldId="272"/>
            <ac:spMk id="3" creationId="{BB405855-270F-69AB-8974-B71F54443A3F}"/>
          </ac:spMkLst>
        </pc:spChg>
      </pc:sldChg>
      <pc:sldChg chg="modSp add replId">
        <pc:chgData name="Boloz, Patrik" userId="S::patrikboloz@nmhu.edu::4a5f27e5-970c-49cb-a96d-452ff94b951a" providerId="AD" clId="Web-{277DB22B-A3FB-068A-F503-896C1BE7F0D0}" dt="2023-11-05T19:10:56.011" v="264" actId="20577"/>
        <pc:sldMkLst>
          <pc:docMk/>
          <pc:sldMk cId="1226114945" sldId="273"/>
        </pc:sldMkLst>
        <pc:spChg chg="mod">
          <ac:chgData name="Boloz, Patrik" userId="S::patrikboloz@nmhu.edu::4a5f27e5-970c-49cb-a96d-452ff94b951a" providerId="AD" clId="Web-{277DB22B-A3FB-068A-F503-896C1BE7F0D0}" dt="2023-11-05T19:10:01.275" v="253" actId="14100"/>
          <ac:spMkLst>
            <pc:docMk/>
            <pc:sldMk cId="1226114945" sldId="273"/>
            <ac:spMk id="2" creationId="{9688A260-6E2F-2AFE-7427-4DD80B94333B}"/>
          </ac:spMkLst>
        </pc:spChg>
        <pc:spChg chg="mod">
          <ac:chgData name="Boloz, Patrik" userId="S::patrikboloz@nmhu.edu::4a5f27e5-970c-49cb-a96d-452ff94b951a" providerId="AD" clId="Web-{277DB22B-A3FB-068A-F503-896C1BE7F0D0}" dt="2023-11-05T19:10:56.011" v="264" actId="20577"/>
          <ac:spMkLst>
            <pc:docMk/>
            <pc:sldMk cId="1226114945" sldId="273"/>
            <ac:spMk id="3" creationId="{BB405855-270F-69AB-8974-B71F54443A3F}"/>
          </ac:spMkLst>
        </pc:spChg>
      </pc:sldChg>
      <pc:sldChg chg="modSp add replId">
        <pc:chgData name="Boloz, Patrik" userId="S::patrikboloz@nmhu.edu::4a5f27e5-970c-49cb-a96d-452ff94b951a" providerId="AD" clId="Web-{277DB22B-A3FB-068A-F503-896C1BE7F0D0}" dt="2023-11-05T19:12:03.717" v="281" actId="20577"/>
        <pc:sldMkLst>
          <pc:docMk/>
          <pc:sldMk cId="506021255" sldId="274"/>
        </pc:sldMkLst>
        <pc:spChg chg="mod">
          <ac:chgData name="Boloz, Patrik" userId="S::patrikboloz@nmhu.edu::4a5f27e5-970c-49cb-a96d-452ff94b951a" providerId="AD" clId="Web-{277DB22B-A3FB-068A-F503-896C1BE7F0D0}" dt="2023-11-05T19:12:03.717" v="281" actId="20577"/>
          <ac:spMkLst>
            <pc:docMk/>
            <pc:sldMk cId="506021255" sldId="274"/>
            <ac:spMk id="3" creationId="{BB405855-270F-69AB-8974-B71F54443A3F}"/>
          </ac:spMkLst>
        </pc:spChg>
      </pc:sldChg>
      <pc:sldChg chg="modSp add replId">
        <pc:chgData name="Boloz, Patrik" userId="S::patrikboloz@nmhu.edu::4a5f27e5-970c-49cb-a96d-452ff94b951a" providerId="AD" clId="Web-{277DB22B-A3FB-068A-F503-896C1BE7F0D0}" dt="2023-11-05T19:14:37.473" v="301" actId="20577"/>
        <pc:sldMkLst>
          <pc:docMk/>
          <pc:sldMk cId="157201964" sldId="275"/>
        </pc:sldMkLst>
        <pc:spChg chg="mod">
          <ac:chgData name="Boloz, Patrik" userId="S::patrikboloz@nmhu.edu::4a5f27e5-970c-49cb-a96d-452ff94b951a" providerId="AD" clId="Web-{277DB22B-A3FB-068A-F503-896C1BE7F0D0}" dt="2023-11-05T19:12:13.842" v="286" actId="20577"/>
          <ac:spMkLst>
            <pc:docMk/>
            <pc:sldMk cId="157201964" sldId="275"/>
            <ac:spMk id="2" creationId="{9688A260-6E2F-2AFE-7427-4DD80B94333B}"/>
          </ac:spMkLst>
        </pc:spChg>
        <pc:spChg chg="mod">
          <ac:chgData name="Boloz, Patrik" userId="S::patrikboloz@nmhu.edu::4a5f27e5-970c-49cb-a96d-452ff94b951a" providerId="AD" clId="Web-{277DB22B-A3FB-068A-F503-896C1BE7F0D0}" dt="2023-11-05T19:14:37.473" v="301" actId="20577"/>
          <ac:spMkLst>
            <pc:docMk/>
            <pc:sldMk cId="157201964" sldId="275"/>
            <ac:spMk id="3" creationId="{BB405855-270F-69AB-8974-B71F54443A3F}"/>
          </ac:spMkLst>
        </pc:spChg>
      </pc:sldChg>
      <pc:sldChg chg="modSp add replId">
        <pc:chgData name="Boloz, Patrik" userId="S::patrikboloz@nmhu.edu::4a5f27e5-970c-49cb-a96d-452ff94b951a" providerId="AD" clId="Web-{277DB22B-A3FB-068A-F503-896C1BE7F0D0}" dt="2023-11-05T19:16:28.961" v="315" actId="20577"/>
        <pc:sldMkLst>
          <pc:docMk/>
          <pc:sldMk cId="2478768134" sldId="276"/>
        </pc:sldMkLst>
        <pc:spChg chg="mod">
          <ac:chgData name="Boloz, Patrik" userId="S::patrikboloz@nmhu.edu::4a5f27e5-970c-49cb-a96d-452ff94b951a" providerId="AD" clId="Web-{277DB22B-A3FB-068A-F503-896C1BE7F0D0}" dt="2023-11-05T19:15:20.037" v="306" actId="20577"/>
          <ac:spMkLst>
            <pc:docMk/>
            <pc:sldMk cId="2478768134" sldId="276"/>
            <ac:spMk id="2" creationId="{9688A260-6E2F-2AFE-7427-4DD80B94333B}"/>
          </ac:spMkLst>
        </pc:spChg>
        <pc:spChg chg="mod">
          <ac:chgData name="Boloz, Patrik" userId="S::patrikboloz@nmhu.edu::4a5f27e5-970c-49cb-a96d-452ff94b951a" providerId="AD" clId="Web-{277DB22B-A3FB-068A-F503-896C1BE7F0D0}" dt="2023-11-05T19:16:28.961" v="315" actId="20577"/>
          <ac:spMkLst>
            <pc:docMk/>
            <pc:sldMk cId="2478768134" sldId="276"/>
            <ac:spMk id="3" creationId="{BB405855-270F-69AB-8974-B71F54443A3F}"/>
          </ac:spMkLst>
        </pc:spChg>
      </pc:sldChg>
      <pc:sldChg chg="addSp modSp add replId">
        <pc:chgData name="Boloz, Patrik" userId="S::patrikboloz@nmhu.edu::4a5f27e5-970c-49cb-a96d-452ff94b951a" providerId="AD" clId="Web-{277DB22B-A3FB-068A-F503-896C1BE7F0D0}" dt="2023-11-05T19:17:26.057" v="331" actId="1076"/>
        <pc:sldMkLst>
          <pc:docMk/>
          <pc:sldMk cId="3778326769" sldId="277"/>
        </pc:sldMkLst>
        <pc:spChg chg="mod">
          <ac:chgData name="Boloz, Patrik" userId="S::patrikboloz@nmhu.edu::4a5f27e5-970c-49cb-a96d-452ff94b951a" providerId="AD" clId="Web-{277DB22B-A3FB-068A-F503-896C1BE7F0D0}" dt="2023-11-05T19:17:23.510" v="328" actId="14100"/>
          <ac:spMkLst>
            <pc:docMk/>
            <pc:sldMk cId="3778326769" sldId="277"/>
            <ac:spMk id="3" creationId="{BB405855-270F-69AB-8974-B71F54443A3F}"/>
          </ac:spMkLst>
        </pc:spChg>
        <pc:picChg chg="add mod">
          <ac:chgData name="Boloz, Patrik" userId="S::patrikboloz@nmhu.edu::4a5f27e5-970c-49cb-a96d-452ff94b951a" providerId="AD" clId="Web-{277DB22B-A3FB-068A-F503-896C1BE7F0D0}" dt="2023-11-05T19:17:26.057" v="331" actId="1076"/>
          <ac:picMkLst>
            <pc:docMk/>
            <pc:sldMk cId="3778326769" sldId="277"/>
            <ac:picMk id="4" creationId="{79000A38-8412-58A5-5E7B-404330F95021}"/>
          </ac:picMkLst>
        </pc:picChg>
      </pc:sldChg>
      <pc:sldChg chg="delSp modSp add replId">
        <pc:chgData name="Boloz, Patrik" userId="S::patrikboloz@nmhu.edu::4a5f27e5-970c-49cb-a96d-452ff94b951a" providerId="AD" clId="Web-{277DB22B-A3FB-068A-F503-896C1BE7F0D0}" dt="2023-11-05T19:20:56.831" v="357" actId="20577"/>
        <pc:sldMkLst>
          <pc:docMk/>
          <pc:sldMk cId="184286034" sldId="278"/>
        </pc:sldMkLst>
        <pc:spChg chg="mod">
          <ac:chgData name="Boloz, Patrik" userId="S::patrikboloz@nmhu.edu::4a5f27e5-970c-49cb-a96d-452ff94b951a" providerId="AD" clId="Web-{277DB22B-A3FB-068A-F503-896C1BE7F0D0}" dt="2023-11-05T19:18:50.326" v="337" actId="20577"/>
          <ac:spMkLst>
            <pc:docMk/>
            <pc:sldMk cId="184286034" sldId="278"/>
            <ac:spMk id="2" creationId="{9688A260-6E2F-2AFE-7427-4DD80B94333B}"/>
          </ac:spMkLst>
        </pc:spChg>
        <pc:spChg chg="mod">
          <ac:chgData name="Boloz, Patrik" userId="S::patrikboloz@nmhu.edu::4a5f27e5-970c-49cb-a96d-452ff94b951a" providerId="AD" clId="Web-{277DB22B-A3FB-068A-F503-896C1BE7F0D0}" dt="2023-11-05T19:20:56.831" v="357" actId="20577"/>
          <ac:spMkLst>
            <pc:docMk/>
            <pc:sldMk cId="184286034" sldId="278"/>
            <ac:spMk id="3" creationId="{BB405855-270F-69AB-8974-B71F54443A3F}"/>
          </ac:spMkLst>
        </pc:spChg>
        <pc:picChg chg="del">
          <ac:chgData name="Boloz, Patrik" userId="S::patrikboloz@nmhu.edu::4a5f27e5-970c-49cb-a96d-452ff94b951a" providerId="AD" clId="Web-{277DB22B-A3FB-068A-F503-896C1BE7F0D0}" dt="2023-11-05T19:18:45.060" v="333"/>
          <ac:picMkLst>
            <pc:docMk/>
            <pc:sldMk cId="184286034" sldId="278"/>
            <ac:picMk id="4" creationId="{79000A38-8412-58A5-5E7B-404330F95021}"/>
          </ac:picMkLst>
        </pc:picChg>
      </pc:sldChg>
      <pc:sldChg chg="modSp add replId">
        <pc:chgData name="Boloz, Patrik" userId="S::patrikboloz@nmhu.edu::4a5f27e5-970c-49cb-a96d-452ff94b951a" providerId="AD" clId="Web-{277DB22B-A3FB-068A-F503-896C1BE7F0D0}" dt="2023-11-05T19:22:16.271" v="379" actId="20577"/>
        <pc:sldMkLst>
          <pc:docMk/>
          <pc:sldMk cId="4212219446" sldId="279"/>
        </pc:sldMkLst>
        <pc:spChg chg="mod">
          <ac:chgData name="Boloz, Patrik" userId="S::patrikboloz@nmhu.edu::4a5f27e5-970c-49cb-a96d-452ff94b951a" providerId="AD" clId="Web-{277DB22B-A3FB-068A-F503-896C1BE7F0D0}" dt="2023-11-05T19:21:13.316" v="368" actId="20577"/>
          <ac:spMkLst>
            <pc:docMk/>
            <pc:sldMk cId="4212219446" sldId="279"/>
            <ac:spMk id="2" creationId="{9688A260-6E2F-2AFE-7427-4DD80B94333B}"/>
          </ac:spMkLst>
        </pc:spChg>
        <pc:spChg chg="mod">
          <ac:chgData name="Boloz, Patrik" userId="S::patrikboloz@nmhu.edu::4a5f27e5-970c-49cb-a96d-452ff94b951a" providerId="AD" clId="Web-{277DB22B-A3FB-068A-F503-896C1BE7F0D0}" dt="2023-11-05T19:22:16.271" v="379" actId="20577"/>
          <ac:spMkLst>
            <pc:docMk/>
            <pc:sldMk cId="4212219446" sldId="279"/>
            <ac:spMk id="3" creationId="{BB405855-270F-69AB-8974-B71F54443A3F}"/>
          </ac:spMkLst>
        </pc:spChg>
      </pc:sldChg>
      <pc:sldChg chg="modSp add replId">
        <pc:chgData name="Boloz, Patrik" userId="S::patrikboloz@nmhu.edu::4a5f27e5-970c-49cb-a96d-452ff94b951a" providerId="AD" clId="Web-{277DB22B-A3FB-068A-F503-896C1BE7F0D0}" dt="2023-11-05T19:23:13.070" v="390" actId="20577"/>
        <pc:sldMkLst>
          <pc:docMk/>
          <pc:sldMk cId="1749897873" sldId="280"/>
        </pc:sldMkLst>
        <pc:spChg chg="mod">
          <ac:chgData name="Boloz, Patrik" userId="S::patrikboloz@nmhu.edu::4a5f27e5-970c-49cb-a96d-452ff94b951a" providerId="AD" clId="Web-{277DB22B-A3FB-068A-F503-896C1BE7F0D0}" dt="2023-11-05T19:22:29.538" v="385" actId="20577"/>
          <ac:spMkLst>
            <pc:docMk/>
            <pc:sldMk cId="1749897873" sldId="280"/>
            <ac:spMk id="2" creationId="{9688A260-6E2F-2AFE-7427-4DD80B94333B}"/>
          </ac:spMkLst>
        </pc:spChg>
        <pc:spChg chg="mod">
          <ac:chgData name="Boloz, Patrik" userId="S::patrikboloz@nmhu.edu::4a5f27e5-970c-49cb-a96d-452ff94b951a" providerId="AD" clId="Web-{277DB22B-A3FB-068A-F503-896C1BE7F0D0}" dt="2023-11-05T19:23:13.070" v="390" actId="20577"/>
          <ac:spMkLst>
            <pc:docMk/>
            <pc:sldMk cId="1749897873" sldId="280"/>
            <ac:spMk id="3" creationId="{BB405855-270F-69AB-8974-B71F54443A3F}"/>
          </ac:spMkLst>
        </pc:spChg>
      </pc:sldChg>
      <pc:sldChg chg="modSp add replId">
        <pc:chgData name="Boloz, Patrik" userId="S::patrikboloz@nmhu.edu::4a5f27e5-970c-49cb-a96d-452ff94b951a" providerId="AD" clId="Web-{277DB22B-A3FB-068A-F503-896C1BE7F0D0}" dt="2023-11-05T19:23:59.603" v="403" actId="20577"/>
        <pc:sldMkLst>
          <pc:docMk/>
          <pc:sldMk cId="2644873633" sldId="281"/>
        </pc:sldMkLst>
        <pc:spChg chg="mod">
          <ac:chgData name="Boloz, Patrik" userId="S::patrikboloz@nmhu.edu::4a5f27e5-970c-49cb-a96d-452ff94b951a" providerId="AD" clId="Web-{277DB22B-A3FB-068A-F503-896C1BE7F0D0}" dt="2023-11-05T19:23:19.930" v="396" actId="20577"/>
          <ac:spMkLst>
            <pc:docMk/>
            <pc:sldMk cId="2644873633" sldId="281"/>
            <ac:spMk id="2" creationId="{9688A260-6E2F-2AFE-7427-4DD80B94333B}"/>
          </ac:spMkLst>
        </pc:spChg>
        <pc:spChg chg="mod">
          <ac:chgData name="Boloz, Patrik" userId="S::patrikboloz@nmhu.edu::4a5f27e5-970c-49cb-a96d-452ff94b951a" providerId="AD" clId="Web-{277DB22B-A3FB-068A-F503-896C1BE7F0D0}" dt="2023-11-05T19:23:59.603" v="403" actId="20577"/>
          <ac:spMkLst>
            <pc:docMk/>
            <pc:sldMk cId="2644873633" sldId="281"/>
            <ac:spMk id="3" creationId="{BB405855-270F-69AB-8974-B71F54443A3F}"/>
          </ac:spMkLst>
        </pc:spChg>
      </pc:sldChg>
      <pc:sldChg chg="modSp add replId">
        <pc:chgData name="Boloz, Patrik" userId="S::patrikboloz@nmhu.edu::4a5f27e5-970c-49cb-a96d-452ff94b951a" providerId="AD" clId="Web-{277DB22B-A3FB-068A-F503-896C1BE7F0D0}" dt="2023-11-05T19:24:48.480" v="413" actId="20577"/>
        <pc:sldMkLst>
          <pc:docMk/>
          <pc:sldMk cId="1382995728" sldId="282"/>
        </pc:sldMkLst>
        <pc:spChg chg="mod">
          <ac:chgData name="Boloz, Patrik" userId="S::patrikboloz@nmhu.edu::4a5f27e5-970c-49cb-a96d-452ff94b951a" providerId="AD" clId="Web-{277DB22B-A3FB-068A-F503-896C1BE7F0D0}" dt="2023-11-05T19:24:27.229" v="408" actId="20577"/>
          <ac:spMkLst>
            <pc:docMk/>
            <pc:sldMk cId="1382995728" sldId="282"/>
            <ac:spMk id="2" creationId="{9688A260-6E2F-2AFE-7427-4DD80B94333B}"/>
          </ac:spMkLst>
        </pc:spChg>
        <pc:spChg chg="mod">
          <ac:chgData name="Boloz, Patrik" userId="S::patrikboloz@nmhu.edu::4a5f27e5-970c-49cb-a96d-452ff94b951a" providerId="AD" clId="Web-{277DB22B-A3FB-068A-F503-896C1BE7F0D0}" dt="2023-11-05T19:24:48.480" v="413" actId="20577"/>
          <ac:spMkLst>
            <pc:docMk/>
            <pc:sldMk cId="1382995728" sldId="282"/>
            <ac:spMk id="3" creationId="{BB405855-270F-69AB-8974-B71F54443A3F}"/>
          </ac:spMkLst>
        </pc:spChg>
      </pc:sldChg>
      <pc:sldChg chg="modSp add replId">
        <pc:chgData name="Boloz, Patrik" userId="S::patrikboloz@nmhu.edu::4a5f27e5-970c-49cb-a96d-452ff94b951a" providerId="AD" clId="Web-{277DB22B-A3FB-068A-F503-896C1BE7F0D0}" dt="2023-11-05T19:26:03.093" v="433" actId="14100"/>
        <pc:sldMkLst>
          <pc:docMk/>
          <pc:sldMk cId="3331485040" sldId="283"/>
        </pc:sldMkLst>
        <pc:spChg chg="mod">
          <ac:chgData name="Boloz, Patrik" userId="S::patrikboloz@nmhu.edu::4a5f27e5-970c-49cb-a96d-452ff94b951a" providerId="AD" clId="Web-{277DB22B-A3FB-068A-F503-896C1BE7F0D0}" dt="2023-11-05T19:25:01.746" v="417" actId="20577"/>
          <ac:spMkLst>
            <pc:docMk/>
            <pc:sldMk cId="3331485040" sldId="283"/>
            <ac:spMk id="2" creationId="{9688A260-6E2F-2AFE-7427-4DD80B94333B}"/>
          </ac:spMkLst>
        </pc:spChg>
        <pc:spChg chg="mod">
          <ac:chgData name="Boloz, Patrik" userId="S::patrikboloz@nmhu.edu::4a5f27e5-970c-49cb-a96d-452ff94b951a" providerId="AD" clId="Web-{277DB22B-A3FB-068A-F503-896C1BE7F0D0}" dt="2023-11-05T19:26:03.093" v="433" actId="14100"/>
          <ac:spMkLst>
            <pc:docMk/>
            <pc:sldMk cId="3331485040" sldId="283"/>
            <ac:spMk id="3" creationId="{BB405855-270F-69AB-8974-B71F54443A3F}"/>
          </ac:spMkLst>
        </pc:spChg>
      </pc:sldChg>
      <pc:sldChg chg="modSp add replId">
        <pc:chgData name="Boloz, Patrik" userId="S::patrikboloz@nmhu.edu::4a5f27e5-970c-49cb-a96d-452ff94b951a" providerId="AD" clId="Web-{277DB22B-A3FB-068A-F503-896C1BE7F0D0}" dt="2023-11-05T19:26:31.156" v="437" actId="20577"/>
        <pc:sldMkLst>
          <pc:docMk/>
          <pc:sldMk cId="655269653" sldId="284"/>
        </pc:sldMkLst>
        <pc:spChg chg="mod">
          <ac:chgData name="Boloz, Patrik" userId="S::patrikboloz@nmhu.edu::4a5f27e5-970c-49cb-a96d-452ff94b951a" providerId="AD" clId="Web-{277DB22B-A3FB-068A-F503-896C1BE7F0D0}" dt="2023-11-05T19:26:31.156" v="437" actId="20577"/>
          <ac:spMkLst>
            <pc:docMk/>
            <pc:sldMk cId="655269653" sldId="284"/>
            <ac:spMk id="3" creationId="{BB405855-270F-69AB-8974-B71F54443A3F}"/>
          </ac:spMkLst>
        </pc:spChg>
      </pc:sldChg>
      <pc:sldChg chg="modSp add replId">
        <pc:chgData name="Boloz, Patrik" userId="S::patrikboloz@nmhu.edu::4a5f27e5-970c-49cb-a96d-452ff94b951a" providerId="AD" clId="Web-{277DB22B-A3FB-068A-F503-896C1BE7F0D0}" dt="2023-11-05T19:28:06.175" v="453" actId="20577"/>
        <pc:sldMkLst>
          <pc:docMk/>
          <pc:sldMk cId="779518067" sldId="285"/>
        </pc:sldMkLst>
        <pc:spChg chg="mod">
          <ac:chgData name="Boloz, Patrik" userId="S::patrikboloz@nmhu.edu::4a5f27e5-970c-49cb-a96d-452ff94b951a" providerId="AD" clId="Web-{277DB22B-A3FB-068A-F503-896C1BE7F0D0}" dt="2023-11-05T19:26:52.360" v="441" actId="20577"/>
          <ac:spMkLst>
            <pc:docMk/>
            <pc:sldMk cId="779518067" sldId="285"/>
            <ac:spMk id="2" creationId="{9688A260-6E2F-2AFE-7427-4DD80B94333B}"/>
          </ac:spMkLst>
        </pc:spChg>
        <pc:spChg chg="mod">
          <ac:chgData name="Boloz, Patrik" userId="S::patrikboloz@nmhu.edu::4a5f27e5-970c-49cb-a96d-452ff94b951a" providerId="AD" clId="Web-{277DB22B-A3FB-068A-F503-896C1BE7F0D0}" dt="2023-11-05T19:28:06.175" v="453" actId="20577"/>
          <ac:spMkLst>
            <pc:docMk/>
            <pc:sldMk cId="779518067" sldId="285"/>
            <ac:spMk id="3" creationId="{BB405855-270F-69AB-8974-B71F54443A3F}"/>
          </ac:spMkLst>
        </pc:spChg>
      </pc:sldChg>
      <pc:sldChg chg="modSp add replId">
        <pc:chgData name="Boloz, Patrik" userId="S::patrikboloz@nmhu.edu::4a5f27e5-970c-49cb-a96d-452ff94b951a" providerId="AD" clId="Web-{277DB22B-A3FB-068A-F503-896C1BE7F0D0}" dt="2023-11-05T19:28:54.490" v="464" actId="20577"/>
        <pc:sldMkLst>
          <pc:docMk/>
          <pc:sldMk cId="4071306387" sldId="286"/>
        </pc:sldMkLst>
        <pc:spChg chg="mod">
          <ac:chgData name="Boloz, Patrik" userId="S::patrikboloz@nmhu.edu::4a5f27e5-970c-49cb-a96d-452ff94b951a" providerId="AD" clId="Web-{277DB22B-A3FB-068A-F503-896C1BE7F0D0}" dt="2023-11-05T19:28:54.490" v="464" actId="20577"/>
          <ac:spMkLst>
            <pc:docMk/>
            <pc:sldMk cId="4071306387" sldId="286"/>
            <ac:spMk id="3" creationId="{BB405855-270F-69AB-8974-B71F54443A3F}"/>
          </ac:spMkLst>
        </pc:spChg>
      </pc:sldChg>
      <pc:sldChg chg="modSp add replId">
        <pc:chgData name="Boloz, Patrik" userId="S::patrikboloz@nmhu.edu::4a5f27e5-970c-49cb-a96d-452ff94b951a" providerId="AD" clId="Web-{277DB22B-A3FB-068A-F503-896C1BE7F0D0}" dt="2023-11-05T19:30:05.446" v="479" actId="20577"/>
        <pc:sldMkLst>
          <pc:docMk/>
          <pc:sldMk cId="765610478" sldId="287"/>
        </pc:sldMkLst>
        <pc:spChg chg="mod">
          <ac:chgData name="Boloz, Patrik" userId="S::patrikboloz@nmhu.edu::4a5f27e5-970c-49cb-a96d-452ff94b951a" providerId="AD" clId="Web-{277DB22B-A3FB-068A-F503-896C1BE7F0D0}" dt="2023-11-05T19:30:05.446" v="479" actId="20577"/>
          <ac:spMkLst>
            <pc:docMk/>
            <pc:sldMk cId="765610478" sldId="287"/>
            <ac:spMk id="3" creationId="{BB405855-270F-69AB-8974-B71F54443A3F}"/>
          </ac:spMkLst>
        </pc:spChg>
      </pc:sldChg>
      <pc:sldChg chg="del">
        <pc:chgData name="Boloz, Patrik" userId="S::patrikboloz@nmhu.edu::4a5f27e5-970c-49cb-a96d-452ff94b951a" providerId="AD" clId="Web-{277DB22B-A3FB-068A-F503-896C1BE7F0D0}" dt="2023-11-05T18:55:48.632" v="33"/>
        <pc:sldMkLst>
          <pc:docMk/>
          <pc:sldMk cId="918486790" sldId="288"/>
        </pc:sldMkLst>
      </pc:sldChg>
      <pc:sldChg chg="modSp add replId">
        <pc:chgData name="Boloz, Patrik" userId="S::patrikboloz@nmhu.edu::4a5f27e5-970c-49cb-a96d-452ff94b951a" providerId="AD" clId="Web-{277DB22B-A3FB-068A-F503-896C1BE7F0D0}" dt="2023-11-05T19:30:51.791" v="489" actId="20577"/>
        <pc:sldMkLst>
          <pc:docMk/>
          <pc:sldMk cId="1697529271" sldId="288"/>
        </pc:sldMkLst>
        <pc:spChg chg="mod">
          <ac:chgData name="Boloz, Patrik" userId="S::patrikboloz@nmhu.edu::4a5f27e5-970c-49cb-a96d-452ff94b951a" providerId="AD" clId="Web-{277DB22B-A3FB-068A-F503-896C1BE7F0D0}" dt="2023-11-05T19:30:51.791" v="489" actId="20577"/>
          <ac:spMkLst>
            <pc:docMk/>
            <pc:sldMk cId="1697529271" sldId="288"/>
            <ac:spMk id="3" creationId="{BB405855-270F-69AB-8974-B71F54443A3F}"/>
          </ac:spMkLst>
        </pc:spChg>
      </pc:sldChg>
      <pc:sldChg chg="del">
        <pc:chgData name="Boloz, Patrik" userId="S::patrikboloz@nmhu.edu::4a5f27e5-970c-49cb-a96d-452ff94b951a" providerId="AD" clId="Web-{277DB22B-A3FB-068A-F503-896C1BE7F0D0}" dt="2023-11-05T18:55:48.632" v="32"/>
        <pc:sldMkLst>
          <pc:docMk/>
          <pc:sldMk cId="842006594" sldId="289"/>
        </pc:sldMkLst>
      </pc:sldChg>
      <pc:sldChg chg="modSp add replId">
        <pc:chgData name="Boloz, Patrik" userId="S::patrikboloz@nmhu.edu::4a5f27e5-970c-49cb-a96d-452ff94b951a" providerId="AD" clId="Web-{277DB22B-A3FB-068A-F503-896C1BE7F0D0}" dt="2023-11-05T19:32:35.654" v="503" actId="20577"/>
        <pc:sldMkLst>
          <pc:docMk/>
          <pc:sldMk cId="4233122032" sldId="289"/>
        </pc:sldMkLst>
        <pc:spChg chg="mod">
          <ac:chgData name="Boloz, Patrik" userId="S::patrikboloz@nmhu.edu::4a5f27e5-970c-49cb-a96d-452ff94b951a" providerId="AD" clId="Web-{277DB22B-A3FB-068A-F503-896C1BE7F0D0}" dt="2023-11-05T19:31:15.042" v="493" actId="20577"/>
          <ac:spMkLst>
            <pc:docMk/>
            <pc:sldMk cId="4233122032" sldId="289"/>
            <ac:spMk id="2" creationId="{9688A260-6E2F-2AFE-7427-4DD80B94333B}"/>
          </ac:spMkLst>
        </pc:spChg>
        <pc:spChg chg="mod">
          <ac:chgData name="Boloz, Patrik" userId="S::patrikboloz@nmhu.edu::4a5f27e5-970c-49cb-a96d-452ff94b951a" providerId="AD" clId="Web-{277DB22B-A3FB-068A-F503-896C1BE7F0D0}" dt="2023-11-05T19:32:35.654" v="503" actId="20577"/>
          <ac:spMkLst>
            <pc:docMk/>
            <pc:sldMk cId="4233122032" sldId="289"/>
            <ac:spMk id="3" creationId="{BB405855-270F-69AB-8974-B71F54443A3F}"/>
          </ac:spMkLst>
        </pc:spChg>
      </pc:sldChg>
      <pc:sldChg chg="del">
        <pc:chgData name="Boloz, Patrik" userId="S::patrikboloz@nmhu.edu::4a5f27e5-970c-49cb-a96d-452ff94b951a" providerId="AD" clId="Web-{277DB22B-A3FB-068A-F503-896C1BE7F0D0}" dt="2023-11-05T18:55:48.617" v="30"/>
        <pc:sldMkLst>
          <pc:docMk/>
          <pc:sldMk cId="2569271540" sldId="290"/>
        </pc:sldMkLst>
      </pc:sldChg>
      <pc:sldChg chg="modSp add replId">
        <pc:chgData name="Boloz, Patrik" userId="S::patrikboloz@nmhu.edu::4a5f27e5-970c-49cb-a96d-452ff94b951a" providerId="AD" clId="Web-{277DB22B-A3FB-068A-F503-896C1BE7F0D0}" dt="2023-11-05T19:33:13.827" v="512" actId="20577"/>
        <pc:sldMkLst>
          <pc:docMk/>
          <pc:sldMk cId="2711087922" sldId="290"/>
        </pc:sldMkLst>
        <pc:spChg chg="mod">
          <ac:chgData name="Boloz, Patrik" userId="S::patrikboloz@nmhu.edu::4a5f27e5-970c-49cb-a96d-452ff94b951a" providerId="AD" clId="Web-{277DB22B-A3FB-068A-F503-896C1BE7F0D0}" dt="2023-11-05T19:33:13.827" v="512" actId="20577"/>
          <ac:spMkLst>
            <pc:docMk/>
            <pc:sldMk cId="2711087922" sldId="290"/>
            <ac:spMk id="3" creationId="{BB405855-270F-69AB-8974-B71F54443A3F}"/>
          </ac:spMkLst>
        </pc:spChg>
      </pc:sldChg>
      <pc:sldChg chg="del">
        <pc:chgData name="Boloz, Patrik" userId="S::patrikboloz@nmhu.edu::4a5f27e5-970c-49cb-a96d-452ff94b951a" providerId="AD" clId="Web-{277DB22B-A3FB-068A-F503-896C1BE7F0D0}" dt="2023-11-05T18:55:48.617" v="29"/>
        <pc:sldMkLst>
          <pc:docMk/>
          <pc:sldMk cId="1997783741" sldId="291"/>
        </pc:sldMkLst>
      </pc:sldChg>
      <pc:sldChg chg="modSp add replId">
        <pc:chgData name="Boloz, Patrik" userId="S::patrikboloz@nmhu.edu::4a5f27e5-970c-49cb-a96d-452ff94b951a" providerId="AD" clId="Web-{277DB22B-A3FB-068A-F503-896C1BE7F0D0}" dt="2023-11-05T19:34:56.753" v="531" actId="20577"/>
        <pc:sldMkLst>
          <pc:docMk/>
          <pc:sldMk cId="2705261095" sldId="291"/>
        </pc:sldMkLst>
        <pc:spChg chg="mod">
          <ac:chgData name="Boloz, Patrik" userId="S::patrikboloz@nmhu.edu::4a5f27e5-970c-49cb-a96d-452ff94b951a" providerId="AD" clId="Web-{277DB22B-A3FB-068A-F503-896C1BE7F0D0}" dt="2023-11-05T19:33:24.765" v="518" actId="20577"/>
          <ac:spMkLst>
            <pc:docMk/>
            <pc:sldMk cId="2705261095" sldId="291"/>
            <ac:spMk id="2" creationId="{9688A260-6E2F-2AFE-7427-4DD80B94333B}"/>
          </ac:spMkLst>
        </pc:spChg>
        <pc:spChg chg="mod">
          <ac:chgData name="Boloz, Patrik" userId="S::patrikboloz@nmhu.edu::4a5f27e5-970c-49cb-a96d-452ff94b951a" providerId="AD" clId="Web-{277DB22B-A3FB-068A-F503-896C1BE7F0D0}" dt="2023-11-05T19:34:56.753" v="531" actId="20577"/>
          <ac:spMkLst>
            <pc:docMk/>
            <pc:sldMk cId="2705261095" sldId="291"/>
            <ac:spMk id="3" creationId="{BB405855-270F-69AB-8974-B71F54443A3F}"/>
          </ac:spMkLst>
        </pc:spChg>
      </pc:sldChg>
      <pc:sldChg chg="modSp add replId">
        <pc:chgData name="Boloz, Patrik" userId="S::patrikboloz@nmhu.edu::4a5f27e5-970c-49cb-a96d-452ff94b951a" providerId="AD" clId="Web-{277DB22B-A3FB-068A-F503-896C1BE7F0D0}" dt="2023-11-05T19:37:22.024" v="547" actId="20577"/>
        <pc:sldMkLst>
          <pc:docMk/>
          <pc:sldMk cId="2475979328" sldId="292"/>
        </pc:sldMkLst>
        <pc:spChg chg="mod">
          <ac:chgData name="Boloz, Patrik" userId="S::patrikboloz@nmhu.edu::4a5f27e5-970c-49cb-a96d-452ff94b951a" providerId="AD" clId="Web-{277DB22B-A3FB-068A-F503-896C1BE7F0D0}" dt="2023-11-05T19:37:22.024" v="547" actId="20577"/>
          <ac:spMkLst>
            <pc:docMk/>
            <pc:sldMk cId="2475979328" sldId="292"/>
            <ac:spMk id="3" creationId="{BB405855-270F-69AB-8974-B71F54443A3F}"/>
          </ac:spMkLst>
        </pc:spChg>
      </pc:sldChg>
      <pc:sldChg chg="del">
        <pc:chgData name="Boloz, Patrik" userId="S::patrikboloz@nmhu.edu::4a5f27e5-970c-49cb-a96d-452ff94b951a" providerId="AD" clId="Web-{277DB22B-A3FB-068A-F503-896C1BE7F0D0}" dt="2023-11-05T18:55:48.617" v="28"/>
        <pc:sldMkLst>
          <pc:docMk/>
          <pc:sldMk cId="4030544654" sldId="292"/>
        </pc:sldMkLst>
      </pc:sldChg>
      <pc:sldChg chg="del">
        <pc:chgData name="Boloz, Patrik" userId="S::patrikboloz@nmhu.edu::4a5f27e5-970c-49cb-a96d-452ff94b951a" providerId="AD" clId="Web-{277DB22B-A3FB-068A-F503-896C1BE7F0D0}" dt="2023-11-05T18:55:48.617" v="27"/>
        <pc:sldMkLst>
          <pc:docMk/>
          <pc:sldMk cId="3430226324" sldId="293"/>
        </pc:sldMkLst>
      </pc:sldChg>
      <pc:sldChg chg="modSp add replId">
        <pc:chgData name="Boloz, Patrik" userId="S::patrikboloz@nmhu.edu::4a5f27e5-970c-49cb-a96d-452ff94b951a" providerId="AD" clId="Web-{277DB22B-A3FB-068A-F503-896C1BE7F0D0}" dt="2023-11-05T19:38:44.278" v="566" actId="20577"/>
        <pc:sldMkLst>
          <pc:docMk/>
          <pc:sldMk cId="3670054804" sldId="293"/>
        </pc:sldMkLst>
        <pc:spChg chg="mod">
          <ac:chgData name="Boloz, Patrik" userId="S::patrikboloz@nmhu.edu::4a5f27e5-970c-49cb-a96d-452ff94b951a" providerId="AD" clId="Web-{277DB22B-A3FB-068A-F503-896C1BE7F0D0}" dt="2023-11-05T19:37:38.541" v="552" actId="20577"/>
          <ac:spMkLst>
            <pc:docMk/>
            <pc:sldMk cId="3670054804" sldId="293"/>
            <ac:spMk id="2" creationId="{9688A260-6E2F-2AFE-7427-4DD80B94333B}"/>
          </ac:spMkLst>
        </pc:spChg>
        <pc:spChg chg="mod">
          <ac:chgData name="Boloz, Patrik" userId="S::patrikboloz@nmhu.edu::4a5f27e5-970c-49cb-a96d-452ff94b951a" providerId="AD" clId="Web-{277DB22B-A3FB-068A-F503-896C1BE7F0D0}" dt="2023-11-05T19:38:44.278" v="566" actId="20577"/>
          <ac:spMkLst>
            <pc:docMk/>
            <pc:sldMk cId="3670054804" sldId="293"/>
            <ac:spMk id="3" creationId="{BB405855-270F-69AB-8974-B71F54443A3F}"/>
          </ac:spMkLst>
        </pc:spChg>
      </pc:sldChg>
      <pc:sldChg chg="modSp add replId">
        <pc:chgData name="Boloz, Patrik" userId="S::patrikboloz@nmhu.edu::4a5f27e5-970c-49cb-a96d-452ff94b951a" providerId="AD" clId="Web-{277DB22B-A3FB-068A-F503-896C1BE7F0D0}" dt="2023-11-05T19:40:25.266" v="587" actId="20577"/>
        <pc:sldMkLst>
          <pc:docMk/>
          <pc:sldMk cId="308081311" sldId="294"/>
        </pc:sldMkLst>
        <pc:spChg chg="mod">
          <ac:chgData name="Boloz, Patrik" userId="S::patrikboloz@nmhu.edu::4a5f27e5-970c-49cb-a96d-452ff94b951a" providerId="AD" clId="Web-{277DB22B-A3FB-068A-F503-896C1BE7F0D0}" dt="2023-11-05T19:39:32.451" v="574" actId="20577"/>
          <ac:spMkLst>
            <pc:docMk/>
            <pc:sldMk cId="308081311" sldId="294"/>
            <ac:spMk id="2" creationId="{9688A260-6E2F-2AFE-7427-4DD80B94333B}"/>
          </ac:spMkLst>
        </pc:spChg>
        <pc:spChg chg="mod">
          <ac:chgData name="Boloz, Patrik" userId="S::patrikboloz@nmhu.edu::4a5f27e5-970c-49cb-a96d-452ff94b951a" providerId="AD" clId="Web-{277DB22B-A3FB-068A-F503-896C1BE7F0D0}" dt="2023-11-05T19:40:25.266" v="587" actId="20577"/>
          <ac:spMkLst>
            <pc:docMk/>
            <pc:sldMk cId="308081311" sldId="294"/>
            <ac:spMk id="3" creationId="{BB405855-270F-69AB-8974-B71F54443A3F}"/>
          </ac:spMkLst>
        </pc:spChg>
      </pc:sldChg>
      <pc:sldChg chg="del">
        <pc:chgData name="Boloz, Patrik" userId="S::patrikboloz@nmhu.edu::4a5f27e5-970c-49cb-a96d-452ff94b951a" providerId="AD" clId="Web-{277DB22B-A3FB-068A-F503-896C1BE7F0D0}" dt="2023-11-05T18:55:48.617" v="26"/>
        <pc:sldMkLst>
          <pc:docMk/>
          <pc:sldMk cId="1611593809" sldId="294"/>
        </pc:sldMkLst>
      </pc:sldChg>
      <pc:sldChg chg="modSp add replId">
        <pc:chgData name="Boloz, Patrik" userId="S::patrikboloz@nmhu.edu::4a5f27e5-970c-49cb-a96d-452ff94b951a" providerId="AD" clId="Web-{277DB22B-A3FB-068A-F503-896C1BE7F0D0}" dt="2023-11-05T19:41:16.299" v="597" actId="20577"/>
        <pc:sldMkLst>
          <pc:docMk/>
          <pc:sldMk cId="19742387" sldId="295"/>
        </pc:sldMkLst>
        <pc:spChg chg="mod">
          <ac:chgData name="Boloz, Patrik" userId="S::patrikboloz@nmhu.edu::4a5f27e5-970c-49cb-a96d-452ff94b951a" providerId="AD" clId="Web-{277DB22B-A3FB-068A-F503-896C1BE7F0D0}" dt="2023-11-05T19:40:58.704" v="591" actId="20577"/>
          <ac:spMkLst>
            <pc:docMk/>
            <pc:sldMk cId="19742387" sldId="295"/>
            <ac:spMk id="2" creationId="{9688A260-6E2F-2AFE-7427-4DD80B94333B}"/>
          </ac:spMkLst>
        </pc:spChg>
        <pc:spChg chg="mod">
          <ac:chgData name="Boloz, Patrik" userId="S::patrikboloz@nmhu.edu::4a5f27e5-970c-49cb-a96d-452ff94b951a" providerId="AD" clId="Web-{277DB22B-A3FB-068A-F503-896C1BE7F0D0}" dt="2023-11-05T19:41:16.299" v="597" actId="20577"/>
          <ac:spMkLst>
            <pc:docMk/>
            <pc:sldMk cId="19742387" sldId="295"/>
            <ac:spMk id="3" creationId="{BB405855-270F-69AB-8974-B71F54443A3F}"/>
          </ac:spMkLst>
        </pc:spChg>
      </pc:sldChg>
      <pc:sldChg chg="del">
        <pc:chgData name="Boloz, Patrik" userId="S::patrikboloz@nmhu.edu::4a5f27e5-970c-49cb-a96d-452ff94b951a" providerId="AD" clId="Web-{277DB22B-A3FB-068A-F503-896C1BE7F0D0}" dt="2023-11-05T18:55:48.617" v="25"/>
        <pc:sldMkLst>
          <pc:docMk/>
          <pc:sldMk cId="2716702861" sldId="295"/>
        </pc:sldMkLst>
      </pc:sldChg>
      <pc:sldChg chg="modSp add replId">
        <pc:chgData name="Boloz, Patrik" userId="S::patrikboloz@nmhu.edu::4a5f27e5-970c-49cb-a96d-452ff94b951a" providerId="AD" clId="Web-{277DB22B-A3FB-068A-F503-896C1BE7F0D0}" dt="2023-11-05T19:42:37.161" v="610" actId="20577"/>
        <pc:sldMkLst>
          <pc:docMk/>
          <pc:sldMk cId="664153576" sldId="296"/>
        </pc:sldMkLst>
        <pc:spChg chg="mod">
          <ac:chgData name="Boloz, Patrik" userId="S::patrikboloz@nmhu.edu::4a5f27e5-970c-49cb-a96d-452ff94b951a" providerId="AD" clId="Web-{277DB22B-A3FB-068A-F503-896C1BE7F0D0}" dt="2023-11-05T19:42:24.786" v="605" actId="20577"/>
          <ac:spMkLst>
            <pc:docMk/>
            <pc:sldMk cId="664153576" sldId="296"/>
            <ac:spMk id="2" creationId="{9688A260-6E2F-2AFE-7427-4DD80B94333B}"/>
          </ac:spMkLst>
        </pc:spChg>
        <pc:spChg chg="mod">
          <ac:chgData name="Boloz, Patrik" userId="S::patrikboloz@nmhu.edu::4a5f27e5-970c-49cb-a96d-452ff94b951a" providerId="AD" clId="Web-{277DB22B-A3FB-068A-F503-896C1BE7F0D0}" dt="2023-11-05T19:42:37.161" v="610" actId="20577"/>
          <ac:spMkLst>
            <pc:docMk/>
            <pc:sldMk cId="664153576" sldId="296"/>
            <ac:spMk id="3" creationId="{BB405855-270F-69AB-8974-B71F54443A3F}"/>
          </ac:spMkLst>
        </pc:spChg>
      </pc:sldChg>
      <pc:sldChg chg="del">
        <pc:chgData name="Boloz, Patrik" userId="S::patrikboloz@nmhu.edu::4a5f27e5-970c-49cb-a96d-452ff94b951a" providerId="AD" clId="Web-{277DB22B-A3FB-068A-F503-896C1BE7F0D0}" dt="2023-11-05T18:55:48.617" v="24"/>
        <pc:sldMkLst>
          <pc:docMk/>
          <pc:sldMk cId="3318010513" sldId="296"/>
        </pc:sldMkLst>
      </pc:sldChg>
      <pc:sldChg chg="del">
        <pc:chgData name="Boloz, Patrik" userId="S::patrikboloz@nmhu.edu::4a5f27e5-970c-49cb-a96d-452ff94b951a" providerId="AD" clId="Web-{277DB22B-A3FB-068A-F503-896C1BE7F0D0}" dt="2023-11-05T18:55:48.617" v="23"/>
        <pc:sldMkLst>
          <pc:docMk/>
          <pc:sldMk cId="2200230805" sldId="297"/>
        </pc:sldMkLst>
      </pc:sldChg>
      <pc:sldChg chg="modSp add replId">
        <pc:chgData name="Boloz, Patrik" userId="S::patrikboloz@nmhu.edu::4a5f27e5-970c-49cb-a96d-452ff94b951a" providerId="AD" clId="Web-{277DB22B-A3FB-068A-F503-896C1BE7F0D0}" dt="2023-11-05T19:44:23.821" v="641" actId="20577"/>
        <pc:sldMkLst>
          <pc:docMk/>
          <pc:sldMk cId="2911631528" sldId="297"/>
        </pc:sldMkLst>
        <pc:spChg chg="mod">
          <ac:chgData name="Boloz, Patrik" userId="S::patrikboloz@nmhu.edu::4a5f27e5-970c-49cb-a96d-452ff94b951a" providerId="AD" clId="Web-{277DB22B-A3FB-068A-F503-896C1BE7F0D0}" dt="2023-11-05T19:42:48.412" v="619" actId="20577"/>
          <ac:spMkLst>
            <pc:docMk/>
            <pc:sldMk cId="2911631528" sldId="297"/>
            <ac:spMk id="2" creationId="{9688A260-6E2F-2AFE-7427-4DD80B94333B}"/>
          </ac:spMkLst>
        </pc:spChg>
        <pc:spChg chg="mod">
          <ac:chgData name="Boloz, Patrik" userId="S::patrikboloz@nmhu.edu::4a5f27e5-970c-49cb-a96d-452ff94b951a" providerId="AD" clId="Web-{277DB22B-A3FB-068A-F503-896C1BE7F0D0}" dt="2023-11-05T19:44:23.821" v="641" actId="20577"/>
          <ac:spMkLst>
            <pc:docMk/>
            <pc:sldMk cId="2911631528" sldId="297"/>
            <ac:spMk id="3" creationId="{BB405855-270F-69AB-8974-B71F54443A3F}"/>
          </ac:spMkLst>
        </pc:spChg>
      </pc:sldChg>
      <pc:sldChg chg="modSp add replId">
        <pc:chgData name="Boloz, Patrik" userId="S::patrikboloz@nmhu.edu::4a5f27e5-970c-49cb-a96d-452ff94b951a" providerId="AD" clId="Web-{277DB22B-A3FB-068A-F503-896C1BE7F0D0}" dt="2023-11-05T19:44:55.808" v="650" actId="20577"/>
        <pc:sldMkLst>
          <pc:docMk/>
          <pc:sldMk cId="163603778" sldId="298"/>
        </pc:sldMkLst>
        <pc:spChg chg="mod">
          <ac:chgData name="Boloz, Patrik" userId="S::patrikboloz@nmhu.edu::4a5f27e5-970c-49cb-a96d-452ff94b951a" providerId="AD" clId="Web-{277DB22B-A3FB-068A-F503-896C1BE7F0D0}" dt="2023-11-05T19:44:36.480" v="644" actId="20577"/>
          <ac:spMkLst>
            <pc:docMk/>
            <pc:sldMk cId="163603778" sldId="298"/>
            <ac:spMk id="2" creationId="{9688A260-6E2F-2AFE-7427-4DD80B94333B}"/>
          </ac:spMkLst>
        </pc:spChg>
        <pc:spChg chg="mod">
          <ac:chgData name="Boloz, Patrik" userId="S::patrikboloz@nmhu.edu::4a5f27e5-970c-49cb-a96d-452ff94b951a" providerId="AD" clId="Web-{277DB22B-A3FB-068A-F503-896C1BE7F0D0}" dt="2023-11-05T19:44:55.808" v="650" actId="20577"/>
          <ac:spMkLst>
            <pc:docMk/>
            <pc:sldMk cId="163603778" sldId="298"/>
            <ac:spMk id="3" creationId="{BB405855-270F-69AB-8974-B71F54443A3F}"/>
          </ac:spMkLst>
        </pc:spChg>
      </pc:sldChg>
      <pc:sldChg chg="del">
        <pc:chgData name="Boloz, Patrik" userId="S::patrikboloz@nmhu.edu::4a5f27e5-970c-49cb-a96d-452ff94b951a" providerId="AD" clId="Web-{277DB22B-A3FB-068A-F503-896C1BE7F0D0}" dt="2023-11-05T18:55:48.617" v="22"/>
        <pc:sldMkLst>
          <pc:docMk/>
          <pc:sldMk cId="1185166721" sldId="298"/>
        </pc:sldMkLst>
      </pc:sldChg>
      <pc:sldChg chg="del">
        <pc:chgData name="Boloz, Patrik" userId="S::patrikboloz@nmhu.edu::4a5f27e5-970c-49cb-a96d-452ff94b951a" providerId="AD" clId="Web-{277DB22B-A3FB-068A-F503-896C1BE7F0D0}" dt="2023-11-05T18:55:48.617" v="21"/>
        <pc:sldMkLst>
          <pc:docMk/>
          <pc:sldMk cId="1121044840" sldId="299"/>
        </pc:sldMkLst>
      </pc:sldChg>
      <pc:sldChg chg="modSp add replId">
        <pc:chgData name="Boloz, Patrik" userId="S::patrikboloz@nmhu.edu::4a5f27e5-970c-49cb-a96d-452ff94b951a" providerId="AD" clId="Web-{277DB22B-A3FB-068A-F503-896C1BE7F0D0}" dt="2023-11-05T19:45:48.264" v="663" actId="20577"/>
        <pc:sldMkLst>
          <pc:docMk/>
          <pc:sldMk cId="1861729240" sldId="299"/>
        </pc:sldMkLst>
        <pc:spChg chg="mod">
          <ac:chgData name="Boloz, Patrik" userId="S::patrikboloz@nmhu.edu::4a5f27e5-970c-49cb-a96d-452ff94b951a" providerId="AD" clId="Web-{277DB22B-A3FB-068A-F503-896C1BE7F0D0}" dt="2023-11-05T19:45:12.856" v="653" actId="20577"/>
          <ac:spMkLst>
            <pc:docMk/>
            <pc:sldMk cId="1861729240" sldId="299"/>
            <ac:spMk id="2" creationId="{9688A260-6E2F-2AFE-7427-4DD80B94333B}"/>
          </ac:spMkLst>
        </pc:spChg>
        <pc:spChg chg="mod">
          <ac:chgData name="Boloz, Patrik" userId="S::patrikboloz@nmhu.edu::4a5f27e5-970c-49cb-a96d-452ff94b951a" providerId="AD" clId="Web-{277DB22B-A3FB-068A-F503-896C1BE7F0D0}" dt="2023-11-05T19:45:48.264" v="663" actId="20577"/>
          <ac:spMkLst>
            <pc:docMk/>
            <pc:sldMk cId="1861729240" sldId="299"/>
            <ac:spMk id="3" creationId="{BB405855-270F-69AB-8974-B71F54443A3F}"/>
          </ac:spMkLst>
        </pc:spChg>
      </pc:sldChg>
      <pc:sldChg chg="del">
        <pc:chgData name="Boloz, Patrik" userId="S::patrikboloz@nmhu.edu::4a5f27e5-970c-49cb-a96d-452ff94b951a" providerId="AD" clId="Web-{277DB22B-A3FB-068A-F503-896C1BE7F0D0}" dt="2023-11-05T18:55:48.617" v="20"/>
        <pc:sldMkLst>
          <pc:docMk/>
          <pc:sldMk cId="3240820383" sldId="300"/>
        </pc:sldMkLst>
      </pc:sldChg>
      <pc:sldChg chg="del">
        <pc:chgData name="Boloz, Patrik" userId="S::patrikboloz@nmhu.edu::4a5f27e5-970c-49cb-a96d-452ff94b951a" providerId="AD" clId="Web-{277DB22B-A3FB-068A-F503-896C1BE7F0D0}" dt="2023-11-05T18:55:48.617" v="19"/>
        <pc:sldMkLst>
          <pc:docMk/>
          <pc:sldMk cId="3124679040" sldId="301"/>
        </pc:sldMkLst>
      </pc:sldChg>
      <pc:sldChg chg="del">
        <pc:chgData name="Boloz, Patrik" userId="S::patrikboloz@nmhu.edu::4a5f27e5-970c-49cb-a96d-452ff94b951a" providerId="AD" clId="Web-{277DB22B-A3FB-068A-F503-896C1BE7F0D0}" dt="2023-11-05T18:55:48.617" v="18"/>
        <pc:sldMkLst>
          <pc:docMk/>
          <pc:sldMk cId="2332044034" sldId="302"/>
        </pc:sldMkLst>
      </pc:sldChg>
      <pc:sldChg chg="del">
        <pc:chgData name="Boloz, Patrik" userId="S::patrikboloz@nmhu.edu::4a5f27e5-970c-49cb-a96d-452ff94b951a" providerId="AD" clId="Web-{277DB22B-A3FB-068A-F503-896C1BE7F0D0}" dt="2023-11-05T18:55:48.601" v="17"/>
        <pc:sldMkLst>
          <pc:docMk/>
          <pc:sldMk cId="2114201167" sldId="303"/>
        </pc:sldMkLst>
      </pc:sldChg>
      <pc:sldChg chg="del">
        <pc:chgData name="Boloz, Patrik" userId="S::patrikboloz@nmhu.edu::4a5f27e5-970c-49cb-a96d-452ff94b951a" providerId="AD" clId="Web-{277DB22B-A3FB-068A-F503-896C1BE7F0D0}" dt="2023-11-05T18:55:48.601" v="16"/>
        <pc:sldMkLst>
          <pc:docMk/>
          <pc:sldMk cId="3600493300" sldId="304"/>
        </pc:sldMkLst>
      </pc:sldChg>
      <pc:sldChg chg="del">
        <pc:chgData name="Boloz, Patrik" userId="S::patrikboloz@nmhu.edu::4a5f27e5-970c-49cb-a96d-452ff94b951a" providerId="AD" clId="Web-{277DB22B-A3FB-068A-F503-896C1BE7F0D0}" dt="2023-11-05T18:55:48.601" v="15"/>
        <pc:sldMkLst>
          <pc:docMk/>
          <pc:sldMk cId="2852871912" sldId="305"/>
        </pc:sldMkLst>
      </pc:sldChg>
      <pc:sldChg chg="del">
        <pc:chgData name="Boloz, Patrik" userId="S::patrikboloz@nmhu.edu::4a5f27e5-970c-49cb-a96d-452ff94b951a" providerId="AD" clId="Web-{277DB22B-A3FB-068A-F503-896C1BE7F0D0}" dt="2023-11-05T18:55:48.601" v="14"/>
        <pc:sldMkLst>
          <pc:docMk/>
          <pc:sldMk cId="1995182630" sldId="306"/>
        </pc:sldMkLst>
      </pc:sldChg>
      <pc:sldChg chg="del">
        <pc:chgData name="Boloz, Patrik" userId="S::patrikboloz@nmhu.edu::4a5f27e5-970c-49cb-a96d-452ff94b951a" providerId="AD" clId="Web-{277DB22B-A3FB-068A-F503-896C1BE7F0D0}" dt="2023-11-05T18:55:48.601" v="13"/>
        <pc:sldMkLst>
          <pc:docMk/>
          <pc:sldMk cId="625038964" sldId="307"/>
        </pc:sldMkLst>
      </pc:sldChg>
      <pc:sldChg chg="del">
        <pc:chgData name="Boloz, Patrik" userId="S::patrikboloz@nmhu.edu::4a5f27e5-970c-49cb-a96d-452ff94b951a" providerId="AD" clId="Web-{277DB22B-A3FB-068A-F503-896C1BE7F0D0}" dt="2023-11-05T18:55:48.601" v="12"/>
        <pc:sldMkLst>
          <pc:docMk/>
          <pc:sldMk cId="221757645" sldId="308"/>
        </pc:sldMkLst>
      </pc:sldChg>
      <pc:sldChg chg="del">
        <pc:chgData name="Boloz, Patrik" userId="S::patrikboloz@nmhu.edu::4a5f27e5-970c-49cb-a96d-452ff94b951a" providerId="AD" clId="Web-{277DB22B-A3FB-068A-F503-896C1BE7F0D0}" dt="2023-11-05T18:55:48.601" v="11"/>
        <pc:sldMkLst>
          <pc:docMk/>
          <pc:sldMk cId="2414919572" sldId="309"/>
        </pc:sldMkLst>
      </pc:sldChg>
      <pc:sldChg chg="del">
        <pc:chgData name="Boloz, Patrik" userId="S::patrikboloz@nmhu.edu::4a5f27e5-970c-49cb-a96d-452ff94b951a" providerId="AD" clId="Web-{277DB22B-A3FB-068A-F503-896C1BE7F0D0}" dt="2023-11-05T18:55:48.601" v="10"/>
        <pc:sldMkLst>
          <pc:docMk/>
          <pc:sldMk cId="3404155820" sldId="310"/>
        </pc:sldMkLst>
      </pc:sldChg>
      <pc:sldChg chg="del">
        <pc:chgData name="Boloz, Patrik" userId="S::patrikboloz@nmhu.edu::4a5f27e5-970c-49cb-a96d-452ff94b951a" providerId="AD" clId="Web-{277DB22B-A3FB-068A-F503-896C1BE7F0D0}" dt="2023-11-05T18:55:48.601" v="9"/>
        <pc:sldMkLst>
          <pc:docMk/>
          <pc:sldMk cId="1376409736" sldId="311"/>
        </pc:sldMkLst>
      </pc:sldChg>
      <pc:sldChg chg="del">
        <pc:chgData name="Boloz, Patrik" userId="S::patrikboloz@nmhu.edu::4a5f27e5-970c-49cb-a96d-452ff94b951a" providerId="AD" clId="Web-{277DB22B-A3FB-068A-F503-896C1BE7F0D0}" dt="2023-11-05T18:55:48.601" v="8"/>
        <pc:sldMkLst>
          <pc:docMk/>
          <pc:sldMk cId="677377596" sldId="312"/>
        </pc:sldMkLst>
      </pc:sldChg>
      <pc:sldChg chg="del">
        <pc:chgData name="Boloz, Patrik" userId="S::patrikboloz@nmhu.edu::4a5f27e5-970c-49cb-a96d-452ff94b951a" providerId="AD" clId="Web-{277DB22B-A3FB-068A-F503-896C1BE7F0D0}" dt="2023-11-05T18:55:48.601" v="7"/>
        <pc:sldMkLst>
          <pc:docMk/>
          <pc:sldMk cId="1245474169" sldId="313"/>
        </pc:sldMkLst>
      </pc:sldChg>
      <pc:sldChg chg="del">
        <pc:chgData name="Boloz, Patrik" userId="S::patrikboloz@nmhu.edu::4a5f27e5-970c-49cb-a96d-452ff94b951a" providerId="AD" clId="Web-{277DB22B-A3FB-068A-F503-896C1BE7F0D0}" dt="2023-11-05T18:55:48.601" v="6"/>
        <pc:sldMkLst>
          <pc:docMk/>
          <pc:sldMk cId="2162929552" sldId="314"/>
        </pc:sldMkLst>
      </pc:sldChg>
      <pc:sldChg chg="del">
        <pc:chgData name="Boloz, Patrik" userId="S::patrikboloz@nmhu.edu::4a5f27e5-970c-49cb-a96d-452ff94b951a" providerId="AD" clId="Web-{277DB22B-A3FB-068A-F503-896C1BE7F0D0}" dt="2023-11-05T18:55:48.601" v="5"/>
        <pc:sldMkLst>
          <pc:docMk/>
          <pc:sldMk cId="1717157379" sldId="315"/>
        </pc:sldMkLst>
      </pc:sldChg>
      <pc:sldChg chg="del">
        <pc:chgData name="Boloz, Patrik" userId="S::patrikboloz@nmhu.edu::4a5f27e5-970c-49cb-a96d-452ff94b951a" providerId="AD" clId="Web-{277DB22B-A3FB-068A-F503-896C1BE7F0D0}" dt="2023-11-05T18:55:48.601" v="4"/>
        <pc:sldMkLst>
          <pc:docMk/>
          <pc:sldMk cId="2888209222" sldId="316"/>
        </pc:sldMkLst>
      </pc:sldChg>
      <pc:sldChg chg="del">
        <pc:chgData name="Boloz, Patrik" userId="S::patrikboloz@nmhu.edu::4a5f27e5-970c-49cb-a96d-452ff94b951a" providerId="AD" clId="Web-{277DB22B-A3FB-068A-F503-896C1BE7F0D0}" dt="2023-11-05T18:55:48.585" v="3"/>
        <pc:sldMkLst>
          <pc:docMk/>
          <pc:sldMk cId="1963663725" sldId="317"/>
        </pc:sldMkLst>
      </pc:sldChg>
      <pc:sldChg chg="del">
        <pc:chgData name="Boloz, Patrik" userId="S::patrikboloz@nmhu.edu::4a5f27e5-970c-49cb-a96d-452ff94b951a" providerId="AD" clId="Web-{277DB22B-A3FB-068A-F503-896C1BE7F0D0}" dt="2023-11-05T18:55:48.585" v="2"/>
        <pc:sldMkLst>
          <pc:docMk/>
          <pc:sldMk cId="2858603916" sldId="318"/>
        </pc:sldMkLst>
      </pc:sldChg>
      <pc:sldChg chg="del">
        <pc:chgData name="Boloz, Patrik" userId="S::patrikboloz@nmhu.edu::4a5f27e5-970c-49cb-a96d-452ff94b951a" providerId="AD" clId="Web-{277DB22B-A3FB-068A-F503-896C1BE7F0D0}" dt="2023-11-05T18:55:48.585" v="1"/>
        <pc:sldMkLst>
          <pc:docMk/>
          <pc:sldMk cId="313617424" sldId="319"/>
        </pc:sldMkLst>
      </pc:sldChg>
      <pc:sldChg chg="del">
        <pc:chgData name="Boloz, Patrik" userId="S::patrikboloz@nmhu.edu::4a5f27e5-970c-49cb-a96d-452ff94b951a" providerId="AD" clId="Web-{277DB22B-A3FB-068A-F503-896C1BE7F0D0}" dt="2023-11-05T18:55:48.585" v="0"/>
        <pc:sldMkLst>
          <pc:docMk/>
          <pc:sldMk cId="1331555757" sldId="32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11/9/2023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9860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3685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4234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392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a:xfrm>
            <a:off x="758952" y="758952"/>
            <a:ext cx="3874280" cy="475488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65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0D6-D9AF-02BD-8C11-56C04EC3C58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496C203-0FBA-BE53-3B61-98975628E069}"/>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4" name="Footer Placeholder 3">
            <a:extLst>
              <a:ext uri="{FF2B5EF4-FFF2-40B4-BE49-F238E27FC236}">
                <a16:creationId xmlns:a16="http://schemas.microsoft.com/office/drawing/2014/main" id="{E12730D9-738D-9982-CDDD-C53CAFF022EF}"/>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5BECBCCE-6F0A-AD21-CE1D-51A6F4A9B6A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05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23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81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45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138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3830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11/9/2023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278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11/9/2023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04421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6" r:id="rId3"/>
    <p:sldLayoutId id="2147483682" r:id="rId4"/>
    <p:sldLayoutId id="2147483683" r:id="rId5"/>
    <p:sldLayoutId id="2147483684" r:id="rId6"/>
    <p:sldLayoutId id="2147483678" r:id="rId7"/>
    <p:sldLayoutId id="2147483674" r:id="rId8"/>
    <p:sldLayoutId id="2147483675" r:id="rId9"/>
    <p:sldLayoutId id="2147483676" r:id="rId10"/>
    <p:sldLayoutId id="2147483677" r:id="rId11"/>
    <p:sldLayoutId id="2147483679" r:id="rId12"/>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1563008"/>
            <a:ext cx="6586923" cy="2735366"/>
          </a:xfrm>
        </p:spPr>
        <p:txBody>
          <a:bodyPr anchor="ctr">
            <a:normAutofit/>
          </a:bodyPr>
          <a:lstStyle/>
          <a:p>
            <a:r>
              <a:rPr lang="en-US" sz="6000" dirty="0">
                <a:latin typeface="Sitka Banner"/>
                <a:cs typeface="Calibri Light"/>
              </a:rPr>
              <a:t>Introduction To Object-Oriented Programming</a:t>
            </a:r>
            <a:endParaRPr lang="en-US" sz="6000">
              <a:latin typeface="Sitka Banner"/>
              <a:cs typeface="Calibri"/>
            </a:endParaRPr>
          </a:p>
        </p:txBody>
      </p:sp>
      <p:sp>
        <p:nvSpPr>
          <p:cNvPr id="3" name="Subtitle 2"/>
          <p:cNvSpPr>
            <a:spLocks noGrp="1"/>
          </p:cNvSpPr>
          <p:nvPr>
            <p:ph type="subTitle" idx="1"/>
          </p:nvPr>
        </p:nvSpPr>
        <p:spPr>
          <a:xfrm>
            <a:off x="5978915" y="4927913"/>
            <a:ext cx="5522911" cy="1267616"/>
          </a:xfrm>
        </p:spPr>
        <p:txBody>
          <a:bodyPr vert="horz" lIns="91440" tIns="45720" rIns="91440" bIns="45720" rtlCol="0" anchor="t">
            <a:normAutofit/>
          </a:bodyPr>
          <a:lstStyle/>
          <a:p>
            <a:r>
              <a:rPr lang="en-US" sz="2800" dirty="0">
                <a:latin typeface="Sitka Banner"/>
                <a:cs typeface="Calibri"/>
              </a:rPr>
              <a:t>Chapter 13 – Aliens!</a:t>
            </a:r>
          </a:p>
        </p:txBody>
      </p:sp>
      <p:pic>
        <p:nvPicPr>
          <p:cNvPr id="4" name="Picture 3" descr="cloud, computing, -, cloud infrastructure, abstract, background, dark ...">
            <a:extLst>
              <a:ext uri="{FF2B5EF4-FFF2-40B4-BE49-F238E27FC236}">
                <a16:creationId xmlns:a16="http://schemas.microsoft.com/office/drawing/2014/main" id="{D2FDF616-2DA7-47F0-F801-26AF722A3AEF}"/>
              </a:ext>
            </a:extLst>
          </p:cNvPr>
          <p:cNvPicPr>
            <a:picLocks noChangeAspect="1"/>
          </p:cNvPicPr>
          <p:nvPr/>
        </p:nvPicPr>
        <p:blipFill rotWithShape="1">
          <a:blip r:embed="rId2"/>
          <a:srcRect l="48903" r="10224"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a Row of Aliens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lnSpcReduction="10000"/>
          </a:bodyPr>
          <a:lstStyle/>
          <a:p>
            <a:r>
              <a:rPr lang="en-US" sz="3200" dirty="0"/>
              <a:t>We get the alien’s width from the first alien we created, and then define a variable called </a:t>
            </a:r>
            <a:r>
              <a:rPr lang="en-US" sz="3200" i="1" dirty="0" err="1"/>
              <a:t>current_x</a:t>
            </a:r>
            <a:r>
              <a:rPr lang="en-US" sz="3200" dirty="0"/>
              <a:t>. This refers to the horizontal position of the next alien we intend to place on the screen. We initially set this to one alien width, to offset the first alien in the fleet from the left edge of the screen.</a:t>
            </a:r>
          </a:p>
          <a:p>
            <a:r>
              <a:rPr lang="en-US" sz="3200" dirty="0"/>
              <a:t>Next, we begin the while loop; we’re going to keep adding aliens while there’s enough room to place one. To determine whether there’s room to place another alien, we’ll compare </a:t>
            </a:r>
            <a:r>
              <a:rPr lang="en-US" sz="3200" i="1" dirty="0" err="1"/>
              <a:t>current_x</a:t>
            </a:r>
            <a:r>
              <a:rPr lang="en-US" sz="3200" i="1" dirty="0"/>
              <a:t> </a:t>
            </a:r>
            <a:r>
              <a:rPr lang="en-US" sz="3200" dirty="0"/>
              <a:t>to some maximum value.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5943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a Row of Aliens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92500" lnSpcReduction="20000"/>
          </a:bodyPr>
          <a:lstStyle/>
          <a:p>
            <a:r>
              <a:rPr lang="en-US" sz="3200" dirty="0"/>
              <a:t>As long as there’s at least two alien widths’ worth of space at the right edge of the screen, we enter the loop and add another alien to the fleet.</a:t>
            </a:r>
          </a:p>
          <a:p>
            <a:r>
              <a:rPr lang="en-US" sz="3200" dirty="0"/>
              <a:t>Whenever there’s enough horizontal space to continue the loop, we want to do two things: create an alien at the correct position, and define the horizontal position of the next alien in the row. We create an alien and assign it to </a:t>
            </a:r>
            <a:r>
              <a:rPr lang="en-US" sz="3200" i="1" dirty="0" err="1"/>
              <a:t>new_alien</a:t>
            </a:r>
            <a:r>
              <a:rPr lang="en-US" sz="3200" dirty="0"/>
              <a:t>. Then we set the precise horizontal position to the current value of </a:t>
            </a:r>
            <a:r>
              <a:rPr lang="en-US" sz="3200" i="1" dirty="0" err="1"/>
              <a:t>current_x</a:t>
            </a:r>
            <a:r>
              <a:rPr lang="en-US" sz="3200" dirty="0"/>
              <a:t>. We also position the alien’s </a:t>
            </a:r>
            <a:r>
              <a:rPr lang="en-US" sz="3200" dirty="0" err="1"/>
              <a:t>rect</a:t>
            </a:r>
            <a:r>
              <a:rPr lang="en-US" sz="3200" dirty="0"/>
              <a:t> at this same x-value, and add the new alien to the group </a:t>
            </a:r>
            <a:r>
              <a:rPr lang="en-US" sz="3200" i="1" dirty="0" err="1"/>
              <a:t>self.aliens</a:t>
            </a:r>
            <a:r>
              <a:rPr lang="en-US" sz="3200"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0955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a Row of Aliens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lnSpcReduction="10000"/>
          </a:bodyPr>
          <a:lstStyle/>
          <a:p>
            <a:r>
              <a:rPr lang="en-US" sz="3200" dirty="0"/>
              <a:t>Finally, we increment the value of </a:t>
            </a:r>
            <a:r>
              <a:rPr lang="en-US" sz="3200" i="1" dirty="0" err="1"/>
              <a:t>current_x</a:t>
            </a:r>
            <a:r>
              <a:rPr lang="en-US" sz="3200" dirty="0"/>
              <a:t>. We add two alien widths to the horizontal position, to move past the alien we just added and to leave some space between the aliens as well. Python will re-evaluate the condition at the start of the while loop and decide if there’s room for another alien.</a:t>
            </a:r>
          </a:p>
          <a:p>
            <a:r>
              <a:rPr lang="en-US" sz="3200" dirty="0"/>
              <a:t>When there’s no room left, the loop will end, and we should have a full row of aliens. When you run Alien Invasion now, you should see the first row of aliens appear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7461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Refactoring _</a:t>
            </a:r>
            <a:r>
              <a:rPr lang="en-US" sz="5400" dirty="0" err="1"/>
              <a:t>create_fleet</a:t>
            </a:r>
            <a:r>
              <a:rPr lang="en-US" sz="5400" dirty="0"/>
              <a: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92500" lnSpcReduction="20000"/>
          </a:bodyPr>
          <a:lstStyle/>
          <a:p>
            <a:r>
              <a:rPr lang="en-US" sz="3200" dirty="0"/>
              <a:t>If the code we’ve written so far was all we needed to create a fleet, we’d probably leave </a:t>
            </a:r>
            <a:r>
              <a:rPr lang="en-US" sz="3200" i="1" dirty="0"/>
              <a:t>_</a:t>
            </a:r>
            <a:r>
              <a:rPr lang="en-US" sz="3200" i="1" dirty="0" err="1"/>
              <a:t>create_fleet</a:t>
            </a:r>
            <a:r>
              <a:rPr lang="en-US" sz="3200" i="1" dirty="0"/>
              <a:t>() </a:t>
            </a:r>
            <a:r>
              <a:rPr lang="en-US" sz="3200" dirty="0"/>
              <a:t>as is. But we have more work to do, so let’s clean up the method a bit. We’ll add a new helper method, </a:t>
            </a:r>
            <a:r>
              <a:rPr lang="en-US" sz="3200" i="1" dirty="0"/>
              <a:t>_</a:t>
            </a:r>
            <a:r>
              <a:rPr lang="en-US" sz="3200" i="1" dirty="0" err="1"/>
              <a:t>create_alien</a:t>
            </a:r>
            <a:r>
              <a:rPr lang="en-US" sz="3200" i="1" dirty="0"/>
              <a:t>(), </a:t>
            </a:r>
            <a:r>
              <a:rPr lang="en-US" sz="3200" dirty="0"/>
              <a:t>and call it from </a:t>
            </a:r>
            <a:r>
              <a:rPr lang="en-US" sz="3200" i="1" dirty="0"/>
              <a:t>_</a:t>
            </a:r>
            <a:r>
              <a:rPr lang="en-US" sz="3200" i="1" dirty="0" err="1"/>
              <a:t>create_fleet</a:t>
            </a:r>
            <a:r>
              <a:rPr lang="en-US" sz="3200" i="1" dirty="0"/>
              <a:t>()</a:t>
            </a:r>
          </a:p>
          <a:p>
            <a:r>
              <a:rPr lang="en-US" sz="3200" dirty="0"/>
              <a:t>The method </a:t>
            </a:r>
            <a:r>
              <a:rPr lang="en-US" sz="3200" i="1" dirty="0"/>
              <a:t>_</a:t>
            </a:r>
            <a:r>
              <a:rPr lang="en-US" sz="3200" i="1" dirty="0" err="1"/>
              <a:t>create_alien</a:t>
            </a:r>
            <a:r>
              <a:rPr lang="en-US" sz="3200" i="1" dirty="0"/>
              <a:t>() </a:t>
            </a:r>
            <a:r>
              <a:rPr lang="en-US" sz="3200" dirty="0"/>
              <a:t>requires one parameter in addition to self: the x-value that specifies where the alien should be placed. The code in the body of </a:t>
            </a:r>
            <a:r>
              <a:rPr lang="en-US" sz="3200" i="1" dirty="0"/>
              <a:t>_</a:t>
            </a:r>
            <a:r>
              <a:rPr lang="en-US" sz="3200" i="1" dirty="0" err="1"/>
              <a:t>create_alien</a:t>
            </a:r>
            <a:r>
              <a:rPr lang="en-US" sz="3200" i="1" dirty="0"/>
              <a:t>() </a:t>
            </a:r>
            <a:r>
              <a:rPr lang="en-US" sz="3200" dirty="0"/>
              <a:t>is the same code that was in </a:t>
            </a:r>
            <a:r>
              <a:rPr lang="en-US" sz="3200" i="1" dirty="0"/>
              <a:t>_</a:t>
            </a:r>
            <a:r>
              <a:rPr lang="en-US" sz="3200" i="1" dirty="0" err="1"/>
              <a:t>create_fleet</a:t>
            </a:r>
            <a:r>
              <a:rPr lang="en-US" sz="3200" i="1" dirty="0"/>
              <a:t>(), </a:t>
            </a:r>
            <a:r>
              <a:rPr lang="en-US" sz="3200" dirty="0"/>
              <a:t>except we use the parameter name </a:t>
            </a:r>
            <a:r>
              <a:rPr lang="en-US" sz="3200" i="1" dirty="0" err="1"/>
              <a:t>x_position</a:t>
            </a:r>
            <a:r>
              <a:rPr lang="en-US" sz="3200" i="1" dirty="0"/>
              <a:t> </a:t>
            </a:r>
            <a:r>
              <a:rPr lang="en-US" sz="3200" dirty="0"/>
              <a:t>in place of </a:t>
            </a:r>
            <a:r>
              <a:rPr lang="en-US" sz="3200" i="1" dirty="0" err="1"/>
              <a:t>current_x</a:t>
            </a:r>
            <a:r>
              <a:rPr lang="en-US" sz="3200" dirty="0"/>
              <a:t>. This refactoring will make it easier to add new rows and create an entire fleet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0710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Adding Rows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To finish the fleet, we’ll keep adding more rows until we run out of room.</a:t>
            </a:r>
          </a:p>
          <a:p>
            <a:r>
              <a:rPr lang="en-US" sz="3200" dirty="0"/>
              <a:t>We’ll use a </a:t>
            </a:r>
            <a:r>
              <a:rPr lang="en-US" sz="3200" b="1" dirty="0"/>
              <a:t>nested loop</a:t>
            </a:r>
            <a:r>
              <a:rPr lang="en-US" sz="3200" dirty="0"/>
              <a:t>—we’ll wrap another while loop around the current one. The inner loop will place aliens horizontally in a row by focusing on the aliens’ x-values. The outer loop will place aliens vertically by focusing on the y-values. We’ll stop adding rows when we get near the bottom of the screen, leaving enough space for the ship and some room to start firing at the aliens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6786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Adding Rows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92500" lnSpcReduction="20000"/>
          </a:bodyPr>
          <a:lstStyle/>
          <a:p>
            <a:r>
              <a:rPr lang="en-US" sz="3200" dirty="0"/>
              <a:t>We’ll need to know the alien’s height in order to place rows, so we grab the alien’s width and height using the size attribute of an alien rect. A </a:t>
            </a:r>
            <a:r>
              <a:rPr lang="en-US" sz="3200" dirty="0" err="1"/>
              <a:t>rect’s</a:t>
            </a:r>
            <a:r>
              <a:rPr lang="en-US" sz="3200" dirty="0"/>
              <a:t> size attribute is a tuple containing its width and height.</a:t>
            </a:r>
          </a:p>
          <a:p>
            <a:r>
              <a:rPr lang="en-US" sz="3200" dirty="0"/>
              <a:t>Next, we set the initial x- and y-values for the placement of the first alien in the fleet. We place it one alien width in from the left and one alien height down from the top. Then we define the while loop that controls how many rows are placed onto the screen. As long as the y-value for the next row is less than the screen height, minus three alien heights, we’ll keep adding rows. We call </a:t>
            </a:r>
            <a:r>
              <a:rPr lang="en-US" sz="3200" i="1" dirty="0"/>
              <a:t>_</a:t>
            </a:r>
            <a:r>
              <a:rPr lang="en-US" sz="3200" i="1" dirty="0" err="1"/>
              <a:t>create_alien</a:t>
            </a:r>
            <a:r>
              <a:rPr lang="en-US" sz="3200" i="1" dirty="0"/>
              <a:t>(), </a:t>
            </a:r>
            <a:r>
              <a:rPr lang="en-US" sz="3200" dirty="0"/>
              <a:t>and pass it the y-value as well as its x-position.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9216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Adding Rows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92500" lnSpcReduction="10000"/>
          </a:bodyPr>
          <a:lstStyle/>
          <a:p>
            <a:r>
              <a:rPr lang="en-US" sz="3200" dirty="0"/>
              <a:t>Notice the indentation of the last two lines of code. They’re inside the outer while loop, but outside the inner while loop. This block runs after the inner loop is finished; it runs once after each row is created. </a:t>
            </a:r>
          </a:p>
          <a:p>
            <a:r>
              <a:rPr lang="en-US" sz="3200" dirty="0"/>
              <a:t>After each row has been added, we reset the value of </a:t>
            </a:r>
            <a:r>
              <a:rPr lang="en-US" sz="3200" i="1" dirty="0" err="1"/>
              <a:t>current_x</a:t>
            </a:r>
            <a:r>
              <a:rPr lang="en-US" sz="3200" i="1" dirty="0"/>
              <a:t> </a:t>
            </a:r>
            <a:r>
              <a:rPr lang="en-US" sz="3200" dirty="0"/>
              <a:t>so the first alien in the next row will be placed at the same position as the first alien in the previous rows. Then we add two alien heights to the current value of </a:t>
            </a:r>
            <a:r>
              <a:rPr lang="en-US" sz="3200" i="1" dirty="0" err="1"/>
              <a:t>current_y</a:t>
            </a:r>
            <a:r>
              <a:rPr lang="en-US" sz="3200" dirty="0"/>
              <a:t>, so the next row will be placed further down the screen.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2180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Making the Fleet Move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Now let’s make the fleet of aliens move to the right across the screen until it hits the edge, and then make it drop a set amount and move in the other direction. We’ll continue this movement until all aliens have been shot down, one collides with the ship, or one reaches the bottom of the screen.</a:t>
            </a:r>
          </a:p>
          <a:p>
            <a:r>
              <a:rPr lang="en-US" sz="3200" dirty="0"/>
              <a:t>Let’s begin by making the fleet move to the right.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5917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Moving the Aliens Right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lnSpcReduction="10000"/>
          </a:bodyPr>
          <a:lstStyle/>
          <a:p>
            <a:r>
              <a:rPr lang="en-US" sz="3200" dirty="0"/>
              <a:t>To move the aliens, we’ll use an </a:t>
            </a:r>
            <a:r>
              <a:rPr lang="en-US" sz="3200" i="1" dirty="0"/>
              <a:t>update() </a:t>
            </a:r>
            <a:r>
              <a:rPr lang="en-US" sz="3200" dirty="0"/>
              <a:t>method in </a:t>
            </a:r>
            <a:r>
              <a:rPr lang="en-US" sz="3200" i="1" dirty="0"/>
              <a:t>alien.py</a:t>
            </a:r>
            <a:r>
              <a:rPr lang="en-US" sz="3200" dirty="0"/>
              <a:t>, which we’ll call for each alien in the group of aliens.</a:t>
            </a:r>
          </a:p>
          <a:p>
            <a:r>
              <a:rPr lang="en-US" sz="3200" dirty="0"/>
              <a:t>We create a settings parameter in </a:t>
            </a:r>
            <a:r>
              <a:rPr lang="en-US" sz="3200" i="1" dirty="0"/>
              <a:t>__</a:t>
            </a:r>
            <a:r>
              <a:rPr lang="en-US" sz="3200" i="1" dirty="0" err="1"/>
              <a:t>init</a:t>
            </a:r>
            <a:r>
              <a:rPr lang="en-US" sz="3200" i="1" dirty="0"/>
              <a:t>__() </a:t>
            </a:r>
            <a:r>
              <a:rPr lang="en-US" sz="3200" dirty="0"/>
              <a:t>so we can access the alien’s speed in </a:t>
            </a:r>
            <a:r>
              <a:rPr lang="en-US" sz="3200" i="1" dirty="0"/>
              <a:t>update(). </a:t>
            </a:r>
            <a:r>
              <a:rPr lang="en-US" sz="3200" dirty="0"/>
              <a:t>Each time we update an alien’s position, we move it to the right by the amount stored in </a:t>
            </a:r>
            <a:r>
              <a:rPr lang="en-US" sz="3200" i="1" dirty="0" err="1"/>
              <a:t>alien_speed</a:t>
            </a:r>
            <a:r>
              <a:rPr lang="en-US" sz="3200" dirty="0"/>
              <a:t>. We track the alien’s exact position with the </a:t>
            </a:r>
            <a:r>
              <a:rPr lang="en-US" sz="3200" i="1" dirty="0" err="1"/>
              <a:t>self.x</a:t>
            </a:r>
            <a:r>
              <a:rPr lang="en-US" sz="3200" i="1" dirty="0"/>
              <a:t> </a:t>
            </a:r>
            <a:r>
              <a:rPr lang="en-US" sz="3200" dirty="0"/>
              <a:t>attribute, which can hold float values. We then use the value of </a:t>
            </a:r>
            <a:r>
              <a:rPr lang="en-US" sz="3200" i="1" dirty="0" err="1"/>
              <a:t>self.x</a:t>
            </a:r>
            <a:r>
              <a:rPr lang="en-US" sz="3200" i="1" dirty="0"/>
              <a:t> </a:t>
            </a:r>
            <a:r>
              <a:rPr lang="en-US" sz="3200" dirty="0"/>
              <a:t>to update the position of the alien’s </a:t>
            </a:r>
            <a:r>
              <a:rPr lang="en-US" sz="3200" dirty="0" err="1"/>
              <a:t>rect</a:t>
            </a:r>
            <a:endParaRPr lang="en-US" sz="32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39205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Moving the Aliens Right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77500" lnSpcReduction="20000"/>
          </a:bodyPr>
          <a:lstStyle/>
          <a:p>
            <a:r>
              <a:rPr lang="en-US" sz="3200" dirty="0"/>
              <a:t>In the main while loop, we already have calls to update the ship and bullet positions. Now we’ll add a call to update the position of each alien as well</a:t>
            </a:r>
          </a:p>
          <a:p>
            <a:r>
              <a:rPr lang="en-US" sz="3200" dirty="0"/>
              <a:t>We’re about to write some code to manage the movement of the fleet, so we create a new method called </a:t>
            </a:r>
            <a:r>
              <a:rPr lang="en-US" sz="3200" i="1" dirty="0"/>
              <a:t>_</a:t>
            </a:r>
            <a:r>
              <a:rPr lang="en-US" sz="3200" i="1" dirty="0" err="1"/>
              <a:t>update_aliens</a:t>
            </a:r>
            <a:r>
              <a:rPr lang="en-US" sz="3200" i="1" dirty="0"/>
              <a:t>(). </a:t>
            </a:r>
            <a:r>
              <a:rPr lang="en-US" sz="3200" dirty="0"/>
              <a:t>We update the aliens’ positions after the bullets have been updated, because we’ll soon be checking to see whether any bullets hit any aliens.</a:t>
            </a:r>
          </a:p>
          <a:p>
            <a:r>
              <a:rPr lang="en-US" sz="3200" dirty="0"/>
              <a:t>Where you place this method in the module is not critical. But to keep the code organized, I’ll place it just after </a:t>
            </a:r>
            <a:r>
              <a:rPr lang="en-US" sz="3200" i="1" dirty="0"/>
              <a:t>_</a:t>
            </a:r>
            <a:r>
              <a:rPr lang="en-US" sz="3200" i="1" dirty="0" err="1"/>
              <a:t>update_bullets</a:t>
            </a:r>
            <a:r>
              <a:rPr lang="en-US" sz="3200" i="1" dirty="0"/>
              <a:t>() </a:t>
            </a:r>
            <a:r>
              <a:rPr lang="en-US" sz="3200" dirty="0"/>
              <a:t>to match the order of method calls in the while loop</a:t>
            </a:r>
          </a:p>
          <a:p>
            <a:r>
              <a:rPr lang="en-US" sz="3200" dirty="0"/>
              <a:t>We use the </a:t>
            </a:r>
            <a:r>
              <a:rPr lang="en-US" sz="3200" i="1" dirty="0"/>
              <a:t>update() </a:t>
            </a:r>
            <a:r>
              <a:rPr lang="en-US" sz="3200" dirty="0"/>
              <a:t>method on the aliens group, which calls each alien’s </a:t>
            </a:r>
            <a:r>
              <a:rPr lang="en-US" sz="3200" i="1" dirty="0"/>
              <a:t>update() </a:t>
            </a:r>
            <a:r>
              <a:rPr lang="en-US" sz="3200" dirty="0"/>
              <a:t>method. When you run Alien Invasion now, you should see the fleet move right and disappear off the side of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3803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Aliens!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3200" dirty="0"/>
              <a:t>In this chapter, we’ll add aliens to </a:t>
            </a:r>
            <a:r>
              <a:rPr lang="en-US" sz="3200" i="1" dirty="0" err="1"/>
              <a:t>AlienInvasion</a:t>
            </a:r>
            <a:r>
              <a:rPr lang="en-US" sz="3200" dirty="0"/>
              <a:t>. We’ll add one alien near the top of the screen and then generate a whole fleet of aliens. We’ll make the fleet advance sideways and down, and we’ll get rid of any aliens hit by a bullet.</a:t>
            </a:r>
          </a:p>
          <a:p>
            <a:r>
              <a:rPr lang="en-US" sz="3200" dirty="0"/>
              <a:t>Finally, we’ll limit the number of ships a player has and end the game when the player runs out of ships.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48866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Settings for Fleet Direction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Now we’ll create the settings that will make the fleet move down the screen and to the left when it hits the right edge of the screen.</a:t>
            </a:r>
          </a:p>
          <a:p>
            <a:r>
              <a:rPr lang="en-US" sz="3200" dirty="0"/>
              <a:t>The setting </a:t>
            </a:r>
            <a:r>
              <a:rPr lang="en-US" sz="3200" i="1" dirty="0" err="1"/>
              <a:t>fleet_drop_speed</a:t>
            </a:r>
            <a:r>
              <a:rPr lang="en-US" sz="3200" i="1" dirty="0"/>
              <a:t> </a:t>
            </a:r>
            <a:r>
              <a:rPr lang="en-US" sz="3200" dirty="0"/>
              <a:t>controls how quickly the fleet drops down the screen each time an alien reaches either edge. It’s helpful to separate this speed from the aliens’ horizontal speed so you can adjust the two speeds independently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23102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Settings for Fleet Direction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lnSpcReduction="10000"/>
          </a:bodyPr>
          <a:lstStyle/>
          <a:p>
            <a:r>
              <a:rPr lang="en-US" sz="3200" dirty="0"/>
              <a:t>To implement the setting </a:t>
            </a:r>
            <a:r>
              <a:rPr lang="en-US" sz="3200" i="1" dirty="0" err="1"/>
              <a:t>fleet_direction</a:t>
            </a:r>
            <a:r>
              <a:rPr lang="en-US" sz="3200" dirty="0"/>
              <a:t>, we could use a text value such as 'left' or 'right', but we’d end up with </a:t>
            </a:r>
            <a:br>
              <a:rPr lang="en-US" sz="3200" dirty="0"/>
            </a:br>
            <a:r>
              <a:rPr lang="en-US" sz="3200" dirty="0"/>
              <a:t>if-</a:t>
            </a:r>
            <a:r>
              <a:rPr lang="en-US" sz="3200" dirty="0" err="1"/>
              <a:t>elif</a:t>
            </a:r>
            <a:r>
              <a:rPr lang="en-US" sz="3200" dirty="0"/>
              <a:t> statements testing for the fleet direction. </a:t>
            </a:r>
          </a:p>
          <a:p>
            <a:r>
              <a:rPr lang="en-US" sz="3200" dirty="0"/>
              <a:t>Instead, because we only have two directions to deal with, let’s use the values 1 and −1 and switch between them each time the fleet changes direction. (Using numbers also makes sense because moving right involves adding to each alien’s x-coordinate value, and moving left involves subtracting from each alien’s x-coordinate value.)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67526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Checking Whether an Alien Has Hit the Edge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85000" lnSpcReduction="10000"/>
          </a:bodyPr>
          <a:lstStyle/>
          <a:p>
            <a:r>
              <a:rPr lang="en-US" sz="3200" dirty="0"/>
              <a:t>We need a method to check whether an alien is at either edge, and we need to modify </a:t>
            </a:r>
            <a:r>
              <a:rPr lang="en-US" sz="3200" i="1" dirty="0"/>
              <a:t>update() </a:t>
            </a:r>
            <a:r>
              <a:rPr lang="en-US" sz="3200" dirty="0"/>
              <a:t>to allow each alien to move in the appropriate direction</a:t>
            </a:r>
          </a:p>
          <a:p>
            <a:r>
              <a:rPr lang="en-US" sz="3200" dirty="0"/>
              <a:t>We can call the new method </a:t>
            </a:r>
            <a:r>
              <a:rPr lang="en-US" sz="3200" i="1" dirty="0" err="1"/>
              <a:t>check_edges</a:t>
            </a:r>
            <a:r>
              <a:rPr lang="en-US" sz="3200" i="1" dirty="0"/>
              <a:t>() </a:t>
            </a:r>
            <a:r>
              <a:rPr lang="en-US" sz="3200" dirty="0"/>
              <a:t>on any alien to see whether it’s at the left or right edge. The alien is at the right edge if the right attribute of its </a:t>
            </a:r>
            <a:r>
              <a:rPr lang="en-US" sz="3200" dirty="0" err="1"/>
              <a:t>rect</a:t>
            </a:r>
            <a:r>
              <a:rPr lang="en-US" sz="3200" dirty="0"/>
              <a:t> is greater than or equal to the right attribute of the screen’s rect. It’s at the left edge if its left value is less than or equal to 0. </a:t>
            </a:r>
          </a:p>
          <a:p>
            <a:r>
              <a:rPr lang="en-US" sz="3200" dirty="0"/>
              <a:t>Rather than put this conditional test in an if block, we put the test directly in the return statement. This method will return True if the alien is at the right or left edge, and False if it is not at either edge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1900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Checking Whether an Alien Has Hit the Edge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We modify the method </a:t>
            </a:r>
            <a:r>
              <a:rPr lang="en-US" sz="3200" i="1" dirty="0"/>
              <a:t>update() </a:t>
            </a:r>
            <a:r>
              <a:rPr lang="en-US" sz="3200" dirty="0"/>
              <a:t>to allow motion to the left or right by multiplying the alien’s speed by the value of </a:t>
            </a:r>
            <a:r>
              <a:rPr lang="en-US" sz="3200" i="1" dirty="0" err="1"/>
              <a:t>fleet_direction</a:t>
            </a:r>
            <a:r>
              <a:rPr lang="en-US" sz="3200" dirty="0"/>
              <a:t>. </a:t>
            </a:r>
          </a:p>
          <a:p>
            <a:r>
              <a:rPr lang="en-US" sz="3200" dirty="0"/>
              <a:t>If </a:t>
            </a:r>
            <a:r>
              <a:rPr lang="en-US" sz="3200" i="1" dirty="0" err="1"/>
              <a:t>fleet_direction</a:t>
            </a:r>
            <a:r>
              <a:rPr lang="en-US" sz="3200" i="1" dirty="0"/>
              <a:t> </a:t>
            </a:r>
            <a:r>
              <a:rPr lang="en-US" sz="3200" dirty="0"/>
              <a:t>is 1, the value of </a:t>
            </a:r>
            <a:r>
              <a:rPr lang="en-US" sz="3200" i="1" dirty="0" err="1"/>
              <a:t>alien_speed</a:t>
            </a:r>
            <a:r>
              <a:rPr lang="en-US" sz="3200" i="1" dirty="0"/>
              <a:t> </a:t>
            </a:r>
            <a:r>
              <a:rPr lang="en-US" sz="3200" dirty="0"/>
              <a:t>will be added to the alien’s current position, moving the alien to the right; if </a:t>
            </a:r>
            <a:r>
              <a:rPr lang="en-US" sz="3200" i="1" dirty="0" err="1"/>
              <a:t>fleet_direction</a:t>
            </a:r>
            <a:r>
              <a:rPr lang="en-US" sz="3200" i="1" dirty="0"/>
              <a:t> </a:t>
            </a:r>
            <a:r>
              <a:rPr lang="en-US" sz="3200" dirty="0"/>
              <a:t>is −1, the value will be subtracted from the alien’s position, moving the alien to the left.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76326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Dropping the Fleet and Changing Direction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When an alien reaches the edge, the entire fleet needs to drop down and change direction. Therefore, we need to add some code to </a:t>
            </a:r>
            <a:r>
              <a:rPr lang="en-US" sz="3200" i="1" dirty="0" err="1"/>
              <a:t>AlienInvasion</a:t>
            </a:r>
            <a:r>
              <a:rPr lang="en-US" sz="3200" dirty="0"/>
              <a:t> because that’s where we’ll check whether any aliens are at the left or right edge. </a:t>
            </a:r>
          </a:p>
          <a:p>
            <a:r>
              <a:rPr lang="en-US" sz="3200" dirty="0"/>
              <a:t>We’ll make this happen by writing the methods </a:t>
            </a:r>
            <a:r>
              <a:rPr lang="en-US" sz="3200" i="1" dirty="0"/>
              <a:t>_</a:t>
            </a:r>
            <a:r>
              <a:rPr lang="en-US" sz="3200" i="1" dirty="0" err="1"/>
              <a:t>check_fleet_edges</a:t>
            </a:r>
            <a:r>
              <a:rPr lang="en-US" sz="3200" i="1" dirty="0"/>
              <a:t>() </a:t>
            </a:r>
            <a:r>
              <a:rPr lang="en-US" sz="3200" dirty="0"/>
              <a:t>and </a:t>
            </a:r>
            <a:r>
              <a:rPr lang="en-US" sz="3200" i="1" dirty="0"/>
              <a:t>_</a:t>
            </a:r>
            <a:r>
              <a:rPr lang="en-US" sz="3200" i="1" dirty="0" err="1"/>
              <a:t>change_fleet_direction</a:t>
            </a:r>
            <a:r>
              <a:rPr lang="en-US" sz="3200" i="1" dirty="0"/>
              <a:t>(), </a:t>
            </a:r>
            <a:r>
              <a:rPr lang="en-US" sz="3200" dirty="0"/>
              <a:t>and then modifying </a:t>
            </a:r>
            <a:r>
              <a:rPr lang="en-US" sz="3200" i="1" dirty="0"/>
              <a:t>_</a:t>
            </a:r>
            <a:r>
              <a:rPr lang="en-US" sz="3200" i="1" dirty="0" err="1"/>
              <a:t>update_aliens</a:t>
            </a:r>
            <a:r>
              <a:rPr lang="en-US" sz="3200" i="1"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99675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Dropping the Fleet and Changing Direction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85000" lnSpcReduction="20000"/>
          </a:bodyPr>
          <a:lstStyle/>
          <a:p>
            <a:r>
              <a:rPr lang="en-US" sz="3200" dirty="0"/>
              <a:t>In </a:t>
            </a:r>
            <a:r>
              <a:rPr lang="en-US" sz="3200" i="1" dirty="0"/>
              <a:t>_</a:t>
            </a:r>
            <a:r>
              <a:rPr lang="en-US" sz="3200" i="1" dirty="0" err="1"/>
              <a:t>check_fleet_edges</a:t>
            </a:r>
            <a:r>
              <a:rPr lang="en-US" sz="3200" i="1" dirty="0"/>
              <a:t>(), </a:t>
            </a:r>
            <a:r>
              <a:rPr lang="en-US" sz="3200" dirty="0"/>
              <a:t>we loop through the fleet and call </a:t>
            </a:r>
            <a:r>
              <a:rPr lang="en-US" sz="3200" i="1" dirty="0" err="1"/>
              <a:t>check_edges</a:t>
            </a:r>
            <a:r>
              <a:rPr lang="en-US" sz="3200" i="1" dirty="0"/>
              <a:t>() </a:t>
            </a:r>
            <a:r>
              <a:rPr lang="en-US" sz="3200" dirty="0"/>
              <a:t>on each alien. If </a:t>
            </a:r>
            <a:r>
              <a:rPr lang="en-US" sz="3200" i="1" dirty="0" err="1"/>
              <a:t>check_edges</a:t>
            </a:r>
            <a:r>
              <a:rPr lang="en-US" sz="3200" i="1" dirty="0"/>
              <a:t>() </a:t>
            </a:r>
            <a:r>
              <a:rPr lang="en-US" sz="3200" dirty="0"/>
              <a:t>returns True, we know an alien is at an edge and the whole fleet needs to change direction; so we </a:t>
            </a:r>
            <a:r>
              <a:rPr lang="en-US" sz="3200" i="1" dirty="0"/>
              <a:t>call _</a:t>
            </a:r>
            <a:r>
              <a:rPr lang="en-US" sz="3200" i="1" dirty="0" err="1"/>
              <a:t>change_fleet_direction</a:t>
            </a:r>
            <a:r>
              <a:rPr lang="en-US" sz="3200" i="1" dirty="0"/>
              <a:t>() </a:t>
            </a:r>
            <a:r>
              <a:rPr lang="en-US" sz="3200" dirty="0"/>
              <a:t>and break out of the loop. </a:t>
            </a:r>
          </a:p>
          <a:p>
            <a:r>
              <a:rPr lang="en-US" sz="3200" dirty="0"/>
              <a:t>In </a:t>
            </a:r>
            <a:r>
              <a:rPr lang="en-US" sz="3200" i="1" dirty="0"/>
              <a:t>_</a:t>
            </a:r>
            <a:r>
              <a:rPr lang="en-US" sz="3200" i="1" dirty="0" err="1"/>
              <a:t>change_fleet_direction</a:t>
            </a:r>
            <a:r>
              <a:rPr lang="en-US" sz="3200" i="1" dirty="0"/>
              <a:t>(), </a:t>
            </a:r>
            <a:r>
              <a:rPr lang="en-US" sz="3200" dirty="0"/>
              <a:t>we loop through all the aliens and drop each one using the setting </a:t>
            </a:r>
            <a:r>
              <a:rPr lang="en-US" sz="3200" i="1" dirty="0" err="1"/>
              <a:t>fleet_drop_speed</a:t>
            </a:r>
            <a:r>
              <a:rPr lang="en-US" sz="3200" dirty="0"/>
              <a:t>; then we change the value of </a:t>
            </a:r>
            <a:r>
              <a:rPr lang="en-US" sz="3200" i="1" dirty="0" err="1"/>
              <a:t>fleet_direction</a:t>
            </a:r>
            <a:r>
              <a:rPr lang="en-US" sz="3200" i="1" dirty="0"/>
              <a:t> </a:t>
            </a:r>
            <a:r>
              <a:rPr lang="en-US" sz="3200" dirty="0"/>
              <a:t>by multiplying its current value by −1.</a:t>
            </a:r>
          </a:p>
          <a:p>
            <a:r>
              <a:rPr lang="en-US" sz="3200" dirty="0"/>
              <a:t>The line that changes the fleet’s direction isn’t part of the for loop. We want to change each alien’s vertical position, but we only want to change the direction of the fleet once.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06137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Dropping the Fleet and Changing Direction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We’ve modified the method by calling </a:t>
            </a:r>
            <a:r>
              <a:rPr lang="en-US" sz="3200" i="1" dirty="0"/>
              <a:t>_</a:t>
            </a:r>
            <a:r>
              <a:rPr lang="en-US" sz="3200" i="1" dirty="0" err="1"/>
              <a:t>check_fleet_edges</a:t>
            </a:r>
            <a:r>
              <a:rPr lang="en-US" sz="3200" i="1" dirty="0"/>
              <a:t>() </a:t>
            </a:r>
            <a:r>
              <a:rPr lang="en-US" sz="3200" dirty="0"/>
              <a:t>before updating each alien’s position.</a:t>
            </a:r>
          </a:p>
          <a:p>
            <a:r>
              <a:rPr lang="en-US" sz="3200" dirty="0"/>
              <a:t>When you run the game now, the fleet should move back and forth between the edges of the screen and drop down every time it hits an edge.</a:t>
            </a:r>
          </a:p>
          <a:p>
            <a:r>
              <a:rPr lang="en-US" sz="3200" dirty="0"/>
              <a:t>Now we can start shooting down aliens and watch for any aliens that hit the ship or reach the bottom of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786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Shooting Aliens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We’ve built our ship and a fleet of aliens, but when the bullets reach the aliens, they simply pass through because we aren’t checking for collisions. </a:t>
            </a:r>
          </a:p>
          <a:p>
            <a:r>
              <a:rPr lang="en-US" sz="3200" dirty="0"/>
              <a:t>In game programming, </a:t>
            </a:r>
            <a:r>
              <a:rPr lang="en-US" sz="3200" b="1" dirty="0"/>
              <a:t>collisions</a:t>
            </a:r>
            <a:r>
              <a:rPr lang="en-US" sz="3200" dirty="0"/>
              <a:t> happen when game elements overlap. </a:t>
            </a:r>
          </a:p>
          <a:p>
            <a:r>
              <a:rPr lang="en-US" sz="3200" dirty="0"/>
              <a:t>To make the bullets shoot down aliens, we’ll use the function </a:t>
            </a:r>
            <a:r>
              <a:rPr lang="en-US" sz="3200" i="1" dirty="0" err="1"/>
              <a:t>sprite.groupcollide</a:t>
            </a:r>
            <a:r>
              <a:rPr lang="en-US" sz="3200" i="1" dirty="0"/>
              <a:t>() </a:t>
            </a:r>
            <a:r>
              <a:rPr lang="en-US" sz="3200" dirty="0"/>
              <a:t>to look for collisions between members of two groups.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69398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Detecting Bullet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The new code we added compares the positions of all the bullets in </a:t>
            </a:r>
            <a:r>
              <a:rPr lang="en-US" sz="3200" i="1" dirty="0" err="1"/>
              <a:t>self.bullets</a:t>
            </a:r>
            <a:r>
              <a:rPr lang="en-US" sz="3200" i="1" dirty="0"/>
              <a:t> </a:t>
            </a:r>
            <a:r>
              <a:rPr lang="en-US" sz="3200" dirty="0"/>
              <a:t>and all the aliens in </a:t>
            </a:r>
            <a:r>
              <a:rPr lang="en-US" sz="3200" i="1" dirty="0" err="1"/>
              <a:t>self.aliens</a:t>
            </a:r>
            <a:r>
              <a:rPr lang="en-US" sz="3200" dirty="0"/>
              <a:t>, and identifies any that overlap.</a:t>
            </a:r>
          </a:p>
          <a:p>
            <a:r>
              <a:rPr lang="en-US" sz="3200" dirty="0"/>
              <a:t>Whenever the </a:t>
            </a:r>
            <a:r>
              <a:rPr lang="en-US" sz="3200" dirty="0" err="1"/>
              <a:t>rects</a:t>
            </a:r>
            <a:r>
              <a:rPr lang="en-US" sz="3200" dirty="0"/>
              <a:t> of a bullet and alien overlap, </a:t>
            </a:r>
            <a:r>
              <a:rPr lang="en-US" sz="3200" i="1" dirty="0" err="1"/>
              <a:t>groupcollide</a:t>
            </a:r>
            <a:r>
              <a:rPr lang="en-US" sz="3200" i="1" dirty="0"/>
              <a:t>() </a:t>
            </a:r>
            <a:r>
              <a:rPr lang="en-US" sz="3200" dirty="0"/>
              <a:t>adds a key-value pair to the dictionary it returns. The two True arguments tell </a:t>
            </a:r>
            <a:r>
              <a:rPr lang="en-US" sz="3200" dirty="0" err="1"/>
              <a:t>Pygame</a:t>
            </a:r>
            <a:r>
              <a:rPr lang="en-US" sz="3200" dirty="0"/>
              <a:t> to delete the bullets and aliens that have collided.</a:t>
            </a:r>
          </a:p>
          <a:p>
            <a:r>
              <a:rPr lang="en-US" sz="3200" dirty="0"/>
              <a:t>When you run Alien Invasion now, aliens you hit should disappear.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0617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Making Larger Bullets for Testing</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85000" lnSpcReduction="20000"/>
          </a:bodyPr>
          <a:lstStyle/>
          <a:p>
            <a:r>
              <a:rPr lang="en-US" sz="3200" dirty="0"/>
              <a:t>You can test many features of Alien Invasion simply by running the game, but some features are tedious to test in the normal version of the game. For example, it’s a lot of work to shoot down every alien on the screen multiple times to test whether your code responds to an empty fleet correctly.</a:t>
            </a:r>
          </a:p>
          <a:p>
            <a:r>
              <a:rPr lang="en-US" sz="3200" dirty="0"/>
              <a:t>To test particular features, you can change certain game settings to focus on a particular area. For example, you might shrink the screen so there are fewer aliens to shoot down or increase the bullet speed and give yourself lots of bullets at once.</a:t>
            </a:r>
          </a:p>
          <a:p>
            <a:r>
              <a:rPr lang="en-US" sz="3200" dirty="0"/>
              <a:t>Try setting </a:t>
            </a:r>
            <a:r>
              <a:rPr lang="en-US" sz="3200" i="1" dirty="0" err="1"/>
              <a:t>bullet_width</a:t>
            </a:r>
            <a:r>
              <a:rPr lang="en-US" sz="3200" i="1" dirty="0"/>
              <a:t> </a:t>
            </a:r>
            <a:r>
              <a:rPr lang="en-US" sz="3200" dirty="0"/>
              <a:t>to 300, or even 3,000, to see how quickly you can shoot down the fleet. Changes like these will help you test the game more efficiently and possibly spark ideas for giving players bonus powers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9142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Reviewing the Project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fontScale="77500" lnSpcReduction="20000"/>
          </a:bodyPr>
          <a:lstStyle/>
          <a:p>
            <a:r>
              <a:rPr lang="en-US" sz="3200" dirty="0"/>
              <a:t>In this chapter, we’ll do the following:</a:t>
            </a:r>
          </a:p>
          <a:p>
            <a:r>
              <a:rPr lang="en-US" sz="3200" dirty="0"/>
              <a:t>Add a single alien to the top-left corner of the screen, with appropriate spacing around it.</a:t>
            </a:r>
          </a:p>
          <a:p>
            <a:r>
              <a:rPr lang="en-US" sz="3200" dirty="0"/>
              <a:t>Fill the upper portion of the screen with as many aliens as we can fit horizontally. We’ll then create additional rows of aliens until we have a full fleet.</a:t>
            </a:r>
          </a:p>
          <a:p>
            <a:r>
              <a:rPr lang="en-US" sz="3200" dirty="0"/>
              <a:t>Make the fleet move sideways and down until the entire fleet is shot down, an alien hits the ship, or an alien reaches the ground. If the entire fleet is shot down, we’ll create a new fleet. If an alien hits the ship or the ground, we’ll destroy the ship and create a new fleet.</a:t>
            </a:r>
          </a:p>
          <a:p>
            <a:r>
              <a:rPr lang="en-US" sz="3200" dirty="0"/>
              <a:t>Limit the number of ships the player can use, and end the game when the player has used up the allotted number of ships.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87164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Repopulating the Fleet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One key feature of Alien Invasion is that the aliens are relentless: every time the fleet is destroyed, a new fleet should appear.</a:t>
            </a:r>
          </a:p>
          <a:p>
            <a:r>
              <a:rPr lang="en-US" sz="3200" dirty="0"/>
              <a:t>To make a new fleet of aliens appear after a fleet has been destroyed, we first check whether the aliens group is empty. If it is, we make a call to </a:t>
            </a:r>
            <a:r>
              <a:rPr lang="en-US" sz="3200" i="1" dirty="0"/>
              <a:t>_</a:t>
            </a:r>
            <a:r>
              <a:rPr lang="en-US" sz="3200" i="1" dirty="0" err="1"/>
              <a:t>create_fleet</a:t>
            </a:r>
            <a:r>
              <a:rPr lang="en-US" sz="3200" i="1" dirty="0"/>
              <a:t>(). </a:t>
            </a:r>
            <a:r>
              <a:rPr lang="en-US" sz="3200" dirty="0"/>
              <a:t>We’ll perform this check at the end of </a:t>
            </a:r>
            <a:r>
              <a:rPr lang="en-US" sz="3200" i="1" dirty="0"/>
              <a:t>_</a:t>
            </a:r>
            <a:r>
              <a:rPr lang="en-US" sz="3200" i="1" dirty="0" err="1"/>
              <a:t>update_bullets</a:t>
            </a:r>
            <a:r>
              <a:rPr lang="en-US" sz="3200" i="1" dirty="0"/>
              <a:t>(), </a:t>
            </a:r>
            <a:r>
              <a:rPr lang="en-US" sz="3200" dirty="0"/>
              <a:t>because that’s where individual aliens are destroyed.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5863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Repopulating the Fleet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We check whether the aliens group is empty. An empty group evaluates to False, so this is a simple way to check whether the group is empty. If it is, we get rid of any existing bullets by using the </a:t>
            </a:r>
            <a:r>
              <a:rPr lang="en-US" sz="3200" i="1" dirty="0"/>
              <a:t>empty() </a:t>
            </a:r>
            <a:r>
              <a:rPr lang="en-US" sz="3200" dirty="0"/>
              <a:t>method, which removes all the remaining sprites from a group. </a:t>
            </a:r>
          </a:p>
          <a:p>
            <a:r>
              <a:rPr lang="en-US" sz="3200" dirty="0"/>
              <a:t>We also call </a:t>
            </a:r>
            <a:r>
              <a:rPr lang="en-US" sz="3200" i="1" dirty="0"/>
              <a:t>_</a:t>
            </a:r>
            <a:r>
              <a:rPr lang="en-US" sz="3200" i="1" dirty="0" err="1"/>
              <a:t>create_fleet</a:t>
            </a:r>
            <a:r>
              <a:rPr lang="en-US" sz="3200" i="1" dirty="0"/>
              <a:t>(), </a:t>
            </a:r>
            <a:r>
              <a:rPr lang="en-US" sz="3200" dirty="0"/>
              <a:t>which fills the screen with aliens again. Now a new fleet appears as soon as you destroy the current fleet.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6379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Speeding Up the Bullets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lnSpcReduction="10000"/>
          </a:bodyPr>
          <a:lstStyle/>
          <a:p>
            <a:r>
              <a:rPr lang="en-US" sz="3200" dirty="0"/>
              <a:t>If you’ve tried firing at the aliens in the game’s current state, you might find that the bullets aren’t traveling at the best speed for gameplay. They might be a little too slow or a little too fast. At this point, you can modify the settings to make the gameplay more interesting. Keep in mind that the game is going to get progressively faster, so don’t make the game too fast at the beginning.</a:t>
            </a:r>
          </a:p>
          <a:p>
            <a:r>
              <a:rPr lang="en-US" sz="3200" dirty="0"/>
              <a:t>We modify the speed of the bullets by adjusting the value of </a:t>
            </a:r>
            <a:r>
              <a:rPr lang="en-US" sz="3200" i="1" dirty="0" err="1"/>
              <a:t>bullet_speed</a:t>
            </a:r>
            <a:r>
              <a:rPr lang="en-US" sz="3200" i="1" dirty="0"/>
              <a:t> </a:t>
            </a:r>
            <a:r>
              <a:rPr lang="en-US" sz="3200" dirty="0"/>
              <a:t>in settings.py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74581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Refactoring _</a:t>
            </a:r>
            <a:r>
              <a:rPr lang="en-US" sz="4400" dirty="0" err="1"/>
              <a:t>update_bullets</a:t>
            </a:r>
            <a:r>
              <a:rPr lang="en-US" sz="4400" dirty="0"/>
              <a: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Let’s refactor </a:t>
            </a:r>
            <a:r>
              <a:rPr lang="en-US" sz="3200" i="1" dirty="0"/>
              <a:t>_</a:t>
            </a:r>
            <a:r>
              <a:rPr lang="en-US" sz="3200" i="1" dirty="0" err="1"/>
              <a:t>update_bullets</a:t>
            </a:r>
            <a:r>
              <a:rPr lang="en-US" sz="3200" i="1" dirty="0"/>
              <a:t>()</a:t>
            </a:r>
            <a:r>
              <a:rPr lang="en-US" sz="3200" dirty="0"/>
              <a:t> so it’s not doing so many different tasks. We’ll move the code for dealing with bullet-alien collisions to a separate method</a:t>
            </a:r>
          </a:p>
          <a:p>
            <a:r>
              <a:rPr lang="en-US" sz="3200" dirty="0"/>
              <a:t>We’ve created a new method, </a:t>
            </a:r>
            <a:r>
              <a:rPr lang="en-US" sz="3200" i="1" dirty="0"/>
              <a:t>_</a:t>
            </a:r>
            <a:r>
              <a:rPr lang="en-US" sz="3200" i="1" dirty="0" err="1"/>
              <a:t>check_bullet_alien_collisions</a:t>
            </a:r>
            <a:r>
              <a:rPr lang="en-US" sz="3200" i="1" dirty="0"/>
              <a:t>(), </a:t>
            </a:r>
            <a:r>
              <a:rPr lang="en-US" sz="3200" dirty="0"/>
              <a:t>to look for collisions between bullets and aliens and to respond appropriately if the entire fleet has been destroyed. Doing so keeps </a:t>
            </a:r>
            <a:r>
              <a:rPr lang="en-US" sz="3200" i="1" dirty="0"/>
              <a:t>_</a:t>
            </a:r>
            <a:r>
              <a:rPr lang="en-US" sz="3200" i="1" dirty="0" err="1"/>
              <a:t>update_bullets</a:t>
            </a:r>
            <a:r>
              <a:rPr lang="en-US" sz="3200" i="1" dirty="0"/>
              <a:t>() </a:t>
            </a:r>
            <a:r>
              <a:rPr lang="en-US" sz="3200" dirty="0"/>
              <a:t>from growing too long and simplifies further development.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63032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Ending the Game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What’s the fun and challenge in playing a game you can’t lose? If the player doesn’t shoot down the fleet quickly enough, we’ll have the aliens destroy the ship when they make contact. </a:t>
            </a:r>
          </a:p>
          <a:p>
            <a:r>
              <a:rPr lang="en-US" sz="3200" dirty="0"/>
              <a:t>At the same time, we’ll limit the number of ships a player can use, and we’ll destroy the ship when an alien reaches the bottom of the screen. The game will end when the player has used up all their ships.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95923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Detecting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92500" lnSpcReduction="20000"/>
          </a:bodyPr>
          <a:lstStyle/>
          <a:p>
            <a:r>
              <a:rPr lang="en-US" sz="3200" dirty="0"/>
              <a:t>We’ll start by checking for collisions between aliens and the ship so we can respond appropriately when an alien hits it. We’ll check for alien-ship collisions immediately after updating the position of each alien in </a:t>
            </a:r>
            <a:r>
              <a:rPr lang="en-US" sz="3200" dirty="0" err="1"/>
              <a:t>AlienInvasion</a:t>
            </a:r>
            <a:endParaRPr lang="en-US" sz="3200" dirty="0"/>
          </a:p>
          <a:p>
            <a:r>
              <a:rPr lang="en-US" sz="3200" dirty="0"/>
              <a:t>The </a:t>
            </a:r>
            <a:r>
              <a:rPr lang="en-US" sz="3200" i="1" dirty="0" err="1"/>
              <a:t>spritecollideany</a:t>
            </a:r>
            <a:r>
              <a:rPr lang="en-US" sz="3200" i="1" dirty="0"/>
              <a:t>() </a:t>
            </a:r>
            <a:r>
              <a:rPr lang="en-US" sz="3200" dirty="0"/>
              <a:t>function takes two arguments: a sprite and a group. The function looks for any member of the group that has collided with the sprite and stops looping through the group as soon as it finds one member that has collided with the sprite. Here, it loops through the group aliens and returns the first alien it finds that has collided with ship</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0288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Detecting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85000" lnSpcReduction="20000"/>
          </a:bodyPr>
          <a:lstStyle/>
          <a:p>
            <a:r>
              <a:rPr lang="en-US" sz="3200" dirty="0"/>
              <a:t>If no collisions occur, </a:t>
            </a:r>
            <a:r>
              <a:rPr lang="en-US" sz="3200" i="1" dirty="0" err="1"/>
              <a:t>spritecollideany</a:t>
            </a:r>
            <a:r>
              <a:rPr lang="en-US" sz="3200" i="1" dirty="0"/>
              <a:t>() </a:t>
            </a:r>
            <a:r>
              <a:rPr lang="en-US" sz="3200" dirty="0"/>
              <a:t>returns None and the if block won’t execute. If it finds an alien that has collided with the ship, it returns that alien and the if block executes: it prints </a:t>
            </a:r>
            <a:r>
              <a:rPr lang="en-US" sz="3200" i="1" dirty="0"/>
              <a:t>Ship hit!!!. </a:t>
            </a:r>
            <a:r>
              <a:rPr lang="en-US" sz="3200" dirty="0"/>
              <a:t>When an alien hits the ship, we’ll need to do a number of tasks: delete all remaining aliens and bullets, recenter the ship, and create a new fleet. Before we write code to do all this, we want to know that our approach to detecting alien-ship collisions works correctly. Writing a </a:t>
            </a:r>
            <a:r>
              <a:rPr lang="en-US" sz="3200" i="1" dirty="0"/>
              <a:t>print() </a:t>
            </a:r>
            <a:r>
              <a:rPr lang="en-US" sz="3200" dirty="0"/>
              <a:t>call is a simple way to ensure we’re detecting these collisions properly.</a:t>
            </a:r>
          </a:p>
          <a:p>
            <a:r>
              <a:rPr lang="en-US" sz="3200" dirty="0"/>
              <a:t>Now when you run Alien Invasion, the message </a:t>
            </a:r>
            <a:r>
              <a:rPr lang="en-US" sz="3200" i="1" dirty="0"/>
              <a:t>Ship hit!!! </a:t>
            </a:r>
            <a:r>
              <a:rPr lang="en-US" sz="3200" dirty="0"/>
              <a:t>should appear in the terminal whenever an alien runs into the ship. When you’re testing this feature, set </a:t>
            </a:r>
            <a:r>
              <a:rPr lang="en-US" sz="3200" i="1" dirty="0" err="1"/>
              <a:t>fleet_drop_speed</a:t>
            </a:r>
            <a:r>
              <a:rPr lang="en-US" sz="3200" i="1" dirty="0"/>
              <a:t> </a:t>
            </a:r>
            <a:r>
              <a:rPr lang="en-US" sz="3200" dirty="0"/>
              <a:t>to a higher value, such as 50 or 100, so the aliens reach your ship faster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82871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Responding to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Now we need to figure out exactly what will happen when an alien collides with the ship. Instead of destroying the ship instance and creating a new one, we’ll count how many times the ship has been hit by tracking statistics for the game. Tracking statistics will also be useful for scoring.</a:t>
            </a:r>
          </a:p>
          <a:p>
            <a:r>
              <a:rPr lang="en-US" sz="3200" dirty="0"/>
              <a:t>Let’s write a new class, </a:t>
            </a:r>
            <a:r>
              <a:rPr lang="en-US" sz="3200" dirty="0" err="1"/>
              <a:t>GameStats</a:t>
            </a:r>
            <a:r>
              <a:rPr lang="en-US" sz="3200" dirty="0"/>
              <a:t>, to track game statistics, and let’s save it as </a:t>
            </a:r>
            <a:r>
              <a:rPr lang="en-US" sz="3200" i="1" dirty="0"/>
              <a:t>game_stats.py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00416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Responding to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92500" lnSpcReduction="20000"/>
          </a:bodyPr>
          <a:lstStyle/>
          <a:p>
            <a:r>
              <a:rPr lang="en-US" sz="3200" dirty="0"/>
              <a:t>We’ll make one </a:t>
            </a:r>
            <a:r>
              <a:rPr lang="en-US" sz="3200" i="1" dirty="0" err="1"/>
              <a:t>GameStats</a:t>
            </a:r>
            <a:r>
              <a:rPr lang="en-US" sz="3200" dirty="0"/>
              <a:t> instance for the entire time Alien Invasion is running, but we’ll need to reset some statistics each time the player starts a new game. To do this, we’ll initialize most of the statistics in the </a:t>
            </a:r>
            <a:r>
              <a:rPr lang="en-US" sz="3200" i="1" dirty="0" err="1"/>
              <a:t>reset_stats</a:t>
            </a:r>
            <a:r>
              <a:rPr lang="en-US" sz="3200" i="1" dirty="0"/>
              <a:t>() </a:t>
            </a:r>
            <a:r>
              <a:rPr lang="en-US" sz="3200" dirty="0"/>
              <a:t>method, instead of directly in </a:t>
            </a:r>
            <a:r>
              <a:rPr lang="en-US" sz="3200" i="1" dirty="0"/>
              <a:t>__</a:t>
            </a:r>
            <a:r>
              <a:rPr lang="en-US" sz="3200" i="1" dirty="0" err="1"/>
              <a:t>init</a:t>
            </a:r>
            <a:r>
              <a:rPr lang="en-US" sz="3200" i="1" dirty="0"/>
              <a:t>__(). </a:t>
            </a:r>
            <a:r>
              <a:rPr lang="en-US" sz="3200" dirty="0"/>
              <a:t>We’ll call this method from </a:t>
            </a:r>
            <a:r>
              <a:rPr lang="en-US" sz="3200" i="1" dirty="0"/>
              <a:t>__</a:t>
            </a:r>
            <a:r>
              <a:rPr lang="en-US" sz="3200" i="1" dirty="0" err="1"/>
              <a:t>init</a:t>
            </a:r>
            <a:r>
              <a:rPr lang="en-US" sz="3200" i="1" dirty="0"/>
              <a:t>__() </a:t>
            </a:r>
            <a:r>
              <a:rPr lang="en-US" sz="3200" dirty="0"/>
              <a:t>so the statistics are set properly when the </a:t>
            </a:r>
            <a:r>
              <a:rPr lang="en-US" sz="3200" dirty="0" err="1"/>
              <a:t>GameStats</a:t>
            </a:r>
            <a:r>
              <a:rPr lang="en-US" sz="3200" dirty="0"/>
              <a:t> instance is first created.</a:t>
            </a:r>
          </a:p>
          <a:p>
            <a:r>
              <a:rPr lang="en-US" sz="3200" dirty="0"/>
              <a:t>But we’ll also be able to call </a:t>
            </a:r>
            <a:r>
              <a:rPr lang="en-US" sz="3200" i="1" dirty="0" err="1"/>
              <a:t>reset_stats</a:t>
            </a:r>
            <a:r>
              <a:rPr lang="en-US" sz="3200" i="1" dirty="0"/>
              <a:t>() </a:t>
            </a:r>
            <a:r>
              <a:rPr lang="en-US" sz="3200" dirty="0"/>
              <a:t>anytime the player starts a new game. Right now we have only one statistic, </a:t>
            </a:r>
            <a:r>
              <a:rPr lang="en-US" sz="3200" i="1" dirty="0" err="1"/>
              <a:t>ships_left</a:t>
            </a:r>
            <a:r>
              <a:rPr lang="en-US" sz="3200" dirty="0"/>
              <a:t>, the value of which will change throughout the game.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49726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Responding to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We also need to make a few changes in alien_invasion.py to create an instance of </a:t>
            </a:r>
            <a:r>
              <a:rPr lang="en-US" sz="3200" i="1" dirty="0" err="1"/>
              <a:t>GameStats</a:t>
            </a:r>
            <a:r>
              <a:rPr lang="en-US" sz="3200" dirty="0"/>
              <a:t>. First, we’ll update the import statements at the top of the file. </a:t>
            </a:r>
          </a:p>
          <a:p>
            <a:r>
              <a:rPr lang="en-US" sz="3200" dirty="0"/>
              <a:t>We import the </a:t>
            </a:r>
            <a:r>
              <a:rPr lang="en-US" sz="3200" i="1" dirty="0"/>
              <a:t>sleep() </a:t>
            </a:r>
            <a:r>
              <a:rPr lang="en-US" sz="3200" dirty="0"/>
              <a:t>function from the time module in the Python standard library, so we can pause the game for a moment when the ship is hit. We also import </a:t>
            </a:r>
            <a:r>
              <a:rPr lang="en-US" sz="3200" i="1" dirty="0" err="1"/>
              <a:t>GameStats</a:t>
            </a:r>
            <a:r>
              <a:rPr lang="en-US" sz="3200"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8089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the First Alien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3200" dirty="0"/>
              <a:t>Placing one alien on the screen is like placing a ship on the screen. Each alien’s behavior is controlled by a class called </a:t>
            </a:r>
            <a:r>
              <a:rPr lang="en-US" sz="3200" i="1" dirty="0"/>
              <a:t>Alien</a:t>
            </a:r>
            <a:r>
              <a:rPr lang="en-US" sz="3200" dirty="0"/>
              <a:t>, which we’ll structure like the Ship class. </a:t>
            </a:r>
          </a:p>
          <a:p>
            <a:r>
              <a:rPr lang="en-US" sz="3200" dirty="0"/>
              <a:t>Make sure you save the image file you choose in the </a:t>
            </a:r>
            <a:r>
              <a:rPr lang="en-US" sz="3200" i="1" dirty="0"/>
              <a:t>images</a:t>
            </a:r>
            <a:r>
              <a:rPr lang="en-US" sz="3200" dirty="0"/>
              <a:t> folder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52019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Responding to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We make the instance after creating the game window but before defining other game elements, such as the ship.</a:t>
            </a:r>
          </a:p>
          <a:p>
            <a:r>
              <a:rPr lang="en-US" sz="3200" dirty="0"/>
              <a:t>When an alien hits the ship, we’ll subtract 1 from the number of ships left, destroy all existing aliens and bullets, create a new fleet, and reposition the ship in the middle of the screen. We’ll also pause the game for a moment so the player can notice the collision and regroup before a new fleet appears.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85668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Responding to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Let’s put most of this code in a new method called </a:t>
            </a:r>
            <a:r>
              <a:rPr lang="en-US" sz="3200" i="1" dirty="0"/>
              <a:t>_</a:t>
            </a:r>
            <a:r>
              <a:rPr lang="en-US" sz="3200" i="1" dirty="0" err="1"/>
              <a:t>ship_hit</a:t>
            </a:r>
            <a:r>
              <a:rPr lang="en-US" sz="3200" i="1" dirty="0"/>
              <a:t>(). </a:t>
            </a:r>
            <a:r>
              <a:rPr lang="en-US" sz="3200" dirty="0"/>
              <a:t>We’ll call this method from </a:t>
            </a:r>
            <a:r>
              <a:rPr lang="en-US" sz="3200" i="1" dirty="0"/>
              <a:t>_</a:t>
            </a:r>
            <a:r>
              <a:rPr lang="en-US" sz="3200" i="1" dirty="0" err="1"/>
              <a:t>update_aliens</a:t>
            </a:r>
            <a:r>
              <a:rPr lang="en-US" sz="3200" i="1" dirty="0"/>
              <a:t>() </a:t>
            </a:r>
            <a:r>
              <a:rPr lang="en-US" sz="3200" dirty="0"/>
              <a:t>when an alien hits the ship</a:t>
            </a:r>
          </a:p>
          <a:p>
            <a:r>
              <a:rPr lang="en-US" sz="3200" dirty="0"/>
              <a:t>The new method </a:t>
            </a:r>
            <a:r>
              <a:rPr lang="en-US" sz="3200" i="1" dirty="0"/>
              <a:t>_</a:t>
            </a:r>
            <a:r>
              <a:rPr lang="en-US" sz="3200" i="1" dirty="0" err="1"/>
              <a:t>ship_hit</a:t>
            </a:r>
            <a:r>
              <a:rPr lang="en-US" sz="3200" i="1" dirty="0"/>
              <a:t>() </a:t>
            </a:r>
            <a:r>
              <a:rPr lang="en-US" sz="3200" dirty="0"/>
              <a:t>coordinates the response when an alien hits a ship. Inside </a:t>
            </a:r>
            <a:r>
              <a:rPr lang="en-US" sz="3200" i="1" dirty="0"/>
              <a:t>_</a:t>
            </a:r>
            <a:r>
              <a:rPr lang="en-US" sz="3200" i="1" dirty="0" err="1"/>
              <a:t>ship_hit</a:t>
            </a:r>
            <a:r>
              <a:rPr lang="en-US" sz="3200" i="1" dirty="0"/>
              <a:t>(), </a:t>
            </a:r>
            <a:r>
              <a:rPr lang="en-US" sz="3200" dirty="0"/>
              <a:t>the number of ships left is reduced by 1, after which we empty the groups bullets and aliens.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68794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Responding to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lnSpcReduction="10000"/>
          </a:bodyPr>
          <a:lstStyle/>
          <a:p>
            <a:r>
              <a:rPr lang="en-US" sz="3200" dirty="0"/>
              <a:t>Next, we create a new fleet and center the ship. Then we add a pause after the updates have been made to all the game elements but before any changes have been drawn to the screen, so the player can see that their ship has been hit. </a:t>
            </a:r>
          </a:p>
          <a:p>
            <a:r>
              <a:rPr lang="en-US" sz="3200" dirty="0"/>
              <a:t>The </a:t>
            </a:r>
            <a:r>
              <a:rPr lang="en-US" sz="3200" i="1" dirty="0"/>
              <a:t>sleep() </a:t>
            </a:r>
            <a:r>
              <a:rPr lang="en-US" sz="3200" dirty="0"/>
              <a:t>call pauses program execution for half a second, long enough for the player to see that the alien has hit the ship. When the </a:t>
            </a:r>
            <a:r>
              <a:rPr lang="en-US" sz="3200" i="1" dirty="0"/>
              <a:t>sleep() </a:t>
            </a:r>
            <a:r>
              <a:rPr lang="en-US" sz="3200" dirty="0"/>
              <a:t>function ends, code execution moves on to the </a:t>
            </a:r>
            <a:r>
              <a:rPr lang="en-US" sz="3200" i="1" dirty="0"/>
              <a:t>_</a:t>
            </a:r>
            <a:r>
              <a:rPr lang="en-US" sz="3200" i="1" dirty="0" err="1"/>
              <a:t>update_screen</a:t>
            </a:r>
            <a:r>
              <a:rPr lang="en-US" sz="3200" i="1" dirty="0"/>
              <a:t>() </a:t>
            </a:r>
            <a:r>
              <a:rPr lang="en-US" sz="3200" dirty="0"/>
              <a:t>method, which draws the new fleet to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3826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Responding to Alien-Ship Collisions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In </a:t>
            </a:r>
            <a:r>
              <a:rPr lang="en-US" sz="3200" i="1" dirty="0"/>
              <a:t>_</a:t>
            </a:r>
            <a:r>
              <a:rPr lang="en-US" sz="3200" i="1" dirty="0" err="1"/>
              <a:t>update_aliens</a:t>
            </a:r>
            <a:r>
              <a:rPr lang="en-US" sz="3200" i="1" dirty="0"/>
              <a:t>(), </a:t>
            </a:r>
            <a:r>
              <a:rPr lang="en-US" sz="3200" dirty="0"/>
              <a:t>we replace the print() call with a call to </a:t>
            </a:r>
            <a:r>
              <a:rPr lang="en-US" sz="3200" i="1" dirty="0"/>
              <a:t>_</a:t>
            </a:r>
            <a:r>
              <a:rPr lang="en-US" sz="3200" i="1" dirty="0" err="1"/>
              <a:t>ship_hit</a:t>
            </a:r>
            <a:r>
              <a:rPr lang="en-US" sz="3200" i="1" dirty="0"/>
              <a:t>() </a:t>
            </a:r>
            <a:r>
              <a:rPr lang="en-US" sz="3200" dirty="0"/>
              <a:t>when an alien hits the ship</a:t>
            </a:r>
          </a:p>
          <a:p>
            <a:r>
              <a:rPr lang="en-US" sz="3200" dirty="0"/>
              <a:t>We center the ship the same way we did in </a:t>
            </a:r>
            <a:r>
              <a:rPr lang="en-US" sz="3200" i="1" dirty="0"/>
              <a:t>__</a:t>
            </a:r>
            <a:r>
              <a:rPr lang="en-US" sz="3200" i="1" dirty="0" err="1"/>
              <a:t>init</a:t>
            </a:r>
            <a:r>
              <a:rPr lang="en-US" sz="3200" i="1" dirty="0"/>
              <a:t>__(). </a:t>
            </a:r>
            <a:r>
              <a:rPr lang="en-US" sz="3200" dirty="0"/>
              <a:t>After centering it, we reset the </a:t>
            </a:r>
            <a:r>
              <a:rPr lang="en-US" sz="3200" i="1" dirty="0" err="1"/>
              <a:t>self.x</a:t>
            </a:r>
            <a:r>
              <a:rPr lang="en-US" sz="3200" i="1" dirty="0"/>
              <a:t> </a:t>
            </a:r>
            <a:r>
              <a:rPr lang="en-US" sz="3200" dirty="0"/>
              <a:t>attribute, which allows us to track the ship’s exact position</a:t>
            </a:r>
          </a:p>
          <a:p>
            <a:r>
              <a:rPr lang="en-US" sz="3200" dirty="0"/>
              <a:t>Run the game, shoot a few aliens, and let an alien hit the ship. The game should pause, and a new fleet should appear with the ship centered at the bottom of the screen again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4914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Aliens That Reach the Bottom of the Screen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92500" lnSpcReduction="20000"/>
          </a:bodyPr>
          <a:lstStyle/>
          <a:p>
            <a:r>
              <a:rPr lang="en-US" sz="3200" dirty="0"/>
              <a:t>If an alien reaches the bottom of the screen, we’ll have the game respond the same way it does when an alien hits the ship. To check when this happens, add a new method in </a:t>
            </a:r>
            <a:r>
              <a:rPr lang="en-US" sz="3200" i="1" dirty="0"/>
              <a:t>alien_invasion.py</a:t>
            </a:r>
          </a:p>
          <a:p>
            <a:r>
              <a:rPr lang="en-US" sz="3200" dirty="0"/>
              <a:t>The method </a:t>
            </a:r>
            <a:r>
              <a:rPr lang="en-US" sz="3200" i="1" dirty="0"/>
              <a:t>_</a:t>
            </a:r>
            <a:r>
              <a:rPr lang="en-US" sz="3200" i="1" dirty="0" err="1"/>
              <a:t>check_aliens_bottom</a:t>
            </a:r>
            <a:r>
              <a:rPr lang="en-US" sz="3200" i="1" dirty="0"/>
              <a:t>() </a:t>
            </a:r>
            <a:r>
              <a:rPr lang="en-US" sz="3200" dirty="0"/>
              <a:t>checks whether any aliens have reached the bottom of the screen. An alien reaches the bottom when its </a:t>
            </a:r>
            <a:r>
              <a:rPr lang="en-US" sz="3200" i="1" dirty="0" err="1"/>
              <a:t>rect.bottom</a:t>
            </a:r>
            <a:r>
              <a:rPr lang="en-US" sz="3200" i="1" dirty="0"/>
              <a:t> </a:t>
            </a:r>
            <a:r>
              <a:rPr lang="en-US" sz="3200" dirty="0"/>
              <a:t>value is greater than or equal to the screen’s height. If an alien reaches the bottom, we call </a:t>
            </a:r>
            <a:r>
              <a:rPr lang="en-US" sz="3200" i="1" dirty="0"/>
              <a:t>_</a:t>
            </a:r>
            <a:r>
              <a:rPr lang="en-US" sz="3200" i="1" dirty="0" err="1"/>
              <a:t>ship_hit</a:t>
            </a:r>
            <a:r>
              <a:rPr lang="en-US" sz="3200" i="1" dirty="0"/>
              <a:t>(). </a:t>
            </a:r>
            <a:r>
              <a:rPr lang="en-US" sz="3200" dirty="0"/>
              <a:t>If one alien hits the bottom, there’s no need to check the rest, so we break out of the loop after calling </a:t>
            </a:r>
            <a:r>
              <a:rPr lang="en-US" sz="3200" i="1" dirty="0"/>
              <a:t>_</a:t>
            </a:r>
            <a:r>
              <a:rPr lang="en-US" sz="3200" i="1" dirty="0" err="1"/>
              <a:t>ship_hit</a:t>
            </a:r>
            <a:r>
              <a:rPr lang="en-US" sz="3200" i="1" dirty="0"/>
              <a: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98605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Aliens That Reach the Bottom of the Screen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We call _</a:t>
            </a:r>
            <a:r>
              <a:rPr lang="en-US" sz="3200" dirty="0" err="1"/>
              <a:t>check_aliens_bottom</a:t>
            </a:r>
            <a:r>
              <a:rPr lang="en-US" sz="3200" dirty="0"/>
              <a:t>() after updating the positions of all the aliens and after looking for alien-ship collisions. </a:t>
            </a:r>
          </a:p>
          <a:p>
            <a:r>
              <a:rPr lang="en-US" sz="3200" dirty="0"/>
              <a:t>Now a new fleet will appear every time the ship is hit by an alien or an alien reaches the bottom of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07461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Game Over!</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Alien Invasion feels more complete now, but the game never ends. The value of </a:t>
            </a:r>
            <a:r>
              <a:rPr lang="en-US" sz="3200" i="1" dirty="0" err="1"/>
              <a:t>ships_left</a:t>
            </a:r>
            <a:r>
              <a:rPr lang="en-US" sz="3200" i="1" dirty="0"/>
              <a:t> </a:t>
            </a:r>
            <a:r>
              <a:rPr lang="en-US" sz="3200" dirty="0"/>
              <a:t>just grows increasingly negative.</a:t>
            </a:r>
          </a:p>
          <a:p>
            <a:r>
              <a:rPr lang="en-US" sz="3200" dirty="0"/>
              <a:t>Let’s add a </a:t>
            </a:r>
            <a:r>
              <a:rPr lang="en-US" sz="3200" i="1" dirty="0" err="1"/>
              <a:t>game_active</a:t>
            </a:r>
            <a:r>
              <a:rPr lang="en-US" sz="3200" i="1" dirty="0"/>
              <a:t> </a:t>
            </a:r>
            <a:r>
              <a:rPr lang="en-US" sz="3200" dirty="0"/>
              <a:t>flag, so we can end the game when the player runs out of ships. We’ll set this flag at the end of the </a:t>
            </a:r>
            <a:r>
              <a:rPr lang="en-US" sz="3200" i="1" dirty="0"/>
              <a:t>__</a:t>
            </a:r>
            <a:r>
              <a:rPr lang="en-US" sz="3200" i="1" dirty="0" err="1"/>
              <a:t>init</a:t>
            </a:r>
            <a:r>
              <a:rPr lang="en-US" sz="3200" i="1" dirty="0"/>
              <a:t>__() </a:t>
            </a:r>
            <a:r>
              <a:rPr lang="en-US" sz="3200" dirty="0"/>
              <a:t>method in </a:t>
            </a:r>
            <a:r>
              <a:rPr lang="en-US" sz="3200" i="1" dirty="0" err="1"/>
              <a:t>AlienInvasion</a:t>
            </a:r>
            <a:endParaRPr lang="en-US" sz="3200" i="1"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69726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Game Over!</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a:bodyPr>
          <a:lstStyle/>
          <a:p>
            <a:r>
              <a:rPr lang="en-US" sz="3200" dirty="0"/>
              <a:t>Now we add code to </a:t>
            </a:r>
            <a:r>
              <a:rPr lang="en-US" sz="3200" i="1" dirty="0"/>
              <a:t>_</a:t>
            </a:r>
            <a:r>
              <a:rPr lang="en-US" sz="3200" i="1" dirty="0" err="1"/>
              <a:t>ship_hit</a:t>
            </a:r>
            <a:r>
              <a:rPr lang="en-US" sz="3200" i="1" dirty="0"/>
              <a:t>() </a:t>
            </a:r>
            <a:r>
              <a:rPr lang="en-US" sz="3200" dirty="0"/>
              <a:t>that sets </a:t>
            </a:r>
            <a:r>
              <a:rPr lang="en-US" sz="3200" i="1" dirty="0" err="1"/>
              <a:t>game_active</a:t>
            </a:r>
            <a:r>
              <a:rPr lang="en-US" sz="3200" i="1" dirty="0"/>
              <a:t> </a:t>
            </a:r>
            <a:r>
              <a:rPr lang="en-US" sz="3200" dirty="0"/>
              <a:t>to False when the player has used up all their ships</a:t>
            </a:r>
          </a:p>
          <a:p>
            <a:r>
              <a:rPr lang="en-US" sz="3200" dirty="0"/>
              <a:t>Most of </a:t>
            </a:r>
            <a:r>
              <a:rPr lang="en-US" sz="3200" i="1" dirty="0"/>
              <a:t>_</a:t>
            </a:r>
            <a:r>
              <a:rPr lang="en-US" sz="3200" i="1" dirty="0" err="1"/>
              <a:t>ship_hit</a:t>
            </a:r>
            <a:r>
              <a:rPr lang="en-US" sz="3200" i="1" dirty="0"/>
              <a:t>() </a:t>
            </a:r>
            <a:r>
              <a:rPr lang="en-US" sz="3200" dirty="0"/>
              <a:t>is unchanged. We’ve moved all the existing code into an if block, which tests to make sure the player has at least one ship remaining. If so, we create a new fleet, pause, and move on. If the player has no ships left, we set </a:t>
            </a:r>
            <a:r>
              <a:rPr lang="en-US" sz="3200" i="1" dirty="0" err="1"/>
              <a:t>game_active</a:t>
            </a:r>
            <a:r>
              <a:rPr lang="en-US" sz="3200" i="1" dirty="0"/>
              <a:t> </a:t>
            </a:r>
            <a:r>
              <a:rPr lang="en-US" sz="3200" dirty="0"/>
              <a:t>to False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50632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Identifying When Parts of the Game Should Run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85000" lnSpcReduction="10000"/>
          </a:bodyPr>
          <a:lstStyle/>
          <a:p>
            <a:r>
              <a:rPr lang="en-US" sz="3200" dirty="0"/>
              <a:t>We need to identify the parts of the game that should always run and the parts that should run only when the game is active</a:t>
            </a:r>
          </a:p>
          <a:p>
            <a:r>
              <a:rPr lang="en-US" sz="3200" dirty="0"/>
              <a:t>In the main loop, we always need to call </a:t>
            </a:r>
            <a:r>
              <a:rPr lang="en-US" sz="3200" i="1" dirty="0"/>
              <a:t>_</a:t>
            </a:r>
            <a:r>
              <a:rPr lang="en-US" sz="3200" i="1" dirty="0" err="1"/>
              <a:t>check_events</a:t>
            </a:r>
            <a:r>
              <a:rPr lang="en-US" sz="3200" i="1" dirty="0"/>
              <a:t>(), </a:t>
            </a:r>
            <a:r>
              <a:rPr lang="en-US" sz="3200" dirty="0"/>
              <a:t>even if the game is inactive. For example, we still need to know if the user presses Q to quit the game or clicks the button to close the window. We also continue updating the screen so we can make changes to the screen while waiting to see whether the player chooses to start a new game. The rest of the function calls need to happen only when the game is active, because when the game is inactive, we don’t need to update the positions of game elements. Now when you play Alien Invasion, the game should freeze when you’ve used up all your ships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26552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400" dirty="0"/>
              <a:t>Summary</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70781" cy="5149432"/>
          </a:xfrm>
        </p:spPr>
        <p:txBody>
          <a:bodyPr vert="horz" lIns="91440" tIns="45720" rIns="91440" bIns="45720" rtlCol="0" anchor="t">
            <a:normAutofit fontScale="85000" lnSpcReduction="20000"/>
          </a:bodyPr>
          <a:lstStyle/>
          <a:p>
            <a:r>
              <a:rPr lang="en-US" sz="3200" dirty="0"/>
              <a:t>In this chapter, you learned how to add a large number of identical elements to a game by creating a fleet of aliens. </a:t>
            </a:r>
          </a:p>
          <a:p>
            <a:r>
              <a:rPr lang="en-US" sz="3200" dirty="0"/>
              <a:t>You used nested loops to create a grid of elements, and you made a large set of game elements move by calling each element’s </a:t>
            </a:r>
            <a:r>
              <a:rPr lang="en-US" sz="3200" i="1" dirty="0"/>
              <a:t>update() </a:t>
            </a:r>
            <a:r>
              <a:rPr lang="en-US" sz="3200" dirty="0"/>
              <a:t>method. </a:t>
            </a:r>
          </a:p>
          <a:p>
            <a:r>
              <a:rPr lang="en-US" sz="3200" dirty="0"/>
              <a:t>You learned to control the direction of objects on the screen and to respond to specific situations, such as when the fleet reaches the edge of the screen. </a:t>
            </a:r>
          </a:p>
          <a:p>
            <a:r>
              <a:rPr lang="en-US" sz="3200" dirty="0"/>
              <a:t>You detected and responded to collisions when bullets hit aliens and aliens hit the ship. </a:t>
            </a:r>
          </a:p>
          <a:p>
            <a:r>
              <a:rPr lang="en-US" sz="3200" dirty="0"/>
              <a:t>You also learned how to track statistics in a game and use a </a:t>
            </a:r>
            <a:r>
              <a:rPr lang="en-US" sz="3200" i="1" dirty="0" err="1"/>
              <a:t>game_active</a:t>
            </a:r>
            <a:r>
              <a:rPr lang="en-US" sz="3200" i="1" dirty="0"/>
              <a:t> </a:t>
            </a:r>
            <a:r>
              <a:rPr lang="en-US" sz="3200" dirty="0"/>
              <a:t>flag to determine when the game is over.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3199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the Alien Class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fontScale="85000" lnSpcReduction="10000"/>
          </a:bodyPr>
          <a:lstStyle/>
          <a:p>
            <a:r>
              <a:rPr lang="en-US" sz="3200" dirty="0"/>
              <a:t>Now we’ll write the </a:t>
            </a:r>
            <a:r>
              <a:rPr lang="en-US" sz="3200" i="1" dirty="0"/>
              <a:t>Alien</a:t>
            </a:r>
            <a:r>
              <a:rPr lang="en-US" sz="3200" dirty="0"/>
              <a:t> class and save it as </a:t>
            </a:r>
            <a:r>
              <a:rPr lang="en-US" sz="3200" i="1" dirty="0"/>
              <a:t>alien.py</a:t>
            </a:r>
          </a:p>
          <a:p>
            <a:r>
              <a:rPr lang="en-US" sz="3200" dirty="0"/>
              <a:t>Most of this class is like the </a:t>
            </a:r>
            <a:r>
              <a:rPr lang="en-US" sz="3200" i="1" dirty="0"/>
              <a:t>Ship</a:t>
            </a:r>
            <a:r>
              <a:rPr lang="en-US" sz="3200" dirty="0"/>
              <a:t> class, except for the alien’s placement on the screen. We initially place each alien near the top-left corner of the screen; we add a space to the left of it that’s equal to the alien’s width and a space above it equal to its height, so it’s easy to see. We’re mainly concerned with the aliens’ horizontal speed, so we’ll track the horizontal position of each alien precisely.</a:t>
            </a:r>
          </a:p>
          <a:p>
            <a:r>
              <a:rPr lang="en-US" sz="3200" dirty="0"/>
              <a:t>This </a:t>
            </a:r>
            <a:r>
              <a:rPr lang="en-US" sz="3200" i="1" dirty="0"/>
              <a:t>Alien</a:t>
            </a:r>
            <a:r>
              <a:rPr lang="en-US" sz="3200" dirty="0"/>
              <a:t> class doesn’t need a method for drawing it to the screen; instead, we’ll use a </a:t>
            </a:r>
            <a:r>
              <a:rPr lang="en-US" sz="3200" dirty="0" err="1"/>
              <a:t>Pygame</a:t>
            </a:r>
            <a:r>
              <a:rPr lang="en-US" sz="3200" dirty="0"/>
              <a:t> </a:t>
            </a:r>
            <a:r>
              <a:rPr lang="en-US" sz="3200" i="1" dirty="0"/>
              <a:t>group</a:t>
            </a:r>
            <a:r>
              <a:rPr lang="en-US" sz="3200" dirty="0"/>
              <a:t> method that automatically draws all the elements of a group to the screen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4526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an Instance of the Alien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fontScale="92500" lnSpcReduction="20000"/>
          </a:bodyPr>
          <a:lstStyle/>
          <a:p>
            <a:r>
              <a:rPr lang="en-US" sz="3200" dirty="0"/>
              <a:t>We want to create an instance of </a:t>
            </a:r>
            <a:r>
              <a:rPr lang="en-US" sz="3200" i="1" dirty="0"/>
              <a:t>Alien</a:t>
            </a:r>
            <a:r>
              <a:rPr lang="en-US" sz="3200" dirty="0"/>
              <a:t> so we can see the first alien on the screen. Because it’s part of our setup work, we’ll add the code for this instance at the end of the </a:t>
            </a:r>
            <a:r>
              <a:rPr lang="en-US" sz="3200" i="1" dirty="0"/>
              <a:t>__</a:t>
            </a:r>
            <a:r>
              <a:rPr lang="en-US" sz="3200" i="1" dirty="0" err="1"/>
              <a:t>init</a:t>
            </a:r>
            <a:r>
              <a:rPr lang="en-US" sz="3200" i="1" dirty="0"/>
              <a:t>__() </a:t>
            </a:r>
            <a:r>
              <a:rPr lang="en-US" sz="3200" dirty="0"/>
              <a:t>method in </a:t>
            </a:r>
            <a:r>
              <a:rPr lang="en-US" sz="3200" i="1" dirty="0" err="1"/>
              <a:t>AlienInvasion</a:t>
            </a:r>
            <a:r>
              <a:rPr lang="en-US" sz="3200" dirty="0"/>
              <a:t>. Eventually, we’ll create an entire fleet of aliens, which will be quite a bit of work, so we’ll make a new helper method called </a:t>
            </a:r>
            <a:r>
              <a:rPr lang="en-US" sz="3200" i="1" dirty="0"/>
              <a:t>_</a:t>
            </a:r>
            <a:r>
              <a:rPr lang="en-US" sz="3200" i="1" dirty="0" err="1"/>
              <a:t>create_fleet</a:t>
            </a:r>
            <a:r>
              <a:rPr lang="en-US" sz="3200" i="1" dirty="0"/>
              <a:t>().</a:t>
            </a:r>
          </a:p>
          <a:p>
            <a:r>
              <a:rPr lang="en-US" sz="3200" dirty="0"/>
              <a:t>The order of methods in a class doesn’t matter, as long as there’s some consistency to how they’re placed. I’ll place </a:t>
            </a:r>
            <a:r>
              <a:rPr lang="en-US" sz="3200" i="1" dirty="0"/>
              <a:t>_</a:t>
            </a:r>
            <a:r>
              <a:rPr lang="en-US" sz="3200" i="1" dirty="0" err="1"/>
              <a:t>create_fleet</a:t>
            </a:r>
            <a:r>
              <a:rPr lang="en-US" sz="3200" i="1" dirty="0"/>
              <a:t>() </a:t>
            </a:r>
            <a:r>
              <a:rPr lang="en-US" sz="3200" dirty="0"/>
              <a:t>just before the </a:t>
            </a:r>
            <a:r>
              <a:rPr lang="en-US" sz="3200" i="1" dirty="0"/>
              <a:t>_</a:t>
            </a:r>
            <a:r>
              <a:rPr lang="en-US" sz="3200" i="1" dirty="0" err="1"/>
              <a:t>update_screen</a:t>
            </a:r>
            <a:r>
              <a:rPr lang="en-US" sz="3200" i="1" dirty="0"/>
              <a:t>() </a:t>
            </a:r>
            <a:r>
              <a:rPr lang="en-US" sz="3200" dirty="0"/>
              <a:t>method, but anywhere in</a:t>
            </a:r>
            <a:r>
              <a:rPr lang="en-US" sz="3200" i="1" dirty="0"/>
              <a:t> </a:t>
            </a:r>
            <a:r>
              <a:rPr lang="en-US" sz="3200" i="1" dirty="0" err="1"/>
              <a:t>AlienInvasion</a:t>
            </a:r>
            <a:r>
              <a:rPr lang="en-US" sz="3200" i="1" dirty="0"/>
              <a:t> </a:t>
            </a:r>
            <a:r>
              <a:rPr lang="en-US" sz="3200" dirty="0"/>
              <a:t>will work. First, we’ll import the </a:t>
            </a:r>
            <a:r>
              <a:rPr lang="en-US" sz="3200" i="1" dirty="0"/>
              <a:t>Alien</a:t>
            </a:r>
            <a:r>
              <a:rPr lang="en-US" sz="3200" dirty="0"/>
              <a:t> class.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4812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an Instance of the Alien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fontScale="92500" lnSpcReduction="20000"/>
          </a:bodyPr>
          <a:lstStyle/>
          <a:p>
            <a:r>
              <a:rPr lang="en-US" sz="3200" dirty="0"/>
              <a:t>We create a group to hold the fleet of aliens, and we call </a:t>
            </a:r>
            <a:r>
              <a:rPr lang="en-US" sz="3200" i="1" dirty="0"/>
              <a:t>_</a:t>
            </a:r>
            <a:r>
              <a:rPr lang="en-US" sz="3200" i="1" dirty="0" err="1"/>
              <a:t>create_fleet</a:t>
            </a:r>
            <a:r>
              <a:rPr lang="en-US" sz="3200" i="1" dirty="0"/>
              <a:t>(). </a:t>
            </a:r>
            <a:r>
              <a:rPr lang="en-US" sz="3200" dirty="0"/>
              <a:t>In this method, we’re creating one instance of Alien and then adding it to the group that will hold the fleet. The alien will be placed in the default upper-left area of the screen.</a:t>
            </a:r>
          </a:p>
          <a:p>
            <a:r>
              <a:rPr lang="en-US" sz="3200" dirty="0"/>
              <a:t>To make the alien appear, we need to call the group’s </a:t>
            </a:r>
            <a:r>
              <a:rPr lang="en-US" sz="3200" i="1" dirty="0"/>
              <a:t>draw() </a:t>
            </a:r>
            <a:r>
              <a:rPr lang="en-US" sz="3200" dirty="0"/>
              <a:t>method in </a:t>
            </a:r>
            <a:r>
              <a:rPr lang="en-US" sz="3200" i="1" dirty="0"/>
              <a:t>_</a:t>
            </a:r>
            <a:r>
              <a:rPr lang="en-US" sz="3200" i="1" dirty="0" err="1"/>
              <a:t>update_screen</a:t>
            </a:r>
            <a:r>
              <a:rPr lang="en-US" sz="3200" i="1" dirty="0"/>
              <a:t>(). </a:t>
            </a:r>
            <a:r>
              <a:rPr lang="en-US" sz="3200" dirty="0"/>
              <a:t>When you call </a:t>
            </a:r>
            <a:r>
              <a:rPr lang="en-US" sz="3200" i="1" dirty="0"/>
              <a:t>draw() </a:t>
            </a:r>
            <a:r>
              <a:rPr lang="en-US" sz="3200" dirty="0"/>
              <a:t>on a group, </a:t>
            </a:r>
            <a:r>
              <a:rPr lang="en-US" sz="3200" dirty="0" err="1"/>
              <a:t>Pygame</a:t>
            </a:r>
            <a:r>
              <a:rPr lang="en-US" sz="3200" dirty="0"/>
              <a:t> draws each element in the group at the position defined by its </a:t>
            </a:r>
            <a:r>
              <a:rPr lang="en-US" sz="3200" dirty="0" err="1"/>
              <a:t>rect</a:t>
            </a:r>
            <a:r>
              <a:rPr lang="en-US" sz="3200" dirty="0"/>
              <a:t> attribute. The </a:t>
            </a:r>
            <a:r>
              <a:rPr lang="en-US" sz="3200" i="1" dirty="0"/>
              <a:t>draw() </a:t>
            </a:r>
            <a:r>
              <a:rPr lang="en-US" sz="3200" dirty="0"/>
              <a:t>method requires one argument: a surface on which to draw the elements from the group.</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6270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Building the Alien Fleet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1418504"/>
            <a:ext cx="10724215" cy="5149432"/>
          </a:xfrm>
        </p:spPr>
        <p:txBody>
          <a:bodyPr vert="horz" lIns="91440" tIns="45720" rIns="91440" bIns="45720" rtlCol="0" anchor="t">
            <a:normAutofit/>
          </a:bodyPr>
          <a:lstStyle/>
          <a:p>
            <a:r>
              <a:rPr lang="en-US" sz="3200" dirty="0"/>
              <a:t>To draw a fleet, we need to figure out how to fill the upper portion of the screen with aliens, without overcrowding the game window. There are a number of ways to accomplish this goal. </a:t>
            </a:r>
          </a:p>
          <a:p>
            <a:r>
              <a:rPr lang="en-US" sz="3200" dirty="0"/>
              <a:t>We’ll approach it by adding aliens across the top of the screen, until there’s no space left for a new alien. Then we’ll repeat this process, as long as we have enough vertical space to add a new row.</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1336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5400" dirty="0"/>
              <a:t>Creating a Row of Aliens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5491816" cy="5149432"/>
          </a:xfrm>
        </p:spPr>
        <p:txBody>
          <a:bodyPr vert="horz" lIns="91440" tIns="45720" rIns="91440" bIns="45720" rtlCol="0" anchor="t">
            <a:normAutofit lnSpcReduction="10000"/>
          </a:bodyPr>
          <a:lstStyle/>
          <a:p>
            <a:r>
              <a:rPr lang="en-US" sz="3200" dirty="0"/>
              <a:t>Now we’re ready to generate a full row of aliens. To make a full row, we’ll first make a single alien so we have access to the alien’s width. </a:t>
            </a:r>
          </a:p>
          <a:p>
            <a:r>
              <a:rPr lang="en-US" sz="3200" dirty="0"/>
              <a:t>We’ll place an alien on the left side of the screen and then keep adding aliens </a:t>
            </a:r>
            <a:r>
              <a:rPr lang="en-US" sz="3200" dirty="0" err="1"/>
              <a:t>ntil</a:t>
            </a:r>
            <a:r>
              <a:rPr lang="en-US" sz="3200" dirty="0"/>
              <a:t> we run out of space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91F878E2-0242-113C-18DA-F173D0382BA0}"/>
              </a:ext>
            </a:extLst>
          </p:cNvPr>
          <p:cNvPicPr>
            <a:picLocks noChangeAspect="1"/>
          </p:cNvPicPr>
          <p:nvPr/>
        </p:nvPicPr>
        <p:blipFill>
          <a:blip r:embed="rId2"/>
          <a:stretch>
            <a:fillRect/>
          </a:stretch>
        </p:blipFill>
        <p:spPr>
          <a:xfrm>
            <a:off x="6910667" y="1143293"/>
            <a:ext cx="4477373" cy="2322163"/>
          </a:xfrm>
          <a:prstGeom prst="rect">
            <a:avLst/>
          </a:prstGeom>
        </p:spPr>
      </p:pic>
      <p:pic>
        <p:nvPicPr>
          <p:cNvPr id="7" name="Picture 6">
            <a:extLst>
              <a:ext uri="{FF2B5EF4-FFF2-40B4-BE49-F238E27FC236}">
                <a16:creationId xmlns:a16="http://schemas.microsoft.com/office/drawing/2014/main" id="{37766BB4-6699-F4FB-384B-9C43C19DBC0C}"/>
              </a:ext>
            </a:extLst>
          </p:cNvPr>
          <p:cNvPicPr>
            <a:picLocks noChangeAspect="1"/>
          </p:cNvPicPr>
          <p:nvPr/>
        </p:nvPicPr>
        <p:blipFill>
          <a:blip r:embed="rId3"/>
          <a:stretch>
            <a:fillRect/>
          </a:stretch>
        </p:blipFill>
        <p:spPr>
          <a:xfrm>
            <a:off x="7096779" y="3610674"/>
            <a:ext cx="4137948" cy="2885207"/>
          </a:xfrm>
          <a:prstGeom prst="rect">
            <a:avLst/>
          </a:prstGeom>
        </p:spPr>
      </p:pic>
    </p:spTree>
    <p:extLst>
      <p:ext uri="{BB962C8B-B14F-4D97-AF65-F5344CB8AC3E}">
        <p14:creationId xmlns:p14="http://schemas.microsoft.com/office/powerpoint/2010/main" val="3096438886"/>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877</TotalTime>
  <Words>5107</Words>
  <Application>Microsoft Office PowerPoint</Application>
  <PresentationFormat>Widescreen</PresentationFormat>
  <Paragraphs>162</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Avenir Next LT Pro</vt:lpstr>
      <vt:lpstr>Sitka Banner</vt:lpstr>
      <vt:lpstr>HeadlinesVTI</vt:lpstr>
      <vt:lpstr>Introduction To Object-Oriented Programming</vt:lpstr>
      <vt:lpstr>Aliens!</vt:lpstr>
      <vt:lpstr>Reviewing the Project</vt:lpstr>
      <vt:lpstr>Creating the First Alien</vt:lpstr>
      <vt:lpstr>Creating the Alien Class</vt:lpstr>
      <vt:lpstr>Creating an Instance of the Alien</vt:lpstr>
      <vt:lpstr>Creating an Instance of the Alien</vt:lpstr>
      <vt:lpstr>Building the Alien Fleet</vt:lpstr>
      <vt:lpstr>Creating a Row of Aliens</vt:lpstr>
      <vt:lpstr>Creating a Row of Aliens</vt:lpstr>
      <vt:lpstr>Creating a Row of Aliens</vt:lpstr>
      <vt:lpstr>Creating a Row of Aliens</vt:lpstr>
      <vt:lpstr>Refactoring _create_fleet()</vt:lpstr>
      <vt:lpstr>Adding Rows</vt:lpstr>
      <vt:lpstr>Adding Rows</vt:lpstr>
      <vt:lpstr>Adding Rows</vt:lpstr>
      <vt:lpstr>Making the Fleet Move</vt:lpstr>
      <vt:lpstr>Moving the Aliens Right</vt:lpstr>
      <vt:lpstr>Moving the Aliens Right</vt:lpstr>
      <vt:lpstr>Creating Settings for Fleet Direction</vt:lpstr>
      <vt:lpstr>Creating Settings for Fleet Direction</vt:lpstr>
      <vt:lpstr>Checking Whether an Alien Has Hit the Edge</vt:lpstr>
      <vt:lpstr>Checking Whether an Alien Has Hit the Edge</vt:lpstr>
      <vt:lpstr>Dropping the Fleet and Changing Direction</vt:lpstr>
      <vt:lpstr>Dropping the Fleet and Changing Direction</vt:lpstr>
      <vt:lpstr>Dropping the Fleet and Changing Direction</vt:lpstr>
      <vt:lpstr>Shooting Aliens</vt:lpstr>
      <vt:lpstr>Detecting Bullet Collisions</vt:lpstr>
      <vt:lpstr>Making Larger Bullets for Testing</vt:lpstr>
      <vt:lpstr>Repopulating the Fleet</vt:lpstr>
      <vt:lpstr>Repopulating the Fleet</vt:lpstr>
      <vt:lpstr>Speeding Up the Bullets</vt:lpstr>
      <vt:lpstr>Refactoring _update_bullets()</vt:lpstr>
      <vt:lpstr>Ending the Game</vt:lpstr>
      <vt:lpstr>Detecting Alien-Ship Collisions</vt:lpstr>
      <vt:lpstr>Detecting Alien-Ship Collisions</vt:lpstr>
      <vt:lpstr>Responding to Alien-Ship Collisions</vt:lpstr>
      <vt:lpstr>Responding to Alien-Ship Collisions</vt:lpstr>
      <vt:lpstr>Responding to Alien-Ship Collisions</vt:lpstr>
      <vt:lpstr>Responding to Alien-Ship Collisions</vt:lpstr>
      <vt:lpstr>Responding to Alien-Ship Collisions</vt:lpstr>
      <vt:lpstr>Responding to Alien-Ship Collisions</vt:lpstr>
      <vt:lpstr>Responding to Alien-Ship Collisions</vt:lpstr>
      <vt:lpstr>Aliens That Reach the Bottom of the Screen</vt:lpstr>
      <vt:lpstr>Aliens That Reach the Bottom of the Screen</vt:lpstr>
      <vt:lpstr>Game Over!</vt:lpstr>
      <vt:lpstr>Game Over!</vt:lpstr>
      <vt:lpstr>Identifying When Parts of the Game Should Run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Patrik Boloz</cp:lastModifiedBy>
  <cp:revision>404</cp:revision>
  <dcterms:created xsi:type="dcterms:W3CDTF">2023-08-15T21:25:09Z</dcterms:created>
  <dcterms:modified xsi:type="dcterms:W3CDTF">2023-11-09T17:47:24Z</dcterms:modified>
</cp:coreProperties>
</file>