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26"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AD25C3-B208-04BF-0CC8-90AD4CED1152}" v="517" dt="2023-02-23T23:37:23.003"/>
    <p1510:client id="{DA9ACBFD-54B0-488B-AB14-5EA181720E7A}" v="29" dt="2023-02-23T23:11:19.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BFAD25C3-B208-04BF-0CC8-90AD4CED1152}"/>
    <pc:docChg chg="addSld modSld">
      <pc:chgData name="Boloz, Patrik" userId="S::patrikboloz@nmhu.edu::4a5f27e5-970c-49cb-a96d-452ff94b951a" providerId="AD" clId="Web-{BFAD25C3-B208-04BF-0CC8-90AD4CED1152}" dt="2023-02-23T23:37:21.628" v="567" actId="20577"/>
      <pc:docMkLst>
        <pc:docMk/>
      </pc:docMkLst>
      <pc:sldChg chg="modSp">
        <pc:chgData name="Boloz, Patrik" userId="S::patrikboloz@nmhu.edu::4a5f27e5-970c-49cb-a96d-452ff94b951a" providerId="AD" clId="Web-{BFAD25C3-B208-04BF-0CC8-90AD4CED1152}" dt="2023-02-23T23:12:49.874" v="0" actId="20577"/>
        <pc:sldMkLst>
          <pc:docMk/>
          <pc:sldMk cId="706980545" sldId="258"/>
        </pc:sldMkLst>
        <pc:spChg chg="mod">
          <ac:chgData name="Boloz, Patrik" userId="S::patrikboloz@nmhu.edu::4a5f27e5-970c-49cb-a96d-452ff94b951a" providerId="AD" clId="Web-{BFAD25C3-B208-04BF-0CC8-90AD4CED1152}" dt="2023-02-23T23:12:49.874" v="0" actId="20577"/>
          <ac:spMkLst>
            <pc:docMk/>
            <pc:sldMk cId="706980545" sldId="258"/>
            <ac:spMk id="2" creationId="{926ED398-59AE-2211-A395-4F441DC702FE}"/>
          </ac:spMkLst>
        </pc:spChg>
      </pc:sldChg>
      <pc:sldChg chg="addSp delSp modSp mod setBg">
        <pc:chgData name="Boloz, Patrik" userId="S::patrikboloz@nmhu.edu::4a5f27e5-970c-49cb-a96d-452ff94b951a" providerId="AD" clId="Web-{BFAD25C3-B208-04BF-0CC8-90AD4CED1152}" dt="2023-02-23T23:14:23.252" v="43" actId="14100"/>
        <pc:sldMkLst>
          <pc:docMk/>
          <pc:sldMk cId="4200811516" sldId="259"/>
        </pc:sldMkLst>
        <pc:spChg chg="mod">
          <ac:chgData name="Boloz, Patrik" userId="S::patrikboloz@nmhu.edu::4a5f27e5-970c-49cb-a96d-452ff94b951a" providerId="AD" clId="Web-{BFAD25C3-B208-04BF-0CC8-90AD4CED1152}" dt="2023-02-23T23:14:14.424" v="41"/>
          <ac:spMkLst>
            <pc:docMk/>
            <pc:sldMk cId="4200811516" sldId="259"/>
            <ac:spMk id="2" creationId="{439684C3-852A-E069-F01F-A41478622737}"/>
          </ac:spMkLst>
        </pc:spChg>
        <pc:spChg chg="mod ord">
          <ac:chgData name="Boloz, Patrik" userId="S::patrikboloz@nmhu.edu::4a5f27e5-970c-49cb-a96d-452ff94b951a" providerId="AD" clId="Web-{BFAD25C3-B208-04BF-0CC8-90AD4CED1152}" dt="2023-02-23T23:14:14.424" v="41"/>
          <ac:spMkLst>
            <pc:docMk/>
            <pc:sldMk cId="4200811516" sldId="259"/>
            <ac:spMk id="3" creationId="{57B9C6DF-6558-7D5D-A1A8-B94F79752810}"/>
          </ac:spMkLst>
        </pc:spChg>
        <pc:spChg chg="add del">
          <ac:chgData name="Boloz, Patrik" userId="S::patrikboloz@nmhu.edu::4a5f27e5-970c-49cb-a96d-452ff94b951a" providerId="AD" clId="Web-{BFAD25C3-B208-04BF-0CC8-90AD4CED1152}" dt="2023-02-23T23:14:14.424" v="41"/>
          <ac:spMkLst>
            <pc:docMk/>
            <pc:sldMk cId="4200811516" sldId="259"/>
            <ac:spMk id="10" creationId="{333F0879-3DA0-4CB8-B35E-A0AD42558191}"/>
          </ac:spMkLst>
        </pc:spChg>
        <pc:spChg chg="add del">
          <ac:chgData name="Boloz, Patrik" userId="S::patrikboloz@nmhu.edu::4a5f27e5-970c-49cb-a96d-452ff94b951a" providerId="AD" clId="Web-{BFAD25C3-B208-04BF-0CC8-90AD4CED1152}" dt="2023-02-23T23:14:14.424" v="41"/>
          <ac:spMkLst>
            <pc:docMk/>
            <pc:sldMk cId="4200811516" sldId="259"/>
            <ac:spMk id="12" creationId="{324D2183-F388-476E-92A9-D6639D698580}"/>
          </ac:spMkLst>
        </pc:spChg>
        <pc:spChg chg="add del">
          <ac:chgData name="Boloz, Patrik" userId="S::patrikboloz@nmhu.edu::4a5f27e5-970c-49cb-a96d-452ff94b951a" providerId="AD" clId="Web-{BFAD25C3-B208-04BF-0CC8-90AD4CED1152}" dt="2023-02-23T23:14:14.424" v="41"/>
          <ac:spMkLst>
            <pc:docMk/>
            <pc:sldMk cId="4200811516" sldId="259"/>
            <ac:spMk id="14" creationId="{243462E7-1698-4B21-BE89-AEFAC7C2FEFA}"/>
          </ac:spMkLst>
        </pc:spChg>
        <pc:spChg chg="add del">
          <ac:chgData name="Boloz, Patrik" userId="S::patrikboloz@nmhu.edu::4a5f27e5-970c-49cb-a96d-452ff94b951a" providerId="AD" clId="Web-{BFAD25C3-B208-04BF-0CC8-90AD4CED1152}" dt="2023-02-23T23:14:14.424" v="41"/>
          <ac:spMkLst>
            <pc:docMk/>
            <pc:sldMk cId="4200811516" sldId="259"/>
            <ac:spMk id="16" creationId="{6C22FCAC-D7EC-4A52-B153-FF761E2235B3}"/>
          </ac:spMkLst>
        </pc:spChg>
        <pc:spChg chg="add del">
          <ac:chgData name="Boloz, Patrik" userId="S::patrikboloz@nmhu.edu::4a5f27e5-970c-49cb-a96d-452ff94b951a" providerId="AD" clId="Web-{BFAD25C3-B208-04BF-0CC8-90AD4CED1152}" dt="2023-02-23T23:14:14.361" v="40"/>
          <ac:spMkLst>
            <pc:docMk/>
            <pc:sldMk cId="4200811516" sldId="259"/>
            <ac:spMk id="21" creationId="{22AC0F86-9A78-4E84-A4B4-ADB8B2629A0C}"/>
          </ac:spMkLst>
        </pc:spChg>
        <pc:spChg chg="add del">
          <ac:chgData name="Boloz, Patrik" userId="S::patrikboloz@nmhu.edu::4a5f27e5-970c-49cb-a96d-452ff94b951a" providerId="AD" clId="Web-{BFAD25C3-B208-04BF-0CC8-90AD4CED1152}" dt="2023-02-23T23:14:14.361" v="40"/>
          <ac:spMkLst>
            <pc:docMk/>
            <pc:sldMk cId="4200811516" sldId="259"/>
            <ac:spMk id="29" creationId="{69A54E25-1C05-48E5-A5CC-3778C1D3632D}"/>
          </ac:spMkLst>
        </pc:spChg>
        <pc:spChg chg="add">
          <ac:chgData name="Boloz, Patrik" userId="S::patrikboloz@nmhu.edu::4a5f27e5-970c-49cb-a96d-452ff94b951a" providerId="AD" clId="Web-{BFAD25C3-B208-04BF-0CC8-90AD4CED1152}" dt="2023-02-23T23:14:14.424" v="41"/>
          <ac:spMkLst>
            <pc:docMk/>
            <pc:sldMk cId="4200811516" sldId="259"/>
            <ac:spMk id="33" creationId="{75E66D3F-14EA-4BCD-819B-EEF581746B88}"/>
          </ac:spMkLst>
        </pc:spChg>
        <pc:spChg chg="add">
          <ac:chgData name="Boloz, Patrik" userId="S::patrikboloz@nmhu.edu::4a5f27e5-970c-49cb-a96d-452ff94b951a" providerId="AD" clId="Web-{BFAD25C3-B208-04BF-0CC8-90AD4CED1152}" dt="2023-02-23T23:14:14.424" v="41"/>
          <ac:spMkLst>
            <pc:docMk/>
            <pc:sldMk cId="4200811516" sldId="259"/>
            <ac:spMk id="35" creationId="{DD5289D1-D3B7-4C53-823E-280A79C02EBF}"/>
          </ac:spMkLst>
        </pc:spChg>
        <pc:grpChg chg="add del">
          <ac:chgData name="Boloz, Patrik" userId="S::patrikboloz@nmhu.edu::4a5f27e5-970c-49cb-a96d-452ff94b951a" providerId="AD" clId="Web-{BFAD25C3-B208-04BF-0CC8-90AD4CED1152}" dt="2023-02-23T23:14:14.361" v="40"/>
          <ac:grpSpMkLst>
            <pc:docMk/>
            <pc:sldMk cId="4200811516" sldId="259"/>
            <ac:grpSpMk id="23" creationId="{4AF78B9E-8BE2-4706-9377-A05FA25ABABF}"/>
          </ac:grpSpMkLst>
        </pc:grpChg>
        <pc:grpChg chg="add">
          <ac:chgData name="Boloz, Patrik" userId="S::patrikboloz@nmhu.edu::4a5f27e5-970c-49cb-a96d-452ff94b951a" providerId="AD" clId="Web-{BFAD25C3-B208-04BF-0CC8-90AD4CED1152}" dt="2023-02-23T23:14:14.424" v="41"/>
          <ac:grpSpMkLst>
            <pc:docMk/>
            <pc:sldMk cId="4200811516" sldId="259"/>
            <ac:grpSpMk id="34" creationId="{D49D3EDE-CC3B-4573-A04B-26F32F1B2E7C}"/>
          </ac:grpSpMkLst>
        </pc:grpChg>
        <pc:picChg chg="add del mod">
          <ac:chgData name="Boloz, Patrik" userId="S::patrikboloz@nmhu.edu::4a5f27e5-970c-49cb-a96d-452ff94b951a" providerId="AD" clId="Web-{BFAD25C3-B208-04BF-0CC8-90AD4CED1152}" dt="2023-02-23T23:13:27.188" v="30"/>
          <ac:picMkLst>
            <pc:docMk/>
            <pc:sldMk cId="4200811516" sldId="259"/>
            <ac:picMk id="4" creationId="{275FABFA-B318-2DE8-D8EA-AE96D74AEB80}"/>
          </ac:picMkLst>
        </pc:picChg>
        <pc:picChg chg="add mod">
          <ac:chgData name="Boloz, Patrik" userId="S::patrikboloz@nmhu.edu::4a5f27e5-970c-49cb-a96d-452ff94b951a" providerId="AD" clId="Web-{BFAD25C3-B208-04BF-0CC8-90AD4CED1152}" dt="2023-02-23T23:14:23.252" v="43" actId="14100"/>
          <ac:picMkLst>
            <pc:docMk/>
            <pc:sldMk cId="4200811516" sldId="259"/>
            <ac:picMk id="5" creationId="{A00F0875-B9EB-2BA2-4B24-520D1E17AEC5}"/>
          </ac:picMkLst>
        </pc:picChg>
        <pc:cxnChg chg="add del">
          <ac:chgData name="Boloz, Patrik" userId="S::patrikboloz@nmhu.edu::4a5f27e5-970c-49cb-a96d-452ff94b951a" providerId="AD" clId="Web-{BFAD25C3-B208-04BF-0CC8-90AD4CED1152}" dt="2023-02-23T23:14:14.361" v="40"/>
          <ac:cxnSpMkLst>
            <pc:docMk/>
            <pc:sldMk cId="4200811516" sldId="259"/>
            <ac:cxnSpMk id="31" creationId="{0E5D0023-B23E-4823-8D72-B07FFF8CAE96}"/>
          </ac:cxnSpMkLst>
        </pc:cxnChg>
        <pc:cxnChg chg="add">
          <ac:chgData name="Boloz, Patrik" userId="S::patrikboloz@nmhu.edu::4a5f27e5-970c-49cb-a96d-452ff94b951a" providerId="AD" clId="Web-{BFAD25C3-B208-04BF-0CC8-90AD4CED1152}" dt="2023-02-23T23:14:14.424" v="41"/>
          <ac:cxnSpMkLst>
            <pc:docMk/>
            <pc:sldMk cId="4200811516" sldId="259"/>
            <ac:cxnSpMk id="36" creationId="{A456CE10-0EE3-4503-ACF3-1D53A6FDBBBF}"/>
          </ac:cxnSpMkLst>
        </pc:cxnChg>
      </pc:sldChg>
      <pc:sldChg chg="modSp new">
        <pc:chgData name="Boloz, Patrik" userId="S::patrikboloz@nmhu.edu::4a5f27e5-970c-49cb-a96d-452ff94b951a" providerId="AD" clId="Web-{BFAD25C3-B208-04BF-0CC8-90AD4CED1152}" dt="2023-02-23T23:15:22.864" v="69" actId="14100"/>
        <pc:sldMkLst>
          <pc:docMk/>
          <pc:sldMk cId="3106522284" sldId="260"/>
        </pc:sldMkLst>
        <pc:spChg chg="mod">
          <ac:chgData name="Boloz, Patrik" userId="S::patrikboloz@nmhu.edu::4a5f27e5-970c-49cb-a96d-452ff94b951a" providerId="AD" clId="Web-{BFAD25C3-B208-04BF-0CC8-90AD4CED1152}" dt="2023-02-23T23:14:50.691" v="46" actId="20577"/>
          <ac:spMkLst>
            <pc:docMk/>
            <pc:sldMk cId="3106522284" sldId="260"/>
            <ac:spMk id="2" creationId="{0649CC1C-865F-5407-A4AE-C0ECAE693E02}"/>
          </ac:spMkLst>
        </pc:spChg>
        <pc:spChg chg="mod">
          <ac:chgData name="Boloz, Patrik" userId="S::patrikboloz@nmhu.edu::4a5f27e5-970c-49cb-a96d-452ff94b951a" providerId="AD" clId="Web-{BFAD25C3-B208-04BF-0CC8-90AD4CED1152}" dt="2023-02-23T23:15:22.864" v="69" actId="14100"/>
          <ac:spMkLst>
            <pc:docMk/>
            <pc:sldMk cId="3106522284" sldId="260"/>
            <ac:spMk id="3" creationId="{2278ECF6-4AD2-8607-36C3-AF0AC659109F}"/>
          </ac:spMkLst>
        </pc:spChg>
      </pc:sldChg>
      <pc:sldChg chg="modSp new">
        <pc:chgData name="Boloz, Patrik" userId="S::patrikboloz@nmhu.edu::4a5f27e5-970c-49cb-a96d-452ff94b951a" providerId="AD" clId="Web-{BFAD25C3-B208-04BF-0CC8-90AD4CED1152}" dt="2023-02-23T23:18:12.917" v="128" actId="20577"/>
        <pc:sldMkLst>
          <pc:docMk/>
          <pc:sldMk cId="1459931190" sldId="261"/>
        </pc:sldMkLst>
        <pc:spChg chg="mod">
          <ac:chgData name="Boloz, Patrik" userId="S::patrikboloz@nmhu.edu::4a5f27e5-970c-49cb-a96d-452ff94b951a" providerId="AD" clId="Web-{BFAD25C3-B208-04BF-0CC8-90AD4CED1152}" dt="2023-02-23T23:15:57.240" v="76" actId="20577"/>
          <ac:spMkLst>
            <pc:docMk/>
            <pc:sldMk cId="1459931190" sldId="261"/>
            <ac:spMk id="2" creationId="{5D5763E2-F45B-1BB2-8E41-EFA7A7507238}"/>
          </ac:spMkLst>
        </pc:spChg>
        <pc:spChg chg="mod">
          <ac:chgData name="Boloz, Patrik" userId="S::patrikboloz@nmhu.edu::4a5f27e5-970c-49cb-a96d-452ff94b951a" providerId="AD" clId="Web-{BFAD25C3-B208-04BF-0CC8-90AD4CED1152}" dt="2023-02-23T23:18:12.917" v="128" actId="20577"/>
          <ac:spMkLst>
            <pc:docMk/>
            <pc:sldMk cId="1459931190" sldId="261"/>
            <ac:spMk id="3" creationId="{856FEB6A-33F4-3F79-77E3-9CEAD5077934}"/>
          </ac:spMkLst>
        </pc:spChg>
      </pc:sldChg>
      <pc:sldChg chg="addSp modSp new mod setBg">
        <pc:chgData name="Boloz, Patrik" userId="S::patrikboloz@nmhu.edu::4a5f27e5-970c-49cb-a96d-452ff94b951a" providerId="AD" clId="Web-{BFAD25C3-B208-04BF-0CC8-90AD4CED1152}" dt="2023-02-23T23:18:53.121" v="146" actId="20577"/>
        <pc:sldMkLst>
          <pc:docMk/>
          <pc:sldMk cId="3029389169" sldId="262"/>
        </pc:sldMkLst>
        <pc:spChg chg="mod">
          <ac:chgData name="Boloz, Patrik" userId="S::patrikboloz@nmhu.edu::4a5f27e5-970c-49cb-a96d-452ff94b951a" providerId="AD" clId="Web-{BFAD25C3-B208-04BF-0CC8-90AD4CED1152}" dt="2023-02-23T23:18:33.698" v="136" actId="20577"/>
          <ac:spMkLst>
            <pc:docMk/>
            <pc:sldMk cId="3029389169" sldId="262"/>
            <ac:spMk id="2" creationId="{6F34DF5E-42C7-EF68-23CE-ECFEB68F0CA9}"/>
          </ac:spMkLst>
        </pc:spChg>
        <pc:spChg chg="mod ord">
          <ac:chgData name="Boloz, Patrik" userId="S::patrikboloz@nmhu.edu::4a5f27e5-970c-49cb-a96d-452ff94b951a" providerId="AD" clId="Web-{BFAD25C3-B208-04BF-0CC8-90AD4CED1152}" dt="2023-02-23T23:18:53.121" v="146" actId="20577"/>
          <ac:spMkLst>
            <pc:docMk/>
            <pc:sldMk cId="3029389169" sldId="262"/>
            <ac:spMk id="3" creationId="{D0E59003-8375-05EB-DB87-81D94D9D31D9}"/>
          </ac:spMkLst>
        </pc:spChg>
        <pc:picChg chg="add mod">
          <ac:chgData name="Boloz, Patrik" userId="S::patrikboloz@nmhu.edu::4a5f27e5-970c-49cb-a96d-452ff94b951a" providerId="AD" clId="Web-{BFAD25C3-B208-04BF-0CC8-90AD4CED1152}" dt="2023-02-23T23:18:42.996" v="142" actId="1076"/>
          <ac:picMkLst>
            <pc:docMk/>
            <pc:sldMk cId="3029389169" sldId="262"/>
            <ac:picMk id="4" creationId="{2ECF64F6-46C1-B0F7-F36F-7E1EAE7085C5}"/>
          </ac:picMkLst>
        </pc:picChg>
      </pc:sldChg>
      <pc:sldChg chg="modSp new">
        <pc:chgData name="Boloz, Patrik" userId="S::patrikboloz@nmhu.edu::4a5f27e5-970c-49cb-a96d-452ff94b951a" providerId="AD" clId="Web-{BFAD25C3-B208-04BF-0CC8-90AD4CED1152}" dt="2023-02-23T23:19:25.513" v="154" actId="20577"/>
        <pc:sldMkLst>
          <pc:docMk/>
          <pc:sldMk cId="2099417102" sldId="263"/>
        </pc:sldMkLst>
        <pc:spChg chg="mod">
          <ac:chgData name="Boloz, Patrik" userId="S::patrikboloz@nmhu.edu::4a5f27e5-970c-49cb-a96d-452ff94b951a" providerId="AD" clId="Web-{BFAD25C3-B208-04BF-0CC8-90AD4CED1152}" dt="2023-02-23T23:19:16.216" v="149" actId="20577"/>
          <ac:spMkLst>
            <pc:docMk/>
            <pc:sldMk cId="2099417102" sldId="263"/>
            <ac:spMk id="2" creationId="{3A311A55-D122-081C-F515-27C0837E6C98}"/>
          </ac:spMkLst>
        </pc:spChg>
        <pc:spChg chg="mod">
          <ac:chgData name="Boloz, Patrik" userId="S::patrikboloz@nmhu.edu::4a5f27e5-970c-49cb-a96d-452ff94b951a" providerId="AD" clId="Web-{BFAD25C3-B208-04BF-0CC8-90AD4CED1152}" dt="2023-02-23T23:19:25.513" v="154" actId="20577"/>
          <ac:spMkLst>
            <pc:docMk/>
            <pc:sldMk cId="2099417102" sldId="263"/>
            <ac:spMk id="3" creationId="{BCA8C25F-5E26-ED31-85C5-B058AEE81E8C}"/>
          </ac:spMkLst>
        </pc:spChg>
      </pc:sldChg>
      <pc:sldChg chg="modSp new">
        <pc:chgData name="Boloz, Patrik" userId="S::patrikboloz@nmhu.edu::4a5f27e5-970c-49cb-a96d-452ff94b951a" providerId="AD" clId="Web-{BFAD25C3-B208-04BF-0CC8-90AD4CED1152}" dt="2023-02-23T23:20:45.203" v="189" actId="14100"/>
        <pc:sldMkLst>
          <pc:docMk/>
          <pc:sldMk cId="3292157864" sldId="264"/>
        </pc:sldMkLst>
        <pc:spChg chg="mod">
          <ac:chgData name="Boloz, Patrik" userId="S::patrikboloz@nmhu.edu::4a5f27e5-970c-49cb-a96d-452ff94b951a" providerId="AD" clId="Web-{BFAD25C3-B208-04BF-0CC8-90AD4CED1152}" dt="2023-02-23T23:19:49.264" v="163" actId="20577"/>
          <ac:spMkLst>
            <pc:docMk/>
            <pc:sldMk cId="3292157864" sldId="264"/>
            <ac:spMk id="2" creationId="{F6682960-2C9C-7B5E-1365-661AC662A243}"/>
          </ac:spMkLst>
        </pc:spChg>
        <pc:spChg chg="mod">
          <ac:chgData name="Boloz, Patrik" userId="S::patrikboloz@nmhu.edu::4a5f27e5-970c-49cb-a96d-452ff94b951a" providerId="AD" clId="Web-{BFAD25C3-B208-04BF-0CC8-90AD4CED1152}" dt="2023-02-23T23:20:45.203" v="189" actId="14100"/>
          <ac:spMkLst>
            <pc:docMk/>
            <pc:sldMk cId="3292157864" sldId="264"/>
            <ac:spMk id="3" creationId="{1507B23E-3171-A16A-5E9C-C70EF7C177E1}"/>
          </ac:spMkLst>
        </pc:spChg>
      </pc:sldChg>
      <pc:sldChg chg="addSp modSp new">
        <pc:chgData name="Boloz, Patrik" userId="S::patrikboloz@nmhu.edu::4a5f27e5-970c-49cb-a96d-452ff94b951a" providerId="AD" clId="Web-{BFAD25C3-B208-04BF-0CC8-90AD4CED1152}" dt="2023-02-23T23:22:06.706" v="227" actId="1076"/>
        <pc:sldMkLst>
          <pc:docMk/>
          <pc:sldMk cId="228063803" sldId="265"/>
        </pc:sldMkLst>
        <pc:spChg chg="mod">
          <ac:chgData name="Boloz, Patrik" userId="S::patrikboloz@nmhu.edu::4a5f27e5-970c-49cb-a96d-452ff94b951a" providerId="AD" clId="Web-{BFAD25C3-B208-04BF-0CC8-90AD4CED1152}" dt="2023-02-23T23:21:02.938" v="192" actId="20577"/>
          <ac:spMkLst>
            <pc:docMk/>
            <pc:sldMk cId="228063803" sldId="265"/>
            <ac:spMk id="2" creationId="{E99E7C77-8A32-9118-A88E-71B34C7B9C17}"/>
          </ac:spMkLst>
        </pc:spChg>
        <pc:spChg chg="mod">
          <ac:chgData name="Boloz, Patrik" userId="S::patrikboloz@nmhu.edu::4a5f27e5-970c-49cb-a96d-452ff94b951a" providerId="AD" clId="Web-{BFAD25C3-B208-04BF-0CC8-90AD4CED1152}" dt="2023-02-23T23:22:04.940" v="223" actId="20577"/>
          <ac:spMkLst>
            <pc:docMk/>
            <pc:sldMk cId="228063803" sldId="265"/>
            <ac:spMk id="3" creationId="{DD43B6F9-DE3D-6C2D-6D8B-F82D9A65B340}"/>
          </ac:spMkLst>
        </pc:spChg>
        <pc:picChg chg="add mod">
          <ac:chgData name="Boloz, Patrik" userId="S::patrikboloz@nmhu.edu::4a5f27e5-970c-49cb-a96d-452ff94b951a" providerId="AD" clId="Web-{BFAD25C3-B208-04BF-0CC8-90AD4CED1152}" dt="2023-02-23T23:22:06.706" v="227" actId="1076"/>
          <ac:picMkLst>
            <pc:docMk/>
            <pc:sldMk cId="228063803" sldId="265"/>
            <ac:picMk id="4" creationId="{4383E774-F57C-623B-5DCB-837191C1AB66}"/>
          </ac:picMkLst>
        </pc:picChg>
      </pc:sldChg>
      <pc:sldChg chg="addSp delSp modSp new mod setBg">
        <pc:chgData name="Boloz, Patrik" userId="S::patrikboloz@nmhu.edu::4a5f27e5-970c-49cb-a96d-452ff94b951a" providerId="AD" clId="Web-{BFAD25C3-B208-04BF-0CC8-90AD4CED1152}" dt="2023-02-23T23:22:55.770" v="242" actId="14100"/>
        <pc:sldMkLst>
          <pc:docMk/>
          <pc:sldMk cId="136934418" sldId="266"/>
        </pc:sldMkLst>
        <pc:spChg chg="mod">
          <ac:chgData name="Boloz, Patrik" userId="S::patrikboloz@nmhu.edu::4a5f27e5-970c-49cb-a96d-452ff94b951a" providerId="AD" clId="Web-{BFAD25C3-B208-04BF-0CC8-90AD4CED1152}" dt="2023-02-23T23:22:45.676" v="238"/>
          <ac:spMkLst>
            <pc:docMk/>
            <pc:sldMk cId="136934418" sldId="266"/>
            <ac:spMk id="2" creationId="{0DA56FB2-5033-1E26-70A4-D9F2D34EBFE6}"/>
          </ac:spMkLst>
        </pc:spChg>
        <pc:spChg chg="del">
          <ac:chgData name="Boloz, Patrik" userId="S::patrikboloz@nmhu.edu::4a5f27e5-970c-49cb-a96d-452ff94b951a" providerId="AD" clId="Web-{BFAD25C3-B208-04BF-0CC8-90AD4CED1152}" dt="2023-02-23T23:22:32.754" v="235"/>
          <ac:spMkLst>
            <pc:docMk/>
            <pc:sldMk cId="136934418" sldId="266"/>
            <ac:spMk id="3" creationId="{A21CE2D3-6C72-F595-8198-1DF20A6943CE}"/>
          </ac:spMkLst>
        </pc:spChg>
        <pc:spChg chg="add del">
          <ac:chgData name="Boloz, Patrik" userId="S::patrikboloz@nmhu.edu::4a5f27e5-970c-49cb-a96d-452ff94b951a" providerId="AD" clId="Web-{BFAD25C3-B208-04BF-0CC8-90AD4CED1152}" dt="2023-02-23T23:22:42.754" v="237"/>
          <ac:spMkLst>
            <pc:docMk/>
            <pc:sldMk cId="136934418" sldId="266"/>
            <ac:spMk id="8" creationId="{484EE15A-BB60-38EB-7816-364F69A185B6}"/>
          </ac:spMkLst>
        </pc:spChg>
        <pc:spChg chg="add del">
          <ac:chgData name="Boloz, Patrik" userId="S::patrikboloz@nmhu.edu::4a5f27e5-970c-49cb-a96d-452ff94b951a" providerId="AD" clId="Web-{BFAD25C3-B208-04BF-0CC8-90AD4CED1152}" dt="2023-02-23T23:22:45.676" v="238"/>
          <ac:spMkLst>
            <pc:docMk/>
            <pc:sldMk cId="136934418" sldId="266"/>
            <ac:spMk id="11" creationId="{333F0879-3DA0-4CB8-B35E-A0AD42558191}"/>
          </ac:spMkLst>
        </pc:spChg>
        <pc:spChg chg="add del">
          <ac:chgData name="Boloz, Patrik" userId="S::patrikboloz@nmhu.edu::4a5f27e5-970c-49cb-a96d-452ff94b951a" providerId="AD" clId="Web-{BFAD25C3-B208-04BF-0CC8-90AD4CED1152}" dt="2023-02-23T23:22:45.676" v="238"/>
          <ac:spMkLst>
            <pc:docMk/>
            <pc:sldMk cId="136934418" sldId="266"/>
            <ac:spMk id="13" creationId="{324D2183-F388-476E-92A9-D6639D698580}"/>
          </ac:spMkLst>
        </pc:spChg>
        <pc:spChg chg="add del">
          <ac:chgData name="Boloz, Patrik" userId="S::patrikboloz@nmhu.edu::4a5f27e5-970c-49cb-a96d-452ff94b951a" providerId="AD" clId="Web-{BFAD25C3-B208-04BF-0CC8-90AD4CED1152}" dt="2023-02-23T23:22:45.676" v="238"/>
          <ac:spMkLst>
            <pc:docMk/>
            <pc:sldMk cId="136934418" sldId="266"/>
            <ac:spMk id="15" creationId="{243462E7-1698-4B21-BE89-AEFAC7C2FEFA}"/>
          </ac:spMkLst>
        </pc:spChg>
        <pc:spChg chg="add del">
          <ac:chgData name="Boloz, Patrik" userId="S::patrikboloz@nmhu.edu::4a5f27e5-970c-49cb-a96d-452ff94b951a" providerId="AD" clId="Web-{BFAD25C3-B208-04BF-0CC8-90AD4CED1152}" dt="2023-02-23T23:22:45.676" v="238"/>
          <ac:spMkLst>
            <pc:docMk/>
            <pc:sldMk cId="136934418" sldId="266"/>
            <ac:spMk id="17" creationId="{6C22FCAC-D7EC-4A52-B153-FF761E2235B3}"/>
          </ac:spMkLst>
        </pc:spChg>
        <pc:spChg chg="add">
          <ac:chgData name="Boloz, Patrik" userId="S::patrikboloz@nmhu.edu::4a5f27e5-970c-49cb-a96d-452ff94b951a" providerId="AD" clId="Web-{BFAD25C3-B208-04BF-0CC8-90AD4CED1152}" dt="2023-02-23T23:22:45.676" v="238"/>
          <ac:spMkLst>
            <pc:docMk/>
            <pc:sldMk cId="136934418" sldId="266"/>
            <ac:spMk id="30" creationId="{9401732C-37EE-4B98-A709-9530173F3802}"/>
          </ac:spMkLst>
        </pc:spChg>
        <pc:grpChg chg="add">
          <ac:chgData name="Boloz, Patrik" userId="S::patrikboloz@nmhu.edu::4a5f27e5-970c-49cb-a96d-452ff94b951a" providerId="AD" clId="Web-{BFAD25C3-B208-04BF-0CC8-90AD4CED1152}" dt="2023-02-23T23:22:45.676" v="238"/>
          <ac:grpSpMkLst>
            <pc:docMk/>
            <pc:sldMk cId="136934418" sldId="266"/>
            <ac:grpSpMk id="22" creationId="{749C117F-F390-437B-ADB0-57E87EFF34F5}"/>
          </ac:grpSpMkLst>
        </pc:grpChg>
        <pc:grpChg chg="add">
          <ac:chgData name="Boloz, Patrik" userId="S::patrikboloz@nmhu.edu::4a5f27e5-970c-49cb-a96d-452ff94b951a" providerId="AD" clId="Web-{BFAD25C3-B208-04BF-0CC8-90AD4CED1152}" dt="2023-02-23T23:22:45.676" v="238"/>
          <ac:grpSpMkLst>
            <pc:docMk/>
            <pc:sldMk cId="136934418" sldId="266"/>
            <ac:grpSpMk id="32" creationId="{654E48C8-2A00-4C54-BC9C-B18EE49E9C13}"/>
          </ac:grpSpMkLst>
        </pc:grpChg>
        <pc:picChg chg="add mod ord">
          <ac:chgData name="Boloz, Patrik" userId="S::patrikboloz@nmhu.edu::4a5f27e5-970c-49cb-a96d-452ff94b951a" providerId="AD" clId="Web-{BFAD25C3-B208-04BF-0CC8-90AD4CED1152}" dt="2023-02-23T23:22:55.770" v="242" actId="14100"/>
          <ac:picMkLst>
            <pc:docMk/>
            <pc:sldMk cId="136934418" sldId="266"/>
            <ac:picMk id="4" creationId="{F6A56E77-4FEF-41B8-79E5-5E5D73A9DCF1}"/>
          </ac:picMkLst>
        </pc:picChg>
        <pc:cxnChg chg="add">
          <ac:chgData name="Boloz, Patrik" userId="S::patrikboloz@nmhu.edu::4a5f27e5-970c-49cb-a96d-452ff94b951a" providerId="AD" clId="Web-{BFAD25C3-B208-04BF-0CC8-90AD4CED1152}" dt="2023-02-23T23:22:45.676" v="238"/>
          <ac:cxnSpMkLst>
            <pc:docMk/>
            <pc:sldMk cId="136934418" sldId="266"/>
            <ac:cxnSpMk id="28" creationId="{20742BC3-654B-4E41-9A6A-73A42E477639}"/>
          </ac:cxnSpMkLst>
        </pc:cxnChg>
      </pc:sldChg>
      <pc:sldChg chg="modSp new">
        <pc:chgData name="Boloz, Patrik" userId="S::patrikboloz@nmhu.edu::4a5f27e5-970c-49cb-a96d-452ff94b951a" providerId="AD" clId="Web-{BFAD25C3-B208-04BF-0CC8-90AD4CED1152}" dt="2023-02-23T23:23:51.772" v="264" actId="20577"/>
        <pc:sldMkLst>
          <pc:docMk/>
          <pc:sldMk cId="208505222" sldId="267"/>
        </pc:sldMkLst>
        <pc:spChg chg="mod">
          <ac:chgData name="Boloz, Patrik" userId="S::patrikboloz@nmhu.edu::4a5f27e5-970c-49cb-a96d-452ff94b951a" providerId="AD" clId="Web-{BFAD25C3-B208-04BF-0CC8-90AD4CED1152}" dt="2023-02-23T23:23:02.817" v="244" actId="20577"/>
          <ac:spMkLst>
            <pc:docMk/>
            <pc:sldMk cId="208505222" sldId="267"/>
            <ac:spMk id="2" creationId="{025298E3-B7C0-48D9-64E8-64F9812FD0E4}"/>
          </ac:spMkLst>
        </pc:spChg>
        <pc:spChg chg="mod">
          <ac:chgData name="Boloz, Patrik" userId="S::patrikboloz@nmhu.edu::4a5f27e5-970c-49cb-a96d-452ff94b951a" providerId="AD" clId="Web-{BFAD25C3-B208-04BF-0CC8-90AD4CED1152}" dt="2023-02-23T23:23:51.772" v="264" actId="20577"/>
          <ac:spMkLst>
            <pc:docMk/>
            <pc:sldMk cId="208505222" sldId="267"/>
            <ac:spMk id="3" creationId="{91A34DF5-05E3-D451-9CD7-C173EBA51A66}"/>
          </ac:spMkLst>
        </pc:spChg>
      </pc:sldChg>
      <pc:sldChg chg="addSp modSp new mod setBg">
        <pc:chgData name="Boloz, Patrik" userId="S::patrikboloz@nmhu.edu::4a5f27e5-970c-49cb-a96d-452ff94b951a" providerId="AD" clId="Web-{BFAD25C3-B208-04BF-0CC8-90AD4CED1152}" dt="2023-02-23T23:25:34.729" v="289" actId="1076"/>
        <pc:sldMkLst>
          <pc:docMk/>
          <pc:sldMk cId="1475073135" sldId="268"/>
        </pc:sldMkLst>
        <pc:spChg chg="mod">
          <ac:chgData name="Boloz, Patrik" userId="S::patrikboloz@nmhu.edu::4a5f27e5-970c-49cb-a96d-452ff94b951a" providerId="AD" clId="Web-{BFAD25C3-B208-04BF-0CC8-90AD4CED1152}" dt="2023-02-23T23:25:29.572" v="286" actId="20577"/>
          <ac:spMkLst>
            <pc:docMk/>
            <pc:sldMk cId="1475073135" sldId="268"/>
            <ac:spMk id="2" creationId="{3BFD875B-FF9B-6A6F-FD59-EA0AD05C3D72}"/>
          </ac:spMkLst>
        </pc:spChg>
        <pc:spChg chg="mod ord">
          <ac:chgData name="Boloz, Patrik" userId="S::patrikboloz@nmhu.edu::4a5f27e5-970c-49cb-a96d-452ff94b951a" providerId="AD" clId="Web-{BFAD25C3-B208-04BF-0CC8-90AD4CED1152}" dt="2023-02-23T23:25:07.009" v="276"/>
          <ac:spMkLst>
            <pc:docMk/>
            <pc:sldMk cId="1475073135" sldId="268"/>
            <ac:spMk id="3" creationId="{9066F9EE-9413-6FA7-FFE1-580F2D91A95D}"/>
          </ac:spMkLst>
        </pc:spChg>
        <pc:picChg chg="add mod">
          <ac:chgData name="Boloz, Patrik" userId="S::patrikboloz@nmhu.edu::4a5f27e5-970c-49cb-a96d-452ff94b951a" providerId="AD" clId="Web-{BFAD25C3-B208-04BF-0CC8-90AD4CED1152}" dt="2023-02-23T23:25:34.729" v="289" actId="1076"/>
          <ac:picMkLst>
            <pc:docMk/>
            <pc:sldMk cId="1475073135" sldId="268"/>
            <ac:picMk id="4" creationId="{68C392AE-25C7-F5BA-15C8-050A57099E5E}"/>
          </ac:picMkLst>
        </pc:picChg>
      </pc:sldChg>
      <pc:sldChg chg="modSp new">
        <pc:chgData name="Boloz, Patrik" userId="S::patrikboloz@nmhu.edu::4a5f27e5-970c-49cb-a96d-452ff94b951a" providerId="AD" clId="Web-{BFAD25C3-B208-04BF-0CC8-90AD4CED1152}" dt="2023-02-23T23:26:31.981" v="314" actId="20577"/>
        <pc:sldMkLst>
          <pc:docMk/>
          <pc:sldMk cId="1755619441" sldId="269"/>
        </pc:sldMkLst>
        <pc:spChg chg="mod">
          <ac:chgData name="Boloz, Patrik" userId="S::patrikboloz@nmhu.edu::4a5f27e5-970c-49cb-a96d-452ff94b951a" providerId="AD" clId="Web-{BFAD25C3-B208-04BF-0CC8-90AD4CED1152}" dt="2023-02-23T23:26:15.199" v="295" actId="20577"/>
          <ac:spMkLst>
            <pc:docMk/>
            <pc:sldMk cId="1755619441" sldId="269"/>
            <ac:spMk id="2" creationId="{781E3F98-3CAE-E672-3A6F-E650D39474DD}"/>
          </ac:spMkLst>
        </pc:spChg>
        <pc:spChg chg="mod">
          <ac:chgData name="Boloz, Patrik" userId="S::patrikboloz@nmhu.edu::4a5f27e5-970c-49cb-a96d-452ff94b951a" providerId="AD" clId="Web-{BFAD25C3-B208-04BF-0CC8-90AD4CED1152}" dt="2023-02-23T23:26:31.981" v="314" actId="20577"/>
          <ac:spMkLst>
            <pc:docMk/>
            <pc:sldMk cId="1755619441" sldId="269"/>
            <ac:spMk id="3" creationId="{24FE1732-F567-17BB-FC2B-653C50311516}"/>
          </ac:spMkLst>
        </pc:spChg>
      </pc:sldChg>
      <pc:sldChg chg="addSp modSp new">
        <pc:chgData name="Boloz, Patrik" userId="S::patrikboloz@nmhu.edu::4a5f27e5-970c-49cb-a96d-452ff94b951a" providerId="AD" clId="Web-{BFAD25C3-B208-04BF-0CC8-90AD4CED1152}" dt="2023-02-23T23:27:13.373" v="331" actId="1076"/>
        <pc:sldMkLst>
          <pc:docMk/>
          <pc:sldMk cId="1001994655" sldId="270"/>
        </pc:sldMkLst>
        <pc:spChg chg="mod">
          <ac:chgData name="Boloz, Patrik" userId="S::patrikboloz@nmhu.edu::4a5f27e5-970c-49cb-a96d-452ff94b951a" providerId="AD" clId="Web-{BFAD25C3-B208-04BF-0CC8-90AD4CED1152}" dt="2023-02-23T23:26:43.950" v="316" actId="20577"/>
          <ac:spMkLst>
            <pc:docMk/>
            <pc:sldMk cId="1001994655" sldId="270"/>
            <ac:spMk id="2" creationId="{9B8D0743-CC7A-5361-C9DA-B9E2236A53E2}"/>
          </ac:spMkLst>
        </pc:spChg>
        <pc:spChg chg="mod">
          <ac:chgData name="Boloz, Patrik" userId="S::patrikboloz@nmhu.edu::4a5f27e5-970c-49cb-a96d-452ff94b951a" providerId="AD" clId="Web-{BFAD25C3-B208-04BF-0CC8-90AD4CED1152}" dt="2023-02-23T23:27:10.545" v="327" actId="20577"/>
          <ac:spMkLst>
            <pc:docMk/>
            <pc:sldMk cId="1001994655" sldId="270"/>
            <ac:spMk id="3" creationId="{945FBB3A-277B-8223-7B95-E3B77BE5A768}"/>
          </ac:spMkLst>
        </pc:spChg>
        <pc:picChg chg="add mod">
          <ac:chgData name="Boloz, Patrik" userId="S::patrikboloz@nmhu.edu::4a5f27e5-970c-49cb-a96d-452ff94b951a" providerId="AD" clId="Web-{BFAD25C3-B208-04BF-0CC8-90AD4CED1152}" dt="2023-02-23T23:27:13.373" v="331" actId="1076"/>
          <ac:picMkLst>
            <pc:docMk/>
            <pc:sldMk cId="1001994655" sldId="270"/>
            <ac:picMk id="4" creationId="{8ADE52E8-DA00-65FF-6174-15FD63336E18}"/>
          </ac:picMkLst>
        </pc:picChg>
      </pc:sldChg>
      <pc:sldChg chg="addSp delSp modSp new mod setBg">
        <pc:chgData name="Boloz, Patrik" userId="S::patrikboloz@nmhu.edu::4a5f27e5-970c-49cb-a96d-452ff94b951a" providerId="AD" clId="Web-{BFAD25C3-B208-04BF-0CC8-90AD4CED1152}" dt="2023-02-23T23:28:10.453" v="343" actId="1076"/>
        <pc:sldMkLst>
          <pc:docMk/>
          <pc:sldMk cId="4276454813" sldId="271"/>
        </pc:sldMkLst>
        <pc:spChg chg="mod">
          <ac:chgData name="Boloz, Patrik" userId="S::patrikboloz@nmhu.edu::4a5f27e5-970c-49cb-a96d-452ff94b951a" providerId="AD" clId="Web-{BFAD25C3-B208-04BF-0CC8-90AD4CED1152}" dt="2023-02-23T23:27:59.484" v="339"/>
          <ac:spMkLst>
            <pc:docMk/>
            <pc:sldMk cId="4276454813" sldId="271"/>
            <ac:spMk id="2" creationId="{6253E744-EE69-CC18-6F55-DAB417D6FB8F}"/>
          </ac:spMkLst>
        </pc:spChg>
        <pc:spChg chg="mod ord">
          <ac:chgData name="Boloz, Patrik" userId="S::patrikboloz@nmhu.edu::4a5f27e5-970c-49cb-a96d-452ff94b951a" providerId="AD" clId="Web-{BFAD25C3-B208-04BF-0CC8-90AD4CED1152}" dt="2023-02-23T23:27:59.484" v="339"/>
          <ac:spMkLst>
            <pc:docMk/>
            <pc:sldMk cId="4276454813" sldId="271"/>
            <ac:spMk id="3" creationId="{AF1E8161-24C4-C518-6B61-2F051E3154E9}"/>
          </ac:spMkLst>
        </pc:spChg>
        <pc:spChg chg="add del">
          <ac:chgData name="Boloz, Patrik" userId="S::patrikboloz@nmhu.edu::4a5f27e5-970c-49cb-a96d-452ff94b951a" providerId="AD" clId="Web-{BFAD25C3-B208-04BF-0CC8-90AD4CED1152}" dt="2023-02-23T23:27:59.421" v="338"/>
          <ac:spMkLst>
            <pc:docMk/>
            <pc:sldMk cId="4276454813" sldId="271"/>
            <ac:spMk id="9" creationId="{7E61F402-3445-458A-9A2B-D28FD288390C}"/>
          </ac:spMkLst>
        </pc:spChg>
        <pc:spChg chg="add">
          <ac:chgData name="Boloz, Patrik" userId="S::patrikboloz@nmhu.edu::4a5f27e5-970c-49cb-a96d-452ff94b951a" providerId="AD" clId="Web-{BFAD25C3-B208-04BF-0CC8-90AD4CED1152}" dt="2023-02-23T23:27:59.484" v="339"/>
          <ac:spMkLst>
            <pc:docMk/>
            <pc:sldMk cId="4276454813" sldId="271"/>
            <ac:spMk id="20" creationId="{75E66D3F-14EA-4BCD-819B-EEF581746B88}"/>
          </ac:spMkLst>
        </pc:spChg>
        <pc:spChg chg="add">
          <ac:chgData name="Boloz, Patrik" userId="S::patrikboloz@nmhu.edu::4a5f27e5-970c-49cb-a96d-452ff94b951a" providerId="AD" clId="Web-{BFAD25C3-B208-04BF-0CC8-90AD4CED1152}" dt="2023-02-23T23:27:59.484" v="339"/>
          <ac:spMkLst>
            <pc:docMk/>
            <pc:sldMk cId="4276454813" sldId="271"/>
            <ac:spMk id="22" creationId="{DD5289D1-D3B7-4C53-823E-280A79C02EBF}"/>
          </ac:spMkLst>
        </pc:spChg>
        <pc:grpChg chg="add del">
          <ac:chgData name="Boloz, Patrik" userId="S::patrikboloz@nmhu.edu::4a5f27e5-970c-49cb-a96d-452ff94b951a" providerId="AD" clId="Web-{BFAD25C3-B208-04BF-0CC8-90AD4CED1152}" dt="2023-02-23T23:27:59.421" v="338"/>
          <ac:grpSpMkLst>
            <pc:docMk/>
            <pc:sldMk cId="4276454813" sldId="271"/>
            <ac:grpSpMk id="11" creationId="{A673C096-95AE-4644-B76C-1DF1B667DC44}"/>
          </ac:grpSpMkLst>
        </pc:grpChg>
        <pc:grpChg chg="add">
          <ac:chgData name="Boloz, Patrik" userId="S::patrikboloz@nmhu.edu::4a5f27e5-970c-49cb-a96d-452ff94b951a" providerId="AD" clId="Web-{BFAD25C3-B208-04BF-0CC8-90AD4CED1152}" dt="2023-02-23T23:27:59.484" v="339"/>
          <ac:grpSpMkLst>
            <pc:docMk/>
            <pc:sldMk cId="4276454813" sldId="271"/>
            <ac:grpSpMk id="21" creationId="{D49D3EDE-CC3B-4573-A04B-26F32F1B2E7C}"/>
          </ac:grpSpMkLst>
        </pc:grpChg>
        <pc:picChg chg="add mod">
          <ac:chgData name="Boloz, Patrik" userId="S::patrikboloz@nmhu.edu::4a5f27e5-970c-49cb-a96d-452ff94b951a" providerId="AD" clId="Web-{BFAD25C3-B208-04BF-0CC8-90AD4CED1152}" dt="2023-02-23T23:28:10.453" v="343" actId="1076"/>
          <ac:picMkLst>
            <pc:docMk/>
            <pc:sldMk cId="4276454813" sldId="271"/>
            <ac:picMk id="4" creationId="{D833908D-7BC9-29C6-E03D-09746F76F30F}"/>
          </ac:picMkLst>
        </pc:picChg>
        <pc:cxnChg chg="add del">
          <ac:chgData name="Boloz, Patrik" userId="S::patrikboloz@nmhu.edu::4a5f27e5-970c-49cb-a96d-452ff94b951a" providerId="AD" clId="Web-{BFAD25C3-B208-04BF-0CC8-90AD4CED1152}" dt="2023-02-23T23:27:59.421" v="338"/>
          <ac:cxnSpMkLst>
            <pc:docMk/>
            <pc:sldMk cId="4276454813" sldId="271"/>
            <ac:cxnSpMk id="17" creationId="{2BE880E9-2B86-4CDB-B5B7-308745CDD19D}"/>
          </ac:cxnSpMkLst>
        </pc:cxnChg>
        <pc:cxnChg chg="add">
          <ac:chgData name="Boloz, Patrik" userId="S::patrikboloz@nmhu.edu::4a5f27e5-970c-49cb-a96d-452ff94b951a" providerId="AD" clId="Web-{BFAD25C3-B208-04BF-0CC8-90AD4CED1152}" dt="2023-02-23T23:27:59.484" v="339"/>
          <ac:cxnSpMkLst>
            <pc:docMk/>
            <pc:sldMk cId="4276454813" sldId="271"/>
            <ac:cxnSpMk id="19" creationId="{A456CE10-0EE3-4503-ACF3-1D53A6FDBBBF}"/>
          </ac:cxnSpMkLst>
        </pc:cxnChg>
      </pc:sldChg>
      <pc:sldChg chg="modSp new">
        <pc:chgData name="Boloz, Patrik" userId="S::patrikboloz@nmhu.edu::4a5f27e5-970c-49cb-a96d-452ff94b951a" providerId="AD" clId="Web-{BFAD25C3-B208-04BF-0CC8-90AD4CED1152}" dt="2023-02-23T23:29:22.752" v="355" actId="20577"/>
        <pc:sldMkLst>
          <pc:docMk/>
          <pc:sldMk cId="3579217395" sldId="272"/>
        </pc:sldMkLst>
        <pc:spChg chg="mod">
          <ac:chgData name="Boloz, Patrik" userId="S::patrikboloz@nmhu.edu::4a5f27e5-970c-49cb-a96d-452ff94b951a" providerId="AD" clId="Web-{BFAD25C3-B208-04BF-0CC8-90AD4CED1152}" dt="2023-02-23T23:28:32.594" v="351" actId="20577"/>
          <ac:spMkLst>
            <pc:docMk/>
            <pc:sldMk cId="3579217395" sldId="272"/>
            <ac:spMk id="2" creationId="{D4376565-693C-605C-B1A6-DC6F306F2C3F}"/>
          </ac:spMkLst>
        </pc:spChg>
        <pc:spChg chg="mod">
          <ac:chgData name="Boloz, Patrik" userId="S::patrikboloz@nmhu.edu::4a5f27e5-970c-49cb-a96d-452ff94b951a" providerId="AD" clId="Web-{BFAD25C3-B208-04BF-0CC8-90AD4CED1152}" dt="2023-02-23T23:29:22.752" v="355" actId="20577"/>
          <ac:spMkLst>
            <pc:docMk/>
            <pc:sldMk cId="3579217395" sldId="272"/>
            <ac:spMk id="3" creationId="{472469CB-222F-2122-AC17-B3839979FF30}"/>
          </ac:spMkLst>
        </pc:spChg>
      </pc:sldChg>
      <pc:sldChg chg="addSp modSp new">
        <pc:chgData name="Boloz, Patrik" userId="S::patrikboloz@nmhu.edu::4a5f27e5-970c-49cb-a96d-452ff94b951a" providerId="AD" clId="Web-{BFAD25C3-B208-04BF-0CC8-90AD4CED1152}" dt="2023-02-23T23:30:22.848" v="378" actId="1076"/>
        <pc:sldMkLst>
          <pc:docMk/>
          <pc:sldMk cId="1972465972" sldId="273"/>
        </pc:sldMkLst>
        <pc:spChg chg="mod">
          <ac:chgData name="Boloz, Patrik" userId="S::patrikboloz@nmhu.edu::4a5f27e5-970c-49cb-a96d-452ff94b951a" providerId="AD" clId="Web-{BFAD25C3-B208-04BF-0CC8-90AD4CED1152}" dt="2023-02-23T23:29:32.097" v="357" actId="20577"/>
          <ac:spMkLst>
            <pc:docMk/>
            <pc:sldMk cId="1972465972" sldId="273"/>
            <ac:spMk id="2" creationId="{36A9493C-0F5E-86FE-25C0-A984FF7B53DB}"/>
          </ac:spMkLst>
        </pc:spChg>
        <pc:spChg chg="mod">
          <ac:chgData name="Boloz, Patrik" userId="S::patrikboloz@nmhu.edu::4a5f27e5-970c-49cb-a96d-452ff94b951a" providerId="AD" clId="Web-{BFAD25C3-B208-04BF-0CC8-90AD4CED1152}" dt="2023-02-23T23:29:50.269" v="366" actId="20577"/>
          <ac:spMkLst>
            <pc:docMk/>
            <pc:sldMk cId="1972465972" sldId="273"/>
            <ac:spMk id="3" creationId="{7CE5933A-966E-A88C-FC36-36C37F311AB7}"/>
          </ac:spMkLst>
        </pc:spChg>
        <pc:picChg chg="add mod">
          <ac:chgData name="Boloz, Patrik" userId="S::patrikboloz@nmhu.edu::4a5f27e5-970c-49cb-a96d-452ff94b951a" providerId="AD" clId="Web-{BFAD25C3-B208-04BF-0CC8-90AD4CED1152}" dt="2023-02-23T23:30:02.504" v="370" actId="1076"/>
          <ac:picMkLst>
            <pc:docMk/>
            <pc:sldMk cId="1972465972" sldId="273"/>
            <ac:picMk id="4" creationId="{B3725A67-CD09-F856-8523-B99F9F51AADA}"/>
          </ac:picMkLst>
        </pc:picChg>
        <pc:picChg chg="add mod">
          <ac:chgData name="Boloz, Patrik" userId="S::patrikboloz@nmhu.edu::4a5f27e5-970c-49cb-a96d-452ff94b951a" providerId="AD" clId="Web-{BFAD25C3-B208-04BF-0CC8-90AD4CED1152}" dt="2023-02-23T23:30:12.707" v="374" actId="1076"/>
          <ac:picMkLst>
            <pc:docMk/>
            <pc:sldMk cId="1972465972" sldId="273"/>
            <ac:picMk id="5" creationId="{4A0A1A6F-27E6-65BB-AE86-28B2581E0D23}"/>
          </ac:picMkLst>
        </pc:picChg>
        <pc:picChg chg="add mod">
          <ac:chgData name="Boloz, Patrik" userId="S::patrikboloz@nmhu.edu::4a5f27e5-970c-49cb-a96d-452ff94b951a" providerId="AD" clId="Web-{BFAD25C3-B208-04BF-0CC8-90AD4CED1152}" dt="2023-02-23T23:30:22.848" v="378" actId="1076"/>
          <ac:picMkLst>
            <pc:docMk/>
            <pc:sldMk cId="1972465972" sldId="273"/>
            <ac:picMk id="6" creationId="{CE537DEB-D4FF-1848-1968-EA8BC24B2BBF}"/>
          </ac:picMkLst>
        </pc:picChg>
      </pc:sldChg>
      <pc:sldChg chg="modSp new">
        <pc:chgData name="Boloz, Patrik" userId="S::patrikboloz@nmhu.edu::4a5f27e5-970c-49cb-a96d-452ff94b951a" providerId="AD" clId="Web-{BFAD25C3-B208-04BF-0CC8-90AD4CED1152}" dt="2023-02-23T23:30:59.803" v="395" actId="20577"/>
        <pc:sldMkLst>
          <pc:docMk/>
          <pc:sldMk cId="2106900568" sldId="274"/>
        </pc:sldMkLst>
        <pc:spChg chg="mod">
          <ac:chgData name="Boloz, Patrik" userId="S::patrikboloz@nmhu.edu::4a5f27e5-970c-49cb-a96d-452ff94b951a" providerId="AD" clId="Web-{BFAD25C3-B208-04BF-0CC8-90AD4CED1152}" dt="2023-02-23T23:30:59.803" v="395" actId="20577"/>
          <ac:spMkLst>
            <pc:docMk/>
            <pc:sldMk cId="2106900568" sldId="274"/>
            <ac:spMk id="2" creationId="{81EE8A30-9C93-6483-0AA5-0D891EB9EB0B}"/>
          </ac:spMkLst>
        </pc:spChg>
        <pc:spChg chg="mod">
          <ac:chgData name="Boloz, Patrik" userId="S::patrikboloz@nmhu.edu::4a5f27e5-970c-49cb-a96d-452ff94b951a" providerId="AD" clId="Web-{BFAD25C3-B208-04BF-0CC8-90AD4CED1152}" dt="2023-02-23T23:30:48.443" v="392" actId="20577"/>
          <ac:spMkLst>
            <pc:docMk/>
            <pc:sldMk cId="2106900568" sldId="274"/>
            <ac:spMk id="3" creationId="{D6BB58B7-EC5A-C436-3EC9-29FA5DB9D62F}"/>
          </ac:spMkLst>
        </pc:spChg>
      </pc:sldChg>
      <pc:sldChg chg="modSp new">
        <pc:chgData name="Boloz, Patrik" userId="S::patrikboloz@nmhu.edu::4a5f27e5-970c-49cb-a96d-452ff94b951a" providerId="AD" clId="Web-{BFAD25C3-B208-04BF-0CC8-90AD4CED1152}" dt="2023-02-23T23:31:51.773" v="427" actId="20577"/>
        <pc:sldMkLst>
          <pc:docMk/>
          <pc:sldMk cId="1713958792" sldId="275"/>
        </pc:sldMkLst>
        <pc:spChg chg="mod">
          <ac:chgData name="Boloz, Patrik" userId="S::patrikboloz@nmhu.edu::4a5f27e5-970c-49cb-a96d-452ff94b951a" providerId="AD" clId="Web-{BFAD25C3-B208-04BF-0CC8-90AD4CED1152}" dt="2023-02-23T23:31:01.037" v="397" actId="20577"/>
          <ac:spMkLst>
            <pc:docMk/>
            <pc:sldMk cId="1713958792" sldId="275"/>
            <ac:spMk id="2" creationId="{22E1AD11-E8C9-E2FB-EC76-E2EF1559F444}"/>
          </ac:spMkLst>
        </pc:spChg>
        <pc:spChg chg="mod">
          <ac:chgData name="Boloz, Patrik" userId="S::patrikboloz@nmhu.edu::4a5f27e5-970c-49cb-a96d-452ff94b951a" providerId="AD" clId="Web-{BFAD25C3-B208-04BF-0CC8-90AD4CED1152}" dt="2023-02-23T23:31:51.773" v="427" actId="20577"/>
          <ac:spMkLst>
            <pc:docMk/>
            <pc:sldMk cId="1713958792" sldId="275"/>
            <ac:spMk id="3" creationId="{4E813041-B6F9-CFCA-E77F-B141CBFC1F14}"/>
          </ac:spMkLst>
        </pc:spChg>
      </pc:sldChg>
      <pc:sldChg chg="addSp modSp new">
        <pc:chgData name="Boloz, Patrik" userId="S::patrikboloz@nmhu.edu::4a5f27e5-970c-49cb-a96d-452ff94b951a" providerId="AD" clId="Web-{BFAD25C3-B208-04BF-0CC8-90AD4CED1152}" dt="2023-02-23T23:32:26.634" v="453" actId="1076"/>
        <pc:sldMkLst>
          <pc:docMk/>
          <pc:sldMk cId="1379042337" sldId="276"/>
        </pc:sldMkLst>
        <pc:spChg chg="mod">
          <ac:chgData name="Boloz, Patrik" userId="S::patrikboloz@nmhu.edu::4a5f27e5-970c-49cb-a96d-452ff94b951a" providerId="AD" clId="Web-{BFAD25C3-B208-04BF-0CC8-90AD4CED1152}" dt="2023-02-23T23:32:09.258" v="442" actId="20577"/>
          <ac:spMkLst>
            <pc:docMk/>
            <pc:sldMk cId="1379042337" sldId="276"/>
            <ac:spMk id="2" creationId="{BF379BAA-A1C7-67D4-62FA-601D94B910CF}"/>
          </ac:spMkLst>
        </pc:spChg>
        <pc:spChg chg="mod">
          <ac:chgData name="Boloz, Patrik" userId="S::patrikboloz@nmhu.edu::4a5f27e5-970c-49cb-a96d-452ff94b951a" providerId="AD" clId="Web-{BFAD25C3-B208-04BF-0CC8-90AD4CED1152}" dt="2023-02-23T23:32:22.493" v="449" actId="20577"/>
          <ac:spMkLst>
            <pc:docMk/>
            <pc:sldMk cId="1379042337" sldId="276"/>
            <ac:spMk id="3" creationId="{5B8EF6B8-D41E-2655-1094-956EDE0D7EB6}"/>
          </ac:spMkLst>
        </pc:spChg>
        <pc:picChg chg="add mod">
          <ac:chgData name="Boloz, Patrik" userId="S::patrikboloz@nmhu.edu::4a5f27e5-970c-49cb-a96d-452ff94b951a" providerId="AD" clId="Web-{BFAD25C3-B208-04BF-0CC8-90AD4CED1152}" dt="2023-02-23T23:32:26.634" v="453" actId="1076"/>
          <ac:picMkLst>
            <pc:docMk/>
            <pc:sldMk cId="1379042337" sldId="276"/>
            <ac:picMk id="4" creationId="{1BBA5F9B-2414-DFCC-D1D2-0D4040E53ABC}"/>
          </ac:picMkLst>
        </pc:picChg>
      </pc:sldChg>
      <pc:sldChg chg="addSp modSp new">
        <pc:chgData name="Boloz, Patrik" userId="S::patrikboloz@nmhu.edu::4a5f27e5-970c-49cb-a96d-452ff94b951a" providerId="AD" clId="Web-{BFAD25C3-B208-04BF-0CC8-90AD4CED1152}" dt="2023-02-23T23:32:50.181" v="466" actId="1076"/>
        <pc:sldMkLst>
          <pc:docMk/>
          <pc:sldMk cId="1115705748" sldId="277"/>
        </pc:sldMkLst>
        <pc:spChg chg="mod">
          <ac:chgData name="Boloz, Patrik" userId="S::patrikboloz@nmhu.edu::4a5f27e5-970c-49cb-a96d-452ff94b951a" providerId="AD" clId="Web-{BFAD25C3-B208-04BF-0CC8-90AD4CED1152}" dt="2023-02-23T23:32:32.978" v="457" actId="20577"/>
          <ac:spMkLst>
            <pc:docMk/>
            <pc:sldMk cId="1115705748" sldId="277"/>
            <ac:spMk id="2" creationId="{75754A86-9444-F6F0-2669-50EE0989E8B8}"/>
          </ac:spMkLst>
        </pc:spChg>
        <pc:spChg chg="mod">
          <ac:chgData name="Boloz, Patrik" userId="S::patrikboloz@nmhu.edu::4a5f27e5-970c-49cb-a96d-452ff94b951a" providerId="AD" clId="Web-{BFAD25C3-B208-04BF-0CC8-90AD4CED1152}" dt="2023-02-23T23:32:46.244" v="462" actId="20577"/>
          <ac:spMkLst>
            <pc:docMk/>
            <pc:sldMk cId="1115705748" sldId="277"/>
            <ac:spMk id="3" creationId="{CAF5D20A-CA13-6C33-6910-9FA27B5E8483}"/>
          </ac:spMkLst>
        </pc:spChg>
        <pc:picChg chg="add mod">
          <ac:chgData name="Boloz, Patrik" userId="S::patrikboloz@nmhu.edu::4a5f27e5-970c-49cb-a96d-452ff94b951a" providerId="AD" clId="Web-{BFAD25C3-B208-04BF-0CC8-90AD4CED1152}" dt="2023-02-23T23:32:50.181" v="466" actId="1076"/>
          <ac:picMkLst>
            <pc:docMk/>
            <pc:sldMk cId="1115705748" sldId="277"/>
            <ac:picMk id="4" creationId="{3EC1ECD2-8996-50F1-55E3-C229CE0A2FD9}"/>
          </ac:picMkLst>
        </pc:picChg>
      </pc:sldChg>
      <pc:sldChg chg="addSp modSp new">
        <pc:chgData name="Boloz, Patrik" userId="S::patrikboloz@nmhu.edu::4a5f27e5-970c-49cb-a96d-452ff94b951a" providerId="AD" clId="Web-{BFAD25C3-B208-04BF-0CC8-90AD4CED1152}" dt="2023-02-23T23:33:19.948" v="479" actId="1076"/>
        <pc:sldMkLst>
          <pc:docMk/>
          <pc:sldMk cId="2715528792" sldId="278"/>
        </pc:sldMkLst>
        <pc:spChg chg="mod">
          <ac:chgData name="Boloz, Patrik" userId="S::patrikboloz@nmhu.edu::4a5f27e5-970c-49cb-a96d-452ff94b951a" providerId="AD" clId="Web-{BFAD25C3-B208-04BF-0CC8-90AD4CED1152}" dt="2023-02-23T23:33:00.213" v="468" actId="20577"/>
          <ac:spMkLst>
            <pc:docMk/>
            <pc:sldMk cId="2715528792" sldId="278"/>
            <ac:spMk id="2" creationId="{575F7010-F3D3-167B-CB79-FEB591DD2B84}"/>
          </ac:spMkLst>
        </pc:spChg>
        <pc:spChg chg="mod">
          <ac:chgData name="Boloz, Patrik" userId="S::patrikboloz@nmhu.edu::4a5f27e5-970c-49cb-a96d-452ff94b951a" providerId="AD" clId="Web-{BFAD25C3-B208-04BF-0CC8-90AD4CED1152}" dt="2023-02-23T23:33:17.261" v="476" actId="20577"/>
          <ac:spMkLst>
            <pc:docMk/>
            <pc:sldMk cId="2715528792" sldId="278"/>
            <ac:spMk id="3" creationId="{0BB30515-64AA-8DAB-8544-8BCA2F1A19E1}"/>
          </ac:spMkLst>
        </pc:spChg>
        <pc:picChg chg="add mod">
          <ac:chgData name="Boloz, Patrik" userId="S::patrikboloz@nmhu.edu::4a5f27e5-970c-49cb-a96d-452ff94b951a" providerId="AD" clId="Web-{BFAD25C3-B208-04BF-0CC8-90AD4CED1152}" dt="2023-02-23T23:33:19.948" v="479" actId="1076"/>
          <ac:picMkLst>
            <pc:docMk/>
            <pc:sldMk cId="2715528792" sldId="278"/>
            <ac:picMk id="4" creationId="{CCC763F1-BAA9-1177-FAF5-45D839F88255}"/>
          </ac:picMkLst>
        </pc:picChg>
      </pc:sldChg>
      <pc:sldChg chg="addSp modSp new">
        <pc:chgData name="Boloz, Patrik" userId="S::patrikboloz@nmhu.edu::4a5f27e5-970c-49cb-a96d-452ff94b951a" providerId="AD" clId="Web-{BFAD25C3-B208-04BF-0CC8-90AD4CED1152}" dt="2023-02-23T23:34:13.856" v="503" actId="1076"/>
        <pc:sldMkLst>
          <pc:docMk/>
          <pc:sldMk cId="3958857457" sldId="279"/>
        </pc:sldMkLst>
        <pc:spChg chg="mod">
          <ac:chgData name="Boloz, Patrik" userId="S::patrikboloz@nmhu.edu::4a5f27e5-970c-49cb-a96d-452ff94b951a" providerId="AD" clId="Web-{BFAD25C3-B208-04BF-0CC8-90AD4CED1152}" dt="2023-02-23T23:33:32.699" v="484" actId="20577"/>
          <ac:spMkLst>
            <pc:docMk/>
            <pc:sldMk cId="3958857457" sldId="279"/>
            <ac:spMk id="2" creationId="{BF918A71-71A2-7801-4F95-332055387ED4}"/>
          </ac:spMkLst>
        </pc:spChg>
        <pc:spChg chg="mod">
          <ac:chgData name="Boloz, Patrik" userId="S::patrikboloz@nmhu.edu::4a5f27e5-970c-49cb-a96d-452ff94b951a" providerId="AD" clId="Web-{BFAD25C3-B208-04BF-0CC8-90AD4CED1152}" dt="2023-02-23T23:34:11.184" v="501" actId="20577"/>
          <ac:spMkLst>
            <pc:docMk/>
            <pc:sldMk cId="3958857457" sldId="279"/>
            <ac:spMk id="3" creationId="{9AEA3113-5A45-D7BD-931B-FFAAE87A8C3B}"/>
          </ac:spMkLst>
        </pc:spChg>
        <pc:picChg chg="add mod">
          <ac:chgData name="Boloz, Patrik" userId="S::patrikboloz@nmhu.edu::4a5f27e5-970c-49cb-a96d-452ff94b951a" providerId="AD" clId="Web-{BFAD25C3-B208-04BF-0CC8-90AD4CED1152}" dt="2023-02-23T23:34:12.778" v="502" actId="1076"/>
          <ac:picMkLst>
            <pc:docMk/>
            <pc:sldMk cId="3958857457" sldId="279"/>
            <ac:picMk id="4" creationId="{FE40A0B2-3BC3-B2C0-B4D6-9972C7E373A3}"/>
          </ac:picMkLst>
        </pc:picChg>
        <pc:picChg chg="add mod">
          <ac:chgData name="Boloz, Patrik" userId="S::patrikboloz@nmhu.edu::4a5f27e5-970c-49cb-a96d-452ff94b951a" providerId="AD" clId="Web-{BFAD25C3-B208-04BF-0CC8-90AD4CED1152}" dt="2023-02-23T23:34:13.856" v="503" actId="1076"/>
          <ac:picMkLst>
            <pc:docMk/>
            <pc:sldMk cId="3958857457" sldId="279"/>
            <ac:picMk id="5" creationId="{5E1FEBC4-CC72-A234-2461-448027103D70}"/>
          </ac:picMkLst>
        </pc:picChg>
      </pc:sldChg>
      <pc:sldChg chg="modSp new">
        <pc:chgData name="Boloz, Patrik" userId="S::patrikboloz@nmhu.edu::4a5f27e5-970c-49cb-a96d-452ff94b951a" providerId="AD" clId="Web-{BFAD25C3-B208-04BF-0CC8-90AD4CED1152}" dt="2023-02-23T23:34:49.858" v="518" actId="20577"/>
        <pc:sldMkLst>
          <pc:docMk/>
          <pc:sldMk cId="2367296823" sldId="280"/>
        </pc:sldMkLst>
        <pc:spChg chg="mod">
          <ac:chgData name="Boloz, Patrik" userId="S::patrikboloz@nmhu.edu::4a5f27e5-970c-49cb-a96d-452ff94b951a" providerId="AD" clId="Web-{BFAD25C3-B208-04BF-0CC8-90AD4CED1152}" dt="2023-02-23T23:34:33.341" v="513" actId="20577"/>
          <ac:spMkLst>
            <pc:docMk/>
            <pc:sldMk cId="2367296823" sldId="280"/>
            <ac:spMk id="2" creationId="{000FA097-390B-FF5E-247A-FEABB214D8B2}"/>
          </ac:spMkLst>
        </pc:spChg>
        <pc:spChg chg="mod">
          <ac:chgData name="Boloz, Patrik" userId="S::patrikboloz@nmhu.edu::4a5f27e5-970c-49cb-a96d-452ff94b951a" providerId="AD" clId="Web-{BFAD25C3-B208-04BF-0CC8-90AD4CED1152}" dt="2023-02-23T23:34:49.858" v="518" actId="20577"/>
          <ac:spMkLst>
            <pc:docMk/>
            <pc:sldMk cId="2367296823" sldId="280"/>
            <ac:spMk id="3" creationId="{063C8674-ABE4-AD92-9176-9EA38DCE87BF}"/>
          </ac:spMkLst>
        </pc:spChg>
      </pc:sldChg>
      <pc:sldChg chg="addSp modSp new mod setBg">
        <pc:chgData name="Boloz, Patrik" userId="S::patrikboloz@nmhu.edu::4a5f27e5-970c-49cb-a96d-452ff94b951a" providerId="AD" clId="Web-{BFAD25C3-B208-04BF-0CC8-90AD4CED1152}" dt="2023-02-23T23:36:27.736" v="562" actId="20577"/>
        <pc:sldMkLst>
          <pc:docMk/>
          <pc:sldMk cId="1503664628" sldId="281"/>
        </pc:sldMkLst>
        <pc:spChg chg="mod">
          <ac:chgData name="Boloz, Patrik" userId="S::patrikboloz@nmhu.edu::4a5f27e5-970c-49cb-a96d-452ff94b951a" providerId="AD" clId="Web-{BFAD25C3-B208-04BF-0CC8-90AD4CED1152}" dt="2023-02-23T23:36:01.657" v="550"/>
          <ac:spMkLst>
            <pc:docMk/>
            <pc:sldMk cId="1503664628" sldId="281"/>
            <ac:spMk id="2" creationId="{A7AC6516-AA8D-6B51-0AED-B0DB4E68960A}"/>
          </ac:spMkLst>
        </pc:spChg>
        <pc:spChg chg="mod">
          <ac:chgData name="Boloz, Patrik" userId="S::patrikboloz@nmhu.edu::4a5f27e5-970c-49cb-a96d-452ff94b951a" providerId="AD" clId="Web-{BFAD25C3-B208-04BF-0CC8-90AD4CED1152}" dt="2023-02-23T23:36:27.736" v="562" actId="20577"/>
          <ac:spMkLst>
            <pc:docMk/>
            <pc:sldMk cId="1503664628" sldId="281"/>
            <ac:spMk id="3" creationId="{CF59FC43-5A4D-0183-94AC-B783D6579811}"/>
          </ac:spMkLst>
        </pc:spChg>
        <pc:spChg chg="add">
          <ac:chgData name="Boloz, Patrik" userId="S::patrikboloz@nmhu.edu::4a5f27e5-970c-49cb-a96d-452ff94b951a" providerId="AD" clId="Web-{BFAD25C3-B208-04BF-0CC8-90AD4CED1152}" dt="2023-02-23T23:36:01.657" v="550"/>
          <ac:spMkLst>
            <pc:docMk/>
            <pc:sldMk cId="1503664628" sldId="281"/>
            <ac:spMk id="9" creationId="{E0837993-CF68-4B71-B30D-9FF2DBDC69D1}"/>
          </ac:spMkLst>
        </pc:spChg>
        <pc:grpChg chg="add">
          <ac:chgData name="Boloz, Patrik" userId="S::patrikboloz@nmhu.edu::4a5f27e5-970c-49cb-a96d-452ff94b951a" providerId="AD" clId="Web-{BFAD25C3-B208-04BF-0CC8-90AD4CED1152}" dt="2023-02-23T23:36:01.657" v="550"/>
          <ac:grpSpMkLst>
            <pc:docMk/>
            <pc:sldMk cId="1503664628" sldId="281"/>
            <ac:grpSpMk id="11" creationId="{5BC1EB0E-C682-4477-94FF-E3696ACD5A6A}"/>
          </ac:grpSpMkLst>
        </pc:grpChg>
        <pc:picChg chg="add mod">
          <ac:chgData name="Boloz, Patrik" userId="S::patrikboloz@nmhu.edu::4a5f27e5-970c-49cb-a96d-452ff94b951a" providerId="AD" clId="Web-{BFAD25C3-B208-04BF-0CC8-90AD4CED1152}" dt="2023-02-23T23:36:18.079" v="557" actId="1076"/>
          <ac:picMkLst>
            <pc:docMk/>
            <pc:sldMk cId="1503664628" sldId="281"/>
            <ac:picMk id="4" creationId="{AFEC5CBD-493A-E8F2-BFB3-AEB5FB08FCAB}"/>
          </ac:picMkLst>
        </pc:picChg>
      </pc:sldChg>
      <pc:sldChg chg="modSp new">
        <pc:chgData name="Boloz, Patrik" userId="S::patrikboloz@nmhu.edu::4a5f27e5-970c-49cb-a96d-452ff94b951a" providerId="AD" clId="Web-{BFAD25C3-B208-04BF-0CC8-90AD4CED1152}" dt="2023-02-23T23:37:21.628" v="567" actId="20577"/>
        <pc:sldMkLst>
          <pc:docMk/>
          <pc:sldMk cId="3129282289" sldId="282"/>
        </pc:sldMkLst>
        <pc:spChg chg="mod">
          <ac:chgData name="Boloz, Patrik" userId="S::patrikboloz@nmhu.edu::4a5f27e5-970c-49cb-a96d-452ff94b951a" providerId="AD" clId="Web-{BFAD25C3-B208-04BF-0CC8-90AD4CED1152}" dt="2023-02-23T23:36:49.065" v="565" actId="20577"/>
          <ac:spMkLst>
            <pc:docMk/>
            <pc:sldMk cId="3129282289" sldId="282"/>
            <ac:spMk id="2" creationId="{0300693C-B017-7FEB-7C36-722C0EF7BFFC}"/>
          </ac:spMkLst>
        </pc:spChg>
        <pc:spChg chg="mod">
          <ac:chgData name="Boloz, Patrik" userId="S::patrikboloz@nmhu.edu::4a5f27e5-970c-49cb-a96d-452ff94b951a" providerId="AD" clId="Web-{BFAD25C3-B208-04BF-0CC8-90AD4CED1152}" dt="2023-02-23T23:37:21.628" v="567" actId="20577"/>
          <ac:spMkLst>
            <pc:docMk/>
            <pc:sldMk cId="3129282289" sldId="282"/>
            <ac:spMk id="3" creationId="{562CA668-BE43-A469-834A-5316495BB1FC}"/>
          </ac:spMkLst>
        </pc:spChg>
      </pc:sldChg>
    </pc:docChg>
  </pc:docChgLst>
  <pc:docChgLst>
    <pc:chgData name="Boloz, Patrik" userId="S::patrikboloz@nmhu.edu::4a5f27e5-970c-49cb-a96d-452ff94b951a" providerId="AD" clId="Web-{DA9ACBFD-54B0-488B-AB14-5EA181720E7A}"/>
    <pc:docChg chg="addSld delSld modSld addMainMaster">
      <pc:chgData name="Boloz, Patrik" userId="S::patrikboloz@nmhu.edu::4a5f27e5-970c-49cb-a96d-452ff94b951a" providerId="AD" clId="Web-{DA9ACBFD-54B0-488B-AB14-5EA181720E7A}" dt="2023-02-23T23:11:18.068" v="24"/>
      <pc:docMkLst>
        <pc:docMk/>
      </pc:docMkLst>
      <pc:sldChg chg="del">
        <pc:chgData name="Boloz, Patrik" userId="S::patrikboloz@nmhu.edu::4a5f27e5-970c-49cb-a96d-452ff94b951a" providerId="AD" clId="Web-{DA9ACBFD-54B0-488B-AB14-5EA181720E7A}" dt="2023-02-23T23:10:26.394" v="1"/>
        <pc:sldMkLst>
          <pc:docMk/>
          <pc:sldMk cId="109857222" sldId="256"/>
        </pc:sldMkLst>
      </pc:sldChg>
      <pc:sldChg chg="modSp add">
        <pc:chgData name="Boloz, Patrik" userId="S::patrikboloz@nmhu.edu::4a5f27e5-970c-49cb-a96d-452ff94b951a" providerId="AD" clId="Web-{DA9ACBFD-54B0-488B-AB14-5EA181720E7A}" dt="2023-02-23T23:10:39.660" v="8" actId="20577"/>
        <pc:sldMkLst>
          <pc:docMk/>
          <pc:sldMk cId="2904421592" sldId="257"/>
        </pc:sldMkLst>
        <pc:spChg chg="mod">
          <ac:chgData name="Boloz, Patrik" userId="S::patrikboloz@nmhu.edu::4a5f27e5-970c-49cb-a96d-452ff94b951a" providerId="AD" clId="Web-{DA9ACBFD-54B0-488B-AB14-5EA181720E7A}" dt="2023-02-23T23:10:39.660" v="8" actId="20577"/>
          <ac:spMkLst>
            <pc:docMk/>
            <pc:sldMk cId="2904421592" sldId="257"/>
            <ac:spMk id="3" creationId="{92E6E773-21A1-3481-27E6-0CCBC9138C53}"/>
          </ac:spMkLst>
        </pc:spChg>
      </pc:sldChg>
      <pc:sldChg chg="modSp new">
        <pc:chgData name="Boloz, Patrik" userId="S::patrikboloz@nmhu.edu::4a5f27e5-970c-49cb-a96d-452ff94b951a" providerId="AD" clId="Web-{DA9ACBFD-54B0-488B-AB14-5EA181720E7A}" dt="2023-02-23T23:11:16.005" v="18" actId="20577"/>
        <pc:sldMkLst>
          <pc:docMk/>
          <pc:sldMk cId="706980545" sldId="258"/>
        </pc:sldMkLst>
        <pc:spChg chg="mod">
          <ac:chgData name="Boloz, Patrik" userId="S::patrikboloz@nmhu.edu::4a5f27e5-970c-49cb-a96d-452ff94b951a" providerId="AD" clId="Web-{DA9ACBFD-54B0-488B-AB14-5EA181720E7A}" dt="2023-02-23T23:11:16.005" v="18" actId="20577"/>
          <ac:spMkLst>
            <pc:docMk/>
            <pc:sldMk cId="706980545" sldId="258"/>
            <ac:spMk id="3" creationId="{3FA52F0C-53D9-DAAC-5001-454433BB3256}"/>
          </ac:spMkLst>
        </pc:spChg>
      </pc:sldChg>
      <pc:sldChg chg="addSp delSp modSp new">
        <pc:chgData name="Boloz, Patrik" userId="S::patrikboloz@nmhu.edu::4a5f27e5-970c-49cb-a96d-452ff94b951a" providerId="AD" clId="Web-{DA9ACBFD-54B0-488B-AB14-5EA181720E7A}" dt="2023-02-23T23:11:18.068" v="24"/>
        <pc:sldMkLst>
          <pc:docMk/>
          <pc:sldMk cId="4200811516" sldId="259"/>
        </pc:sldMkLst>
        <pc:spChg chg="mod">
          <ac:chgData name="Boloz, Patrik" userId="S::patrikboloz@nmhu.edu::4a5f27e5-970c-49cb-a96d-452ff94b951a" providerId="AD" clId="Web-{DA9ACBFD-54B0-488B-AB14-5EA181720E7A}" dt="2023-02-23T23:11:16.646" v="22" actId="20577"/>
          <ac:spMkLst>
            <pc:docMk/>
            <pc:sldMk cId="4200811516" sldId="259"/>
            <ac:spMk id="2" creationId="{439684C3-852A-E069-F01F-A41478622737}"/>
          </ac:spMkLst>
        </pc:spChg>
        <pc:spChg chg="mod">
          <ac:chgData name="Boloz, Patrik" userId="S::patrikboloz@nmhu.edu::4a5f27e5-970c-49cb-a96d-452ff94b951a" providerId="AD" clId="Web-{DA9ACBFD-54B0-488B-AB14-5EA181720E7A}" dt="2023-02-23T23:11:16.521" v="20" actId="20577"/>
          <ac:spMkLst>
            <pc:docMk/>
            <pc:sldMk cId="4200811516" sldId="259"/>
            <ac:spMk id="3" creationId="{57B9C6DF-6558-7D5D-A1A8-B94F79752810}"/>
          </ac:spMkLst>
        </pc:spChg>
        <pc:picChg chg="add del mod">
          <ac:chgData name="Boloz, Patrik" userId="S::patrikboloz@nmhu.edu::4a5f27e5-970c-49cb-a96d-452ff94b951a" providerId="AD" clId="Web-{DA9ACBFD-54B0-488B-AB14-5EA181720E7A}" dt="2023-02-23T23:11:18.068" v="24"/>
          <ac:picMkLst>
            <pc:docMk/>
            <pc:sldMk cId="4200811516" sldId="259"/>
            <ac:picMk id="4" creationId="{02C8253C-F722-0E40-0CC5-016D6057D625}"/>
          </ac:picMkLst>
        </pc:picChg>
      </pc:sldChg>
      <pc:sldMasterChg chg="add addSldLayout">
        <pc:chgData name="Boloz, Patrik" userId="S::patrikboloz@nmhu.edu::4a5f27e5-970c-49cb-a96d-452ff94b951a" providerId="AD" clId="Web-{DA9ACBFD-54B0-488B-AB14-5EA181720E7A}" dt="2023-02-23T23:09:48.205" v="0"/>
        <pc:sldMasterMkLst>
          <pc:docMk/>
          <pc:sldMasterMk cId="633399576" sldId="2147483826"/>
        </pc:sldMasterMkLst>
        <pc:sldLayoutChg chg="add">
          <pc:chgData name="Boloz, Patrik" userId="S::patrikboloz@nmhu.edu::4a5f27e5-970c-49cb-a96d-452ff94b951a" providerId="AD" clId="Web-{DA9ACBFD-54B0-488B-AB14-5EA181720E7A}" dt="2023-02-23T23:09:48.205" v="0"/>
          <pc:sldLayoutMkLst>
            <pc:docMk/>
            <pc:sldMasterMk cId="633399576" sldId="2147483826"/>
            <pc:sldLayoutMk cId="1212535830" sldId="2147483827"/>
          </pc:sldLayoutMkLst>
        </pc:sldLayoutChg>
        <pc:sldLayoutChg chg="add">
          <pc:chgData name="Boloz, Patrik" userId="S::patrikboloz@nmhu.edu::4a5f27e5-970c-49cb-a96d-452ff94b951a" providerId="AD" clId="Web-{DA9ACBFD-54B0-488B-AB14-5EA181720E7A}" dt="2023-02-23T23:09:48.205" v="0"/>
          <pc:sldLayoutMkLst>
            <pc:docMk/>
            <pc:sldMasterMk cId="633399576" sldId="2147483826"/>
            <pc:sldLayoutMk cId="3328744135" sldId="2147483828"/>
          </pc:sldLayoutMkLst>
        </pc:sldLayoutChg>
        <pc:sldLayoutChg chg="add">
          <pc:chgData name="Boloz, Patrik" userId="S::patrikboloz@nmhu.edu::4a5f27e5-970c-49cb-a96d-452ff94b951a" providerId="AD" clId="Web-{DA9ACBFD-54B0-488B-AB14-5EA181720E7A}" dt="2023-02-23T23:09:48.205" v="0"/>
          <pc:sldLayoutMkLst>
            <pc:docMk/>
            <pc:sldMasterMk cId="633399576" sldId="2147483826"/>
            <pc:sldLayoutMk cId="1802095769" sldId="2147483829"/>
          </pc:sldLayoutMkLst>
        </pc:sldLayoutChg>
        <pc:sldLayoutChg chg="add">
          <pc:chgData name="Boloz, Patrik" userId="S::patrikboloz@nmhu.edu::4a5f27e5-970c-49cb-a96d-452ff94b951a" providerId="AD" clId="Web-{DA9ACBFD-54B0-488B-AB14-5EA181720E7A}" dt="2023-02-23T23:09:48.205" v="0"/>
          <pc:sldLayoutMkLst>
            <pc:docMk/>
            <pc:sldMasterMk cId="633399576" sldId="2147483826"/>
            <pc:sldLayoutMk cId="475026381" sldId="2147483830"/>
          </pc:sldLayoutMkLst>
        </pc:sldLayoutChg>
        <pc:sldLayoutChg chg="add">
          <pc:chgData name="Boloz, Patrik" userId="S::patrikboloz@nmhu.edu::4a5f27e5-970c-49cb-a96d-452ff94b951a" providerId="AD" clId="Web-{DA9ACBFD-54B0-488B-AB14-5EA181720E7A}" dt="2023-02-23T23:09:48.205" v="0"/>
          <pc:sldLayoutMkLst>
            <pc:docMk/>
            <pc:sldMasterMk cId="633399576" sldId="2147483826"/>
            <pc:sldLayoutMk cId="3610200311" sldId="2147483831"/>
          </pc:sldLayoutMkLst>
        </pc:sldLayoutChg>
        <pc:sldLayoutChg chg="add">
          <pc:chgData name="Boloz, Patrik" userId="S::patrikboloz@nmhu.edu::4a5f27e5-970c-49cb-a96d-452ff94b951a" providerId="AD" clId="Web-{DA9ACBFD-54B0-488B-AB14-5EA181720E7A}" dt="2023-02-23T23:09:48.205" v="0"/>
          <pc:sldLayoutMkLst>
            <pc:docMk/>
            <pc:sldMasterMk cId="633399576" sldId="2147483826"/>
            <pc:sldLayoutMk cId="1842171799" sldId="2147483832"/>
          </pc:sldLayoutMkLst>
        </pc:sldLayoutChg>
        <pc:sldLayoutChg chg="add">
          <pc:chgData name="Boloz, Patrik" userId="S::patrikboloz@nmhu.edu::4a5f27e5-970c-49cb-a96d-452ff94b951a" providerId="AD" clId="Web-{DA9ACBFD-54B0-488B-AB14-5EA181720E7A}" dt="2023-02-23T23:09:48.205" v="0"/>
          <pc:sldLayoutMkLst>
            <pc:docMk/>
            <pc:sldMasterMk cId="633399576" sldId="2147483826"/>
            <pc:sldLayoutMk cId="3452238516" sldId="2147483833"/>
          </pc:sldLayoutMkLst>
        </pc:sldLayoutChg>
        <pc:sldLayoutChg chg="add">
          <pc:chgData name="Boloz, Patrik" userId="S::patrikboloz@nmhu.edu::4a5f27e5-970c-49cb-a96d-452ff94b951a" providerId="AD" clId="Web-{DA9ACBFD-54B0-488B-AB14-5EA181720E7A}" dt="2023-02-23T23:09:48.205" v="0"/>
          <pc:sldLayoutMkLst>
            <pc:docMk/>
            <pc:sldMasterMk cId="633399576" sldId="2147483826"/>
            <pc:sldLayoutMk cId="2504461105" sldId="2147483834"/>
          </pc:sldLayoutMkLst>
        </pc:sldLayoutChg>
        <pc:sldLayoutChg chg="add">
          <pc:chgData name="Boloz, Patrik" userId="S::patrikboloz@nmhu.edu::4a5f27e5-970c-49cb-a96d-452ff94b951a" providerId="AD" clId="Web-{DA9ACBFD-54B0-488B-AB14-5EA181720E7A}" dt="2023-02-23T23:09:48.205" v="0"/>
          <pc:sldLayoutMkLst>
            <pc:docMk/>
            <pc:sldMasterMk cId="633399576" sldId="2147483826"/>
            <pc:sldLayoutMk cId="2488488986" sldId="2147483835"/>
          </pc:sldLayoutMkLst>
        </pc:sldLayoutChg>
        <pc:sldLayoutChg chg="add">
          <pc:chgData name="Boloz, Patrik" userId="S::patrikboloz@nmhu.edu::4a5f27e5-970c-49cb-a96d-452ff94b951a" providerId="AD" clId="Web-{DA9ACBFD-54B0-488B-AB14-5EA181720E7A}" dt="2023-02-23T23:09:48.205" v="0"/>
          <pc:sldLayoutMkLst>
            <pc:docMk/>
            <pc:sldMasterMk cId="633399576" sldId="2147483826"/>
            <pc:sldLayoutMk cId="4043903877" sldId="2147483836"/>
          </pc:sldLayoutMkLst>
        </pc:sldLayoutChg>
        <pc:sldLayoutChg chg="add">
          <pc:chgData name="Boloz, Patrik" userId="S::patrikboloz@nmhu.edu::4a5f27e5-970c-49cb-a96d-452ff94b951a" providerId="AD" clId="Web-{DA9ACBFD-54B0-488B-AB14-5EA181720E7A}" dt="2023-02-23T23:09:48.205" v="0"/>
          <pc:sldLayoutMkLst>
            <pc:docMk/>
            <pc:sldMasterMk cId="633399576" sldId="2147483826"/>
            <pc:sldLayoutMk cId="1734817181" sldId="2147483837"/>
          </pc:sldLayoutMkLst>
        </pc:sldLayoutChg>
        <pc:sldLayoutChg chg="add">
          <pc:chgData name="Boloz, Patrik" userId="S::patrikboloz@nmhu.edu::4a5f27e5-970c-49cb-a96d-452ff94b951a" providerId="AD" clId="Web-{DA9ACBFD-54B0-488B-AB14-5EA181720E7A}" dt="2023-02-23T23:09:48.205" v="0"/>
          <pc:sldLayoutMkLst>
            <pc:docMk/>
            <pc:sldMasterMk cId="633399576" sldId="2147483826"/>
            <pc:sldLayoutMk cId="816986626" sldId="2147483838"/>
          </pc:sldLayoutMkLst>
        </pc:sldLayoutChg>
        <pc:sldLayoutChg chg="add">
          <pc:chgData name="Boloz, Patrik" userId="S::patrikboloz@nmhu.edu::4a5f27e5-970c-49cb-a96d-452ff94b951a" providerId="AD" clId="Web-{DA9ACBFD-54B0-488B-AB14-5EA181720E7A}" dt="2023-02-23T23:09:48.205" v="0"/>
          <pc:sldLayoutMkLst>
            <pc:docMk/>
            <pc:sldMasterMk cId="633399576" sldId="2147483826"/>
            <pc:sldLayoutMk cId="2117989829" sldId="2147483839"/>
          </pc:sldLayoutMkLst>
        </pc:sldLayoutChg>
        <pc:sldLayoutChg chg="add">
          <pc:chgData name="Boloz, Patrik" userId="S::patrikboloz@nmhu.edu::4a5f27e5-970c-49cb-a96d-452ff94b951a" providerId="AD" clId="Web-{DA9ACBFD-54B0-488B-AB14-5EA181720E7A}" dt="2023-02-23T23:09:48.205" v="0"/>
          <pc:sldLayoutMkLst>
            <pc:docMk/>
            <pc:sldMasterMk cId="633399576" sldId="2147483826"/>
            <pc:sldLayoutMk cId="428722240" sldId="2147483840"/>
          </pc:sldLayoutMkLst>
        </pc:sldLayoutChg>
        <pc:sldLayoutChg chg="add">
          <pc:chgData name="Boloz, Patrik" userId="S::patrikboloz@nmhu.edu::4a5f27e5-970c-49cb-a96d-452ff94b951a" providerId="AD" clId="Web-{DA9ACBFD-54B0-488B-AB14-5EA181720E7A}" dt="2023-02-23T23:09:48.205" v="0"/>
          <pc:sldLayoutMkLst>
            <pc:docMk/>
            <pc:sldMasterMk cId="633399576" sldId="2147483826"/>
            <pc:sldLayoutMk cId="3393680961" sldId="2147483841"/>
          </pc:sldLayoutMkLst>
        </pc:sldLayoutChg>
        <pc:sldLayoutChg chg="add">
          <pc:chgData name="Boloz, Patrik" userId="S::patrikboloz@nmhu.edu::4a5f27e5-970c-49cb-a96d-452ff94b951a" providerId="AD" clId="Web-{DA9ACBFD-54B0-488B-AB14-5EA181720E7A}" dt="2023-02-23T23:09:48.205" v="0"/>
          <pc:sldLayoutMkLst>
            <pc:docMk/>
            <pc:sldMasterMk cId="633399576" sldId="2147483826"/>
            <pc:sldLayoutMk cId="3688392229" sldId="2147483842"/>
          </pc:sldLayoutMkLst>
        </pc:sldLayoutChg>
        <pc:sldLayoutChg chg="add">
          <pc:chgData name="Boloz, Patrik" userId="S::patrikboloz@nmhu.edu::4a5f27e5-970c-49cb-a96d-452ff94b951a" providerId="AD" clId="Web-{DA9ACBFD-54B0-488B-AB14-5EA181720E7A}" dt="2023-02-23T23:09:48.205" v="0"/>
          <pc:sldLayoutMkLst>
            <pc:docMk/>
            <pc:sldMasterMk cId="633399576" sldId="2147483826"/>
            <pc:sldLayoutMk cId="2742242551" sldId="214748384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2/23/2023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535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328744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095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475026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0200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2171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2238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461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8488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3903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4817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986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179898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22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3680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83922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24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2/23/2023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339957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95F37B-3C86-AF35-1133-987FB6DF5D28}"/>
              </a:ext>
            </a:extLst>
          </p:cNvPr>
          <p:cNvPicPr>
            <a:picLocks noChangeAspect="1"/>
          </p:cNvPicPr>
          <p:nvPr/>
        </p:nvPicPr>
        <p:blipFill rotWithShape="1">
          <a:blip r:embed="rId3">
            <a:duotone>
              <a:prstClr val="black"/>
              <a:prstClr val="white"/>
            </a:duotone>
          </a:blip>
          <a:srcRect b="2500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EE2039B-69BD-482A-841A-9C5206D96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3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8010C1-DC06-49C2-A879-22A5A94F4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C929FEA8-B524-492D-9E1B-D7CF0D1C16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6">
              <a:extLst>
                <a:ext uri="{FF2B5EF4-FFF2-40B4-BE49-F238E27FC236}">
                  <a16:creationId xmlns:a16="http://schemas.microsoft.com/office/drawing/2014/main" id="{1DAE2262-A71A-4945-B478-4B69E5AD2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C24B543-E1AE-4733-8F56-EF42C6766E3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18">
              <a:extLst>
                <a:ext uri="{FF2B5EF4-FFF2-40B4-BE49-F238E27FC236}">
                  <a16:creationId xmlns:a16="http://schemas.microsoft.com/office/drawing/2014/main" id="{16CD6DAB-F615-4B33-AF13-B2FCBBFD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1444E18-A41E-4745-94A0-9F7B6E459D3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AF0A426D-4EB0-C465-31C6-DB02D00FA43A}"/>
              </a:ext>
            </a:extLst>
          </p:cNvPr>
          <p:cNvSpPr>
            <a:spLocks noGrp="1"/>
          </p:cNvSpPr>
          <p:nvPr>
            <p:ph type="ctrTitle"/>
          </p:nvPr>
        </p:nvSpPr>
        <p:spPr>
          <a:xfrm>
            <a:off x="2692398" y="1871131"/>
            <a:ext cx="6815669" cy="1515533"/>
          </a:xfrm>
        </p:spPr>
        <p:txBody>
          <a:bodyPr>
            <a:normAutofit/>
          </a:bodyPr>
          <a:lstStyle/>
          <a:p>
            <a:pPr>
              <a:lnSpc>
                <a:spcPct val="90000"/>
              </a:lnSpc>
            </a:pPr>
            <a:r>
              <a:rPr lang="en-US" sz="5000" dirty="0">
                <a:latin typeface="Garamond"/>
              </a:rPr>
              <a:t>A Complete Guide to Programming in C++</a:t>
            </a:r>
          </a:p>
        </p:txBody>
      </p:sp>
      <p:sp>
        <p:nvSpPr>
          <p:cNvPr id="3" name="Subtitle 2">
            <a:extLst>
              <a:ext uri="{FF2B5EF4-FFF2-40B4-BE49-F238E27FC236}">
                <a16:creationId xmlns:a16="http://schemas.microsoft.com/office/drawing/2014/main" id="{92E6E773-21A1-3481-27E6-0CCBC9138C53}"/>
              </a:ext>
            </a:extLst>
          </p:cNvPr>
          <p:cNvSpPr>
            <a:spLocks noGrp="1"/>
          </p:cNvSpPr>
          <p:nvPr>
            <p:ph type="subTitle" idx="1"/>
          </p:nvPr>
        </p:nvSpPr>
        <p:spPr>
          <a:xfrm>
            <a:off x="2692398" y="3657597"/>
            <a:ext cx="6815669" cy="1320802"/>
          </a:xfrm>
        </p:spPr>
        <p:txBody>
          <a:bodyPr>
            <a:normAutofit/>
          </a:bodyPr>
          <a:lstStyle/>
          <a:p>
            <a:r>
              <a:rPr lang="en-US" dirty="0">
                <a:latin typeface="Garamond"/>
              </a:rPr>
              <a:t>Chapter 10 - Functions</a:t>
            </a:r>
          </a:p>
        </p:txBody>
      </p:sp>
      <p:cxnSp>
        <p:nvCxnSpPr>
          <p:cNvPr id="20" name="Straight Connector 19">
            <a:extLst>
              <a:ext uri="{FF2B5EF4-FFF2-40B4-BE49-F238E27FC236}">
                <a16:creationId xmlns:a16="http://schemas.microsoft.com/office/drawing/2014/main" id="{FA2F8AFE-17D5-4D84-BEE2-F0CAE81E6D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442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3" name="Picture 22">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6" name="Picture 25">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8" name="Straight Connector 27">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33" name="Picture 32">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4" name="Rectangle 33">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6" name="Picture 35">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0DA56FB2-5033-1E26-70A4-D9F2D34EBFE6}"/>
              </a:ext>
            </a:extLst>
          </p:cNvPr>
          <p:cNvSpPr>
            <a:spLocks noGrp="1"/>
          </p:cNvSpPr>
          <p:nvPr>
            <p:ph type="title"/>
          </p:nvPr>
        </p:nvSpPr>
        <p:spPr>
          <a:xfrm>
            <a:off x="997528" y="982132"/>
            <a:ext cx="4094017" cy="2823880"/>
          </a:xfrm>
        </p:spPr>
        <p:txBody>
          <a:bodyPr vert="horz" lIns="91440" tIns="45720" rIns="91440" bIns="45720" rtlCol="0" anchor="b">
            <a:normAutofit/>
          </a:bodyPr>
          <a:lstStyle/>
          <a:p>
            <a:r>
              <a:rPr lang="en-US" sz="4800">
                <a:solidFill>
                  <a:srgbClr val="262626"/>
                </a:solidFill>
              </a:rPr>
              <a:t>Passing arguments</a:t>
            </a:r>
          </a:p>
        </p:txBody>
      </p:sp>
      <p:pic>
        <p:nvPicPr>
          <p:cNvPr id="4" name="Picture 4" descr="A picture containing graphical user interface&#10;&#10;Description automatically generated">
            <a:extLst>
              <a:ext uri="{FF2B5EF4-FFF2-40B4-BE49-F238E27FC236}">
                <a16:creationId xmlns:a16="http://schemas.microsoft.com/office/drawing/2014/main" id="{F6A56E77-4FEF-41B8-79E5-5E5D73A9DCF1}"/>
              </a:ext>
            </a:extLst>
          </p:cNvPr>
          <p:cNvPicPr>
            <a:picLocks noChangeAspect="1"/>
          </p:cNvPicPr>
          <p:nvPr/>
        </p:nvPicPr>
        <p:blipFill>
          <a:blip r:embed="rId7"/>
          <a:stretch>
            <a:fillRect/>
          </a:stretch>
        </p:blipFill>
        <p:spPr>
          <a:xfrm>
            <a:off x="5844471" y="691538"/>
            <a:ext cx="4269146" cy="5474920"/>
          </a:xfrm>
          <a:prstGeom prst="rect">
            <a:avLst/>
          </a:prstGeom>
          <a:ln w="57150" cmpd="thickThin">
            <a:solidFill>
              <a:srgbClr val="7F7F7F"/>
            </a:solidFill>
            <a:miter lim="800000"/>
          </a:ln>
        </p:spPr>
      </p:pic>
    </p:spTree>
    <p:extLst>
      <p:ext uri="{BB962C8B-B14F-4D97-AF65-F5344CB8AC3E}">
        <p14:creationId xmlns:p14="http://schemas.microsoft.com/office/powerpoint/2010/main" val="136934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98E3-B7C0-48D9-64E8-64F9812FD0E4}"/>
              </a:ext>
            </a:extLst>
          </p:cNvPr>
          <p:cNvSpPr>
            <a:spLocks noGrp="1"/>
          </p:cNvSpPr>
          <p:nvPr>
            <p:ph type="title"/>
          </p:nvPr>
        </p:nvSpPr>
        <p:spPr/>
        <p:txBody>
          <a:bodyPr/>
          <a:lstStyle/>
          <a:p>
            <a:r>
              <a:rPr lang="en-US" dirty="0">
                <a:ea typeface="+mj-lt"/>
                <a:cs typeface="+mj-lt"/>
              </a:rPr>
              <a:t>Passing by Value</a:t>
            </a:r>
            <a:endParaRPr lang="en-US" dirty="0"/>
          </a:p>
        </p:txBody>
      </p:sp>
      <p:sp>
        <p:nvSpPr>
          <p:cNvPr id="3" name="Content Placeholder 2">
            <a:extLst>
              <a:ext uri="{FF2B5EF4-FFF2-40B4-BE49-F238E27FC236}">
                <a16:creationId xmlns:a16="http://schemas.microsoft.com/office/drawing/2014/main" id="{91A34DF5-05E3-D451-9CD7-C173EBA51A66}"/>
              </a:ext>
            </a:extLst>
          </p:cNvPr>
          <p:cNvSpPr>
            <a:spLocks noGrp="1"/>
          </p:cNvSpPr>
          <p:nvPr>
            <p:ph idx="1"/>
          </p:nvPr>
        </p:nvSpPr>
        <p:spPr/>
        <p:txBody>
          <a:bodyPr>
            <a:normAutofit fontScale="62500" lnSpcReduction="20000"/>
          </a:bodyPr>
          <a:lstStyle/>
          <a:p>
            <a:r>
              <a:rPr lang="en-US" dirty="0">
                <a:ea typeface="+mn-lt"/>
                <a:cs typeface="+mn-lt"/>
              </a:rPr>
              <a:t>Passing values to a function when the function is called is referred to as </a:t>
            </a:r>
            <a:r>
              <a:rPr lang="en-US" b="1" dirty="0">
                <a:ea typeface="+mn-lt"/>
                <a:cs typeface="+mn-lt"/>
              </a:rPr>
              <a:t>passing by value</a:t>
            </a:r>
            <a:r>
              <a:rPr lang="en-US" dirty="0">
                <a:ea typeface="+mn-lt"/>
                <a:cs typeface="+mn-lt"/>
              </a:rPr>
              <a:t>. Of course the called function cannot change the values of the arguments in the calling function, as it uses copies of the arguments. </a:t>
            </a:r>
          </a:p>
          <a:p>
            <a:pPr>
              <a:buSzPct val="114999"/>
            </a:pPr>
            <a:r>
              <a:rPr lang="en-US" dirty="0">
                <a:ea typeface="+mn-lt"/>
                <a:cs typeface="+mn-lt"/>
              </a:rPr>
              <a:t>However, function arguments can also be </a:t>
            </a:r>
            <a:r>
              <a:rPr lang="en-US" b="1" dirty="0">
                <a:ea typeface="+mn-lt"/>
                <a:cs typeface="+mn-lt"/>
              </a:rPr>
              <a:t>passed by reference</a:t>
            </a:r>
            <a:r>
              <a:rPr lang="en-US" dirty="0">
                <a:ea typeface="+mn-lt"/>
                <a:cs typeface="+mn-lt"/>
              </a:rPr>
              <a:t>. In this case, the function is passed a reference to an object as an argument and can therefore access the object directly and modify it. </a:t>
            </a:r>
          </a:p>
          <a:p>
            <a:pPr>
              <a:buSzPct val="114999"/>
            </a:pPr>
            <a:r>
              <a:rPr lang="en-US" dirty="0">
                <a:ea typeface="+mn-lt"/>
                <a:cs typeface="+mn-lt"/>
              </a:rPr>
              <a:t>An example of passing by reference was provided in the example containing the function time(). When time(&amp;</a:t>
            </a:r>
            <a:r>
              <a:rPr lang="en-US" dirty="0" err="1">
                <a:ea typeface="+mn-lt"/>
                <a:cs typeface="+mn-lt"/>
              </a:rPr>
              <a:t>sek</a:t>
            </a:r>
            <a:r>
              <a:rPr lang="en-US" dirty="0">
                <a:ea typeface="+mn-lt"/>
                <a:cs typeface="+mn-lt"/>
              </a:rPr>
              <a:t>); is called, the address of the variable </a:t>
            </a:r>
            <a:r>
              <a:rPr lang="en-US" dirty="0" err="1">
                <a:ea typeface="+mn-lt"/>
                <a:cs typeface="+mn-lt"/>
              </a:rPr>
              <a:t>sek</a:t>
            </a:r>
            <a:r>
              <a:rPr lang="en-US" dirty="0">
                <a:ea typeface="+mn-lt"/>
                <a:cs typeface="+mn-lt"/>
              </a:rPr>
              <a:t> is passed as an argument, allowing the function to store the result in the variable. We will see how to create functions of this type later. </a:t>
            </a:r>
            <a:endParaRPr lang="en-US">
              <a:ea typeface="+mn-lt"/>
              <a:cs typeface="+mn-lt"/>
            </a:endParaRPr>
          </a:p>
          <a:p>
            <a:pPr>
              <a:buSzPct val="114999"/>
            </a:pPr>
            <a:r>
              <a:rPr lang="en-US" dirty="0">
                <a:ea typeface="+mn-lt"/>
                <a:cs typeface="+mn-lt"/>
              </a:rPr>
              <a:t>Passing by value does, however, offer some important advantages: </a:t>
            </a:r>
            <a:endParaRPr lang="en-US">
              <a:ea typeface="+mn-lt"/>
              <a:cs typeface="+mn-lt"/>
            </a:endParaRPr>
          </a:p>
          <a:p>
            <a:pPr lvl="1">
              <a:buSzPct val="114999"/>
            </a:pPr>
            <a:r>
              <a:rPr lang="en-US" dirty="0">
                <a:ea typeface="+mn-lt"/>
                <a:cs typeface="+mn-lt"/>
              </a:rPr>
              <a:t>function arguments can be any kind of expression, even constants, for example </a:t>
            </a:r>
          </a:p>
          <a:p>
            <a:pPr lvl="1">
              <a:buSzPct val="114999"/>
            </a:pPr>
            <a:r>
              <a:rPr lang="en-US" dirty="0">
                <a:ea typeface="+mn-lt"/>
                <a:cs typeface="+mn-lt"/>
              </a:rPr>
              <a:t>the called function cannot cause accidental modifications of the arguments in the calling function </a:t>
            </a:r>
          </a:p>
          <a:p>
            <a:pPr lvl="1">
              <a:buSzPct val="114999"/>
            </a:pPr>
            <a:r>
              <a:rPr lang="en-US" dirty="0">
                <a:ea typeface="+mn-lt"/>
                <a:cs typeface="+mn-lt"/>
              </a:rPr>
              <a:t>the parameters are available as suitable variables within the functions. Additional indirect memory access is unnecessary. </a:t>
            </a:r>
            <a:endParaRPr lang="en-US">
              <a:ea typeface="+mn-lt"/>
              <a:cs typeface="+mn-lt"/>
            </a:endParaRPr>
          </a:p>
          <a:p>
            <a:pPr>
              <a:buSzPct val="114999"/>
            </a:pPr>
            <a:r>
              <a:rPr lang="en-US" dirty="0">
                <a:ea typeface="+mn-lt"/>
                <a:cs typeface="+mn-lt"/>
              </a:rPr>
              <a:t>However, the fact that copying larger objects is difficult can be a major disadvantage, and for this reason vectors are passed by reference to their starting address.</a:t>
            </a:r>
            <a:endParaRPr lang="en-US"/>
          </a:p>
        </p:txBody>
      </p:sp>
    </p:spTree>
    <p:extLst>
      <p:ext uri="{BB962C8B-B14F-4D97-AF65-F5344CB8AC3E}">
        <p14:creationId xmlns:p14="http://schemas.microsoft.com/office/powerpoint/2010/main" val="20850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875B-FF9B-6A6F-FD59-EA0AD05C3D72}"/>
              </a:ext>
            </a:extLst>
          </p:cNvPr>
          <p:cNvSpPr>
            <a:spLocks noGrp="1"/>
          </p:cNvSpPr>
          <p:nvPr>
            <p:ph type="title"/>
          </p:nvPr>
        </p:nvSpPr>
        <p:spPr>
          <a:xfrm>
            <a:off x="1295402" y="982132"/>
            <a:ext cx="9601196" cy="1303867"/>
          </a:xfrm>
        </p:spPr>
        <p:txBody>
          <a:bodyPr>
            <a:normAutofit/>
          </a:bodyPr>
          <a:lstStyle/>
          <a:p>
            <a:pPr algn="r"/>
            <a:r>
              <a:rPr lang="en-US" dirty="0">
                <a:solidFill>
                  <a:srgbClr val="262626"/>
                </a:solidFill>
                <a:ea typeface="+mj-lt"/>
                <a:cs typeface="+mj-lt"/>
              </a:rPr>
              <a:t>Local Objects            </a:t>
            </a:r>
            <a:endParaRPr lang="en-US" dirty="0">
              <a:solidFill>
                <a:srgbClr val="262626"/>
              </a:solidFill>
            </a:endParaRPr>
          </a:p>
        </p:txBody>
      </p:sp>
      <p:pic>
        <p:nvPicPr>
          <p:cNvPr id="4" name="Picture 4" descr="A picture containing graphical user interface&#10;&#10;Description automatically generated">
            <a:extLst>
              <a:ext uri="{FF2B5EF4-FFF2-40B4-BE49-F238E27FC236}">
                <a16:creationId xmlns:a16="http://schemas.microsoft.com/office/drawing/2014/main" id="{68C392AE-25C7-F5BA-15C8-050A57099E5E}"/>
              </a:ext>
            </a:extLst>
          </p:cNvPr>
          <p:cNvPicPr>
            <a:picLocks noChangeAspect="1"/>
          </p:cNvPicPr>
          <p:nvPr/>
        </p:nvPicPr>
        <p:blipFill>
          <a:blip r:embed="rId3"/>
          <a:stretch>
            <a:fillRect/>
          </a:stretch>
        </p:blipFill>
        <p:spPr>
          <a:xfrm>
            <a:off x="611353" y="886587"/>
            <a:ext cx="4011014" cy="4912622"/>
          </a:xfrm>
          <a:prstGeom prst="rect">
            <a:avLst/>
          </a:prstGeom>
          <a:ln w="57150" cmpd="thickThin">
            <a:solidFill>
              <a:srgbClr val="7F7F7F"/>
            </a:solidFill>
            <a:miter lim="800000"/>
          </a:ln>
        </p:spPr>
      </p:pic>
      <p:sp>
        <p:nvSpPr>
          <p:cNvPr id="3" name="Content Placeholder 2">
            <a:extLst>
              <a:ext uri="{FF2B5EF4-FFF2-40B4-BE49-F238E27FC236}">
                <a16:creationId xmlns:a16="http://schemas.microsoft.com/office/drawing/2014/main" id="{9066F9EE-9413-6FA7-FFE1-580F2D91A95D}"/>
              </a:ext>
            </a:extLst>
          </p:cNvPr>
          <p:cNvSpPr>
            <a:spLocks noGrp="1"/>
          </p:cNvSpPr>
          <p:nvPr>
            <p:ph idx="1"/>
          </p:nvPr>
        </p:nvSpPr>
        <p:spPr>
          <a:xfrm>
            <a:off x="4639732" y="2556932"/>
            <a:ext cx="6256863" cy="3318936"/>
          </a:xfrm>
        </p:spPr>
        <p:txBody>
          <a:bodyPr>
            <a:normAutofit/>
          </a:bodyPr>
          <a:lstStyle/>
          <a:p>
            <a:pPr>
              <a:lnSpc>
                <a:spcPct val="90000"/>
              </a:lnSpc>
            </a:pPr>
            <a:r>
              <a:rPr lang="en-US" sz="1500">
                <a:solidFill>
                  <a:srgbClr val="262626"/>
                </a:solidFill>
                <a:ea typeface="+mn-lt"/>
                <a:cs typeface="+mn-lt"/>
              </a:rPr>
              <a:t>The scope of function parameters and the objects defined within a function applies only to the function block. That is, they are valid within the function only and not related to any objects or parameters of the same name in any other functions. </a:t>
            </a:r>
          </a:p>
          <a:p>
            <a:pPr>
              <a:lnSpc>
                <a:spcPct val="90000"/>
              </a:lnSpc>
              <a:buSzPct val="114999"/>
            </a:pPr>
            <a:r>
              <a:rPr lang="en-US" sz="1500">
                <a:solidFill>
                  <a:srgbClr val="262626"/>
                </a:solidFill>
                <a:ea typeface="+mn-lt"/>
                <a:cs typeface="+mn-lt"/>
              </a:rPr>
              <a:t>For example, the program structure opposite contains a variable a in the function func1() and in the function func2(). The variables do not collide because they reference different memory addresses. This also applies to the variables x in func1() and func2(). </a:t>
            </a:r>
          </a:p>
          <a:p>
            <a:pPr>
              <a:lnSpc>
                <a:spcPct val="90000"/>
              </a:lnSpc>
              <a:buSzPct val="114999"/>
            </a:pPr>
            <a:r>
              <a:rPr lang="en-US" sz="1500">
                <a:solidFill>
                  <a:srgbClr val="262626"/>
                </a:solidFill>
                <a:ea typeface="+mn-lt"/>
                <a:cs typeface="+mn-lt"/>
              </a:rPr>
              <a:t>A function’s local objects are placed on the </a:t>
            </a:r>
            <a:r>
              <a:rPr lang="en-US" sz="1500" b="1">
                <a:solidFill>
                  <a:srgbClr val="262626"/>
                </a:solidFill>
                <a:ea typeface="+mn-lt"/>
                <a:cs typeface="+mn-lt"/>
              </a:rPr>
              <a:t>stack</a:t>
            </a:r>
            <a:r>
              <a:rPr lang="en-US" sz="1500">
                <a:solidFill>
                  <a:srgbClr val="262626"/>
                </a:solidFill>
                <a:ea typeface="+mn-lt"/>
                <a:cs typeface="+mn-lt"/>
              </a:rPr>
              <a:t>—the parameters of the function are placed first and in reverse order. The stack is an area of memory that is managed according to the </a:t>
            </a:r>
            <a:r>
              <a:rPr lang="en-US" sz="1500" b="1">
                <a:solidFill>
                  <a:srgbClr val="262626"/>
                </a:solidFill>
                <a:ea typeface="+mn-lt"/>
                <a:cs typeface="+mn-lt"/>
              </a:rPr>
              <a:t>LIFO (last in first out)</a:t>
            </a:r>
            <a:r>
              <a:rPr lang="en-US" sz="1500">
                <a:solidFill>
                  <a:srgbClr val="262626"/>
                </a:solidFill>
                <a:ea typeface="+mn-lt"/>
                <a:cs typeface="+mn-lt"/>
              </a:rPr>
              <a:t> principle. A stack of plates is a good analogy. The last plate you put on the stack has to be taken off first. The LIFO principle ensures that the last local object to be created is destroyed first. </a:t>
            </a:r>
            <a:endParaRPr lang="en-US" sz="1500">
              <a:solidFill>
                <a:srgbClr val="262626"/>
              </a:solidFill>
            </a:endParaRPr>
          </a:p>
        </p:txBody>
      </p:sp>
    </p:spTree>
    <p:extLst>
      <p:ext uri="{BB962C8B-B14F-4D97-AF65-F5344CB8AC3E}">
        <p14:creationId xmlns:p14="http://schemas.microsoft.com/office/powerpoint/2010/main" val="1475073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3F98-3CAE-E672-3A6F-E650D39474DD}"/>
              </a:ext>
            </a:extLst>
          </p:cNvPr>
          <p:cNvSpPr>
            <a:spLocks noGrp="1"/>
          </p:cNvSpPr>
          <p:nvPr>
            <p:ph type="title"/>
          </p:nvPr>
        </p:nvSpPr>
        <p:spPr/>
        <p:txBody>
          <a:bodyPr/>
          <a:lstStyle/>
          <a:p>
            <a:r>
              <a:rPr lang="en-US" dirty="0"/>
              <a:t>Inline functions</a:t>
            </a:r>
          </a:p>
        </p:txBody>
      </p:sp>
      <p:sp>
        <p:nvSpPr>
          <p:cNvPr id="3" name="Content Placeholder 2">
            <a:extLst>
              <a:ext uri="{FF2B5EF4-FFF2-40B4-BE49-F238E27FC236}">
                <a16:creationId xmlns:a16="http://schemas.microsoft.com/office/drawing/2014/main" id="{24FE1732-F567-17BB-FC2B-653C50311516}"/>
              </a:ext>
            </a:extLst>
          </p:cNvPr>
          <p:cNvSpPr>
            <a:spLocks noGrp="1"/>
          </p:cNvSpPr>
          <p:nvPr>
            <p:ph idx="1"/>
          </p:nvPr>
        </p:nvSpPr>
        <p:spPr/>
        <p:txBody>
          <a:bodyPr>
            <a:normAutofit fontScale="85000" lnSpcReduction="20000"/>
          </a:bodyPr>
          <a:lstStyle/>
          <a:p>
            <a:r>
              <a:rPr lang="en-US" dirty="0">
                <a:ea typeface="+mn-lt"/>
                <a:cs typeface="+mn-lt"/>
              </a:rPr>
              <a:t>When a function is called, the program jumps to a sub-routine, which is executed as follows: </a:t>
            </a:r>
          </a:p>
          <a:p>
            <a:pPr lvl="1">
              <a:buSzPct val="114999"/>
            </a:pPr>
            <a:r>
              <a:rPr lang="en-US" dirty="0">
                <a:ea typeface="+mn-lt"/>
                <a:cs typeface="+mn-lt"/>
              </a:rPr>
              <a:t>the function parameters are placed on the stack and initialized with appropriate arguments</a:t>
            </a:r>
          </a:p>
          <a:p>
            <a:pPr lvl="1">
              <a:buSzPct val="114999"/>
            </a:pPr>
            <a:r>
              <a:rPr lang="en-US" dirty="0">
                <a:ea typeface="+mn-lt"/>
                <a:cs typeface="+mn-lt"/>
              </a:rPr>
              <a:t>the so-called return address, that is, the place where the function was called, is stored on the stack and the program flow branches to the function </a:t>
            </a:r>
          </a:p>
          <a:p>
            <a:pPr lvl="1">
              <a:buSzPct val="114999"/>
            </a:pPr>
            <a:r>
              <a:rPr lang="en-US" dirty="0">
                <a:ea typeface="+mn-lt"/>
                <a:cs typeface="+mn-lt"/>
              </a:rPr>
              <a:t>after executing the function the program uses the return address it stored previously to return to the calling function. The part of the stack occupied by the function is then released. </a:t>
            </a:r>
            <a:endParaRPr lang="en-US">
              <a:ea typeface="+mn-lt"/>
              <a:cs typeface="+mn-lt"/>
            </a:endParaRPr>
          </a:p>
          <a:p>
            <a:pPr>
              <a:buSzPct val="114999"/>
            </a:pPr>
            <a:r>
              <a:rPr lang="en-US" dirty="0">
                <a:ea typeface="+mn-lt"/>
                <a:cs typeface="+mn-lt"/>
              </a:rPr>
              <a:t>All this jumping back and forth can affect the run time of your program, especially if the function contains only a few instructions and is called quite often. The time taken to branch to a small function can be greater than the time needed to execute the function itself. However, you can define inline functions to avoid this problem.</a:t>
            </a:r>
            <a:endParaRPr lang="en-US"/>
          </a:p>
        </p:txBody>
      </p:sp>
    </p:spTree>
    <p:extLst>
      <p:ext uri="{BB962C8B-B14F-4D97-AF65-F5344CB8AC3E}">
        <p14:creationId xmlns:p14="http://schemas.microsoft.com/office/powerpoint/2010/main" val="1755619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0743-CC7A-5361-C9DA-B9E2236A53E2}"/>
              </a:ext>
            </a:extLst>
          </p:cNvPr>
          <p:cNvSpPr>
            <a:spLocks noGrp="1"/>
          </p:cNvSpPr>
          <p:nvPr>
            <p:ph type="title"/>
          </p:nvPr>
        </p:nvSpPr>
        <p:spPr/>
        <p:txBody>
          <a:bodyPr/>
          <a:lstStyle/>
          <a:p>
            <a:r>
              <a:rPr lang="en-US" dirty="0">
                <a:ea typeface="+mj-lt"/>
                <a:cs typeface="+mj-lt"/>
              </a:rPr>
              <a:t>Inline Definition</a:t>
            </a:r>
            <a:endParaRPr lang="en-US" dirty="0"/>
          </a:p>
        </p:txBody>
      </p:sp>
      <p:sp>
        <p:nvSpPr>
          <p:cNvPr id="3" name="Content Placeholder 2">
            <a:extLst>
              <a:ext uri="{FF2B5EF4-FFF2-40B4-BE49-F238E27FC236}">
                <a16:creationId xmlns:a16="http://schemas.microsoft.com/office/drawing/2014/main" id="{945FBB3A-277B-8223-7B95-E3B77BE5A768}"/>
              </a:ext>
            </a:extLst>
          </p:cNvPr>
          <p:cNvSpPr>
            <a:spLocks noGrp="1"/>
          </p:cNvSpPr>
          <p:nvPr>
            <p:ph idx="1"/>
          </p:nvPr>
        </p:nvSpPr>
        <p:spPr/>
        <p:txBody>
          <a:bodyPr>
            <a:normAutofit fontScale="70000" lnSpcReduction="20000"/>
          </a:bodyPr>
          <a:lstStyle/>
          <a:p>
            <a:r>
              <a:rPr lang="en-US" dirty="0">
                <a:ea typeface="+mn-lt"/>
                <a:cs typeface="+mn-lt"/>
              </a:rPr>
              <a:t>The compiler inserts the code of an inline function at the address where the function is called and thus avoids jumping to a sub-routine. The definition of an inline function is introduced by the inline keyword in the function header</a:t>
            </a:r>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The program code will expand each time an inline function is called. This is why inline functions should contain no more than one or two instructions. If an inline function contains too many instructions, the compiler may ignore the inline keyword and issue a warning. </a:t>
            </a:r>
          </a:p>
          <a:p>
            <a:pPr>
              <a:buSzPct val="114999"/>
            </a:pPr>
            <a:r>
              <a:rPr lang="en-US" dirty="0">
                <a:ea typeface="+mn-lt"/>
                <a:cs typeface="+mn-lt"/>
              </a:rPr>
              <a:t>An inline function must be defined in the source file in which it is called. You cannot simply supply a prototype of the function. The code containing the instructions must also be available to the compiler. It therefore makes sense to define inline functions in header files, in contrast to “normal” functions. This means the function will be available in several source files</a:t>
            </a:r>
            <a:endParaRPr lang="en-US" dirty="0"/>
          </a:p>
        </p:txBody>
      </p:sp>
      <p:pic>
        <p:nvPicPr>
          <p:cNvPr id="4" name="Picture 4">
            <a:extLst>
              <a:ext uri="{FF2B5EF4-FFF2-40B4-BE49-F238E27FC236}">
                <a16:creationId xmlns:a16="http://schemas.microsoft.com/office/drawing/2014/main" id="{8ADE52E8-DA00-65FF-6174-15FD63336E18}"/>
              </a:ext>
            </a:extLst>
          </p:cNvPr>
          <p:cNvPicPr>
            <a:picLocks noChangeAspect="1"/>
          </p:cNvPicPr>
          <p:nvPr/>
        </p:nvPicPr>
        <p:blipFill>
          <a:blip r:embed="rId2"/>
          <a:stretch>
            <a:fillRect/>
          </a:stretch>
        </p:blipFill>
        <p:spPr>
          <a:xfrm>
            <a:off x="4136756" y="3202588"/>
            <a:ext cx="4680488" cy="659469"/>
          </a:xfrm>
          <a:prstGeom prst="rect">
            <a:avLst/>
          </a:prstGeom>
        </p:spPr>
      </p:pic>
    </p:spTree>
    <p:extLst>
      <p:ext uri="{BB962C8B-B14F-4D97-AF65-F5344CB8AC3E}">
        <p14:creationId xmlns:p14="http://schemas.microsoft.com/office/powerpoint/2010/main" val="1001994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0">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6253E744-EE69-CC18-6F55-DAB417D6FB8F}"/>
              </a:ext>
            </a:extLst>
          </p:cNvPr>
          <p:cNvSpPr>
            <a:spLocks noGrp="1"/>
          </p:cNvSpPr>
          <p:nvPr>
            <p:ph type="title"/>
          </p:nvPr>
        </p:nvSpPr>
        <p:spPr>
          <a:xfrm>
            <a:off x="6094412" y="982132"/>
            <a:ext cx="4802185" cy="1303867"/>
          </a:xfrm>
        </p:spPr>
        <p:txBody>
          <a:bodyPr>
            <a:normAutofit/>
          </a:bodyPr>
          <a:lstStyle/>
          <a:p>
            <a:pPr>
              <a:lnSpc>
                <a:spcPct val="90000"/>
              </a:lnSpc>
            </a:pPr>
            <a:r>
              <a:rPr lang="en-US" sz="4100">
                <a:solidFill>
                  <a:srgbClr val="262626"/>
                </a:solidFill>
                <a:ea typeface="+mj-lt"/>
                <a:cs typeface="+mj-lt"/>
              </a:rPr>
              <a:t>Inline Functions and Macros</a:t>
            </a:r>
            <a:endParaRPr lang="en-US" sz="4100">
              <a:solidFill>
                <a:srgbClr val="262626"/>
              </a:solidFill>
            </a:endParaRPr>
          </a:p>
        </p:txBody>
      </p:sp>
      <p:sp>
        <p:nvSpPr>
          <p:cNvPr id="22" name="Rectangle 16">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D833908D-7BC9-29C6-E03D-09746F76F30F}"/>
              </a:ext>
            </a:extLst>
          </p:cNvPr>
          <p:cNvPicPr>
            <a:picLocks noChangeAspect="1"/>
          </p:cNvPicPr>
          <p:nvPr/>
        </p:nvPicPr>
        <p:blipFill>
          <a:blip r:embed="rId5"/>
          <a:stretch>
            <a:fillRect/>
          </a:stretch>
        </p:blipFill>
        <p:spPr>
          <a:xfrm>
            <a:off x="1423936" y="1190649"/>
            <a:ext cx="3776803" cy="4317271"/>
          </a:xfrm>
          <a:prstGeom prst="rect">
            <a:avLst/>
          </a:prstGeom>
        </p:spPr>
      </p:pic>
      <p:cxnSp>
        <p:nvCxnSpPr>
          <p:cNvPr id="19" name="Straight Connector 18">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AF1E8161-24C4-C518-6B61-2F051E3154E9}"/>
              </a:ext>
            </a:extLst>
          </p:cNvPr>
          <p:cNvSpPr>
            <a:spLocks noGrp="1"/>
          </p:cNvSpPr>
          <p:nvPr>
            <p:ph idx="1"/>
          </p:nvPr>
        </p:nvSpPr>
        <p:spPr>
          <a:xfrm>
            <a:off x="6094412" y="2556932"/>
            <a:ext cx="4802184" cy="3318936"/>
          </a:xfrm>
        </p:spPr>
        <p:txBody>
          <a:bodyPr>
            <a:normAutofit/>
          </a:bodyPr>
          <a:lstStyle/>
          <a:p>
            <a:r>
              <a:rPr lang="en-US" sz="2200">
                <a:solidFill>
                  <a:srgbClr val="262626"/>
                </a:solidFill>
                <a:ea typeface="+mn-lt"/>
                <a:cs typeface="+mn-lt"/>
              </a:rPr>
              <a:t>Inline functions are an alternative to macros with parameters. When a macro is called, the preprocessor simply replaces a block of text. In contrast, an inline function behaves like a normal function, although the program flow is not interrupted by the function branching. The compiler performs a type check, for example</a:t>
            </a:r>
            <a:endParaRPr lang="en-US" sz="2200">
              <a:solidFill>
                <a:srgbClr val="262626"/>
              </a:solidFill>
            </a:endParaRPr>
          </a:p>
        </p:txBody>
      </p:sp>
    </p:spTree>
    <p:extLst>
      <p:ext uri="{BB962C8B-B14F-4D97-AF65-F5344CB8AC3E}">
        <p14:creationId xmlns:p14="http://schemas.microsoft.com/office/powerpoint/2010/main" val="4276454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76565-693C-605C-B1A6-DC6F306F2C3F}"/>
              </a:ext>
            </a:extLst>
          </p:cNvPr>
          <p:cNvSpPr>
            <a:spLocks noGrp="1"/>
          </p:cNvSpPr>
          <p:nvPr>
            <p:ph type="title"/>
          </p:nvPr>
        </p:nvSpPr>
        <p:spPr/>
        <p:txBody>
          <a:bodyPr/>
          <a:lstStyle/>
          <a:p>
            <a:r>
              <a:rPr lang="en-US" dirty="0"/>
              <a:t>Default arguments</a:t>
            </a:r>
          </a:p>
        </p:txBody>
      </p:sp>
      <p:sp>
        <p:nvSpPr>
          <p:cNvPr id="3" name="Content Placeholder 2">
            <a:extLst>
              <a:ext uri="{FF2B5EF4-FFF2-40B4-BE49-F238E27FC236}">
                <a16:creationId xmlns:a16="http://schemas.microsoft.com/office/drawing/2014/main" id="{472469CB-222F-2122-AC17-B3839979FF30}"/>
              </a:ext>
            </a:extLst>
          </p:cNvPr>
          <p:cNvSpPr>
            <a:spLocks noGrp="1"/>
          </p:cNvSpPr>
          <p:nvPr>
            <p:ph idx="1"/>
          </p:nvPr>
        </p:nvSpPr>
        <p:spPr/>
        <p:txBody>
          <a:bodyPr/>
          <a:lstStyle/>
          <a:p>
            <a:r>
              <a:rPr lang="en-US" dirty="0">
                <a:ea typeface="+mn-lt"/>
                <a:cs typeface="+mn-lt"/>
              </a:rPr>
              <a:t>So-called default arguments can be defined for functions. This allows you to omit some arguments when calling the function. The compiler simply uses the default values for any missing arguments.</a:t>
            </a:r>
          </a:p>
          <a:p>
            <a:pPr>
              <a:buSzPct val="114999"/>
            </a:pPr>
            <a:r>
              <a:rPr lang="en-US" dirty="0">
                <a:ea typeface="+mn-lt"/>
                <a:cs typeface="+mn-lt"/>
              </a:rPr>
              <a:t>The default values of a function’s arguments must be known when the function is called. In other words, you need to supply them when you declare the function.</a:t>
            </a:r>
            <a:endParaRPr lang="en-US" dirty="0"/>
          </a:p>
        </p:txBody>
      </p:sp>
    </p:spTree>
    <p:extLst>
      <p:ext uri="{BB962C8B-B14F-4D97-AF65-F5344CB8AC3E}">
        <p14:creationId xmlns:p14="http://schemas.microsoft.com/office/powerpoint/2010/main" val="3579217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9493C-0F5E-86FE-25C0-A984FF7B53DB}"/>
              </a:ext>
            </a:extLst>
          </p:cNvPr>
          <p:cNvSpPr>
            <a:spLocks noGrp="1"/>
          </p:cNvSpPr>
          <p:nvPr>
            <p:ph type="title"/>
          </p:nvPr>
        </p:nvSpPr>
        <p:spPr/>
        <p:txBody>
          <a:bodyPr/>
          <a:lstStyle/>
          <a:p>
            <a:r>
              <a:rPr lang="en-US" dirty="0">
                <a:ea typeface="+mj-lt"/>
                <a:cs typeface="+mj-lt"/>
              </a:rPr>
              <a:t>Defining Default Arguments</a:t>
            </a:r>
            <a:endParaRPr lang="en-US" dirty="0"/>
          </a:p>
        </p:txBody>
      </p:sp>
      <p:sp>
        <p:nvSpPr>
          <p:cNvPr id="3" name="Content Placeholder 2">
            <a:extLst>
              <a:ext uri="{FF2B5EF4-FFF2-40B4-BE49-F238E27FC236}">
                <a16:creationId xmlns:a16="http://schemas.microsoft.com/office/drawing/2014/main" id="{7CE5933A-966E-A88C-FC36-36C37F311AB7}"/>
              </a:ext>
            </a:extLst>
          </p:cNvPr>
          <p:cNvSpPr>
            <a:spLocks noGrp="1"/>
          </p:cNvSpPr>
          <p:nvPr>
            <p:ph idx="1"/>
          </p:nvPr>
        </p:nvSpPr>
        <p:spPr/>
        <p:txBody>
          <a:bodyPr>
            <a:normAutofit lnSpcReduction="10000"/>
          </a:bodyPr>
          <a:lstStyle/>
          <a:p>
            <a:endParaRPr lang="en-US"/>
          </a:p>
          <a:p>
            <a:pPr>
              <a:buSzPct val="114999"/>
            </a:pPr>
            <a:r>
              <a:rPr lang="en-US" dirty="0">
                <a:ea typeface="+mn-lt"/>
                <a:cs typeface="+mn-lt"/>
              </a:rPr>
              <a:t>Parameter names can be omitted, as usual.</a:t>
            </a:r>
          </a:p>
          <a:p>
            <a:pPr>
              <a:buSzPct val="114999"/>
            </a:pPr>
            <a:endParaRPr lang="en-US" dirty="0">
              <a:ea typeface="+mn-lt"/>
              <a:cs typeface="+mn-lt"/>
            </a:endParaRPr>
          </a:p>
          <a:p>
            <a:pPr>
              <a:buSzPct val="114999"/>
            </a:pPr>
            <a:r>
              <a:rPr lang="en-US" dirty="0">
                <a:ea typeface="+mn-lt"/>
                <a:cs typeface="+mn-lt"/>
              </a:rPr>
              <a:t>The function </a:t>
            </a:r>
            <a:r>
              <a:rPr lang="en-US" dirty="0" err="1">
                <a:ea typeface="+mn-lt"/>
                <a:cs typeface="+mn-lt"/>
              </a:rPr>
              <a:t>moveTo</a:t>
            </a:r>
            <a:r>
              <a:rPr lang="en-US" dirty="0">
                <a:ea typeface="+mn-lt"/>
                <a:cs typeface="+mn-lt"/>
              </a:rPr>
              <a:t>() can then be called with or without one or two arguments.</a:t>
            </a:r>
          </a:p>
          <a:p>
            <a:pPr>
              <a:buSzPct val="114999"/>
            </a:pPr>
            <a:endParaRPr lang="en-US" dirty="0">
              <a:ea typeface="+mn-lt"/>
              <a:cs typeface="+mn-lt"/>
            </a:endParaRPr>
          </a:p>
          <a:p>
            <a:pPr>
              <a:buSzPct val="114999"/>
            </a:pPr>
            <a:r>
              <a:rPr lang="en-US" dirty="0">
                <a:ea typeface="+mn-lt"/>
                <a:cs typeface="+mn-lt"/>
              </a:rPr>
              <a:t>The first two calls are equivalent to </a:t>
            </a:r>
            <a:r>
              <a:rPr lang="en-US" dirty="0" err="1">
                <a:ea typeface="+mn-lt"/>
                <a:cs typeface="+mn-lt"/>
              </a:rPr>
              <a:t>moveTo</a:t>
            </a:r>
            <a:r>
              <a:rPr lang="en-US" dirty="0">
                <a:ea typeface="+mn-lt"/>
                <a:cs typeface="+mn-lt"/>
              </a:rPr>
              <a:t>(0,0); or </a:t>
            </a:r>
            <a:r>
              <a:rPr lang="en-US" dirty="0" err="1">
                <a:ea typeface="+mn-lt"/>
                <a:cs typeface="+mn-lt"/>
              </a:rPr>
              <a:t>moveTo</a:t>
            </a:r>
            <a:r>
              <a:rPr lang="en-US" dirty="0">
                <a:ea typeface="+mn-lt"/>
                <a:cs typeface="+mn-lt"/>
              </a:rPr>
              <a:t>(24,0); .</a:t>
            </a:r>
          </a:p>
        </p:txBody>
      </p:sp>
      <p:pic>
        <p:nvPicPr>
          <p:cNvPr id="4" name="Picture 4">
            <a:extLst>
              <a:ext uri="{FF2B5EF4-FFF2-40B4-BE49-F238E27FC236}">
                <a16:creationId xmlns:a16="http://schemas.microsoft.com/office/drawing/2014/main" id="{B3725A67-CD09-F856-8523-B99F9F51AADA}"/>
              </a:ext>
            </a:extLst>
          </p:cNvPr>
          <p:cNvPicPr>
            <a:picLocks noChangeAspect="1"/>
          </p:cNvPicPr>
          <p:nvPr/>
        </p:nvPicPr>
        <p:blipFill>
          <a:blip r:embed="rId2"/>
          <a:stretch>
            <a:fillRect/>
          </a:stretch>
        </p:blipFill>
        <p:spPr>
          <a:xfrm>
            <a:off x="1779722" y="2593655"/>
            <a:ext cx="4131589" cy="430825"/>
          </a:xfrm>
          <a:prstGeom prst="rect">
            <a:avLst/>
          </a:prstGeom>
        </p:spPr>
      </p:pic>
      <p:pic>
        <p:nvPicPr>
          <p:cNvPr id="5" name="Picture 5">
            <a:extLst>
              <a:ext uri="{FF2B5EF4-FFF2-40B4-BE49-F238E27FC236}">
                <a16:creationId xmlns:a16="http://schemas.microsoft.com/office/drawing/2014/main" id="{4A0A1A6F-27E6-65BB-AE86-28B2581E0D23}"/>
              </a:ext>
            </a:extLst>
          </p:cNvPr>
          <p:cNvPicPr>
            <a:picLocks noChangeAspect="1"/>
          </p:cNvPicPr>
          <p:nvPr/>
        </p:nvPicPr>
        <p:blipFill>
          <a:blip r:embed="rId3"/>
          <a:stretch>
            <a:fillRect/>
          </a:stretch>
        </p:blipFill>
        <p:spPr>
          <a:xfrm>
            <a:off x="1728061" y="3460802"/>
            <a:ext cx="4674030" cy="485294"/>
          </a:xfrm>
          <a:prstGeom prst="rect">
            <a:avLst/>
          </a:prstGeom>
        </p:spPr>
      </p:pic>
      <p:pic>
        <p:nvPicPr>
          <p:cNvPr id="6" name="Picture 6">
            <a:extLst>
              <a:ext uri="{FF2B5EF4-FFF2-40B4-BE49-F238E27FC236}">
                <a16:creationId xmlns:a16="http://schemas.microsoft.com/office/drawing/2014/main" id="{CE537DEB-D4FF-1848-1968-EA8BC24B2BBF}"/>
              </a:ext>
            </a:extLst>
          </p:cNvPr>
          <p:cNvPicPr>
            <a:picLocks noChangeAspect="1"/>
          </p:cNvPicPr>
          <p:nvPr/>
        </p:nvPicPr>
        <p:blipFill>
          <a:blip r:embed="rId4"/>
          <a:stretch>
            <a:fillRect/>
          </a:stretch>
        </p:blipFill>
        <p:spPr>
          <a:xfrm>
            <a:off x="1676400" y="4796836"/>
            <a:ext cx="4674030" cy="441479"/>
          </a:xfrm>
          <a:prstGeom prst="rect">
            <a:avLst/>
          </a:prstGeom>
        </p:spPr>
      </p:pic>
    </p:spTree>
    <p:extLst>
      <p:ext uri="{BB962C8B-B14F-4D97-AF65-F5344CB8AC3E}">
        <p14:creationId xmlns:p14="http://schemas.microsoft.com/office/powerpoint/2010/main" val="1972465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8A30-9C93-6483-0AA5-0D891EB9EB0B}"/>
              </a:ext>
            </a:extLst>
          </p:cNvPr>
          <p:cNvSpPr>
            <a:spLocks noGrp="1"/>
          </p:cNvSpPr>
          <p:nvPr>
            <p:ph type="title"/>
          </p:nvPr>
        </p:nvSpPr>
        <p:spPr/>
        <p:txBody>
          <a:bodyPr/>
          <a:lstStyle/>
          <a:p>
            <a:r>
              <a:rPr lang="en-US" dirty="0"/>
              <a:t>Defining Default Arguments</a:t>
            </a:r>
            <a:endParaRPr lang="en-US" dirty="0">
              <a:ea typeface="+mj-lt"/>
              <a:cs typeface="+mj-lt"/>
            </a:endParaRPr>
          </a:p>
        </p:txBody>
      </p:sp>
      <p:sp>
        <p:nvSpPr>
          <p:cNvPr id="3" name="Content Placeholder 2">
            <a:extLst>
              <a:ext uri="{FF2B5EF4-FFF2-40B4-BE49-F238E27FC236}">
                <a16:creationId xmlns:a16="http://schemas.microsoft.com/office/drawing/2014/main" id="{D6BB58B7-EC5A-C436-3EC9-29FA5DB9D62F}"/>
              </a:ext>
            </a:extLst>
          </p:cNvPr>
          <p:cNvSpPr>
            <a:spLocks noGrp="1"/>
          </p:cNvSpPr>
          <p:nvPr>
            <p:ph idx="1"/>
          </p:nvPr>
        </p:nvSpPr>
        <p:spPr/>
        <p:txBody>
          <a:bodyPr>
            <a:normAutofit lnSpcReduction="10000"/>
          </a:bodyPr>
          <a:lstStyle/>
          <a:p>
            <a:r>
              <a:rPr lang="en-US" dirty="0">
                <a:ea typeface="+mn-lt"/>
                <a:cs typeface="+mn-lt"/>
              </a:rPr>
              <a:t>It is also possible to define default arguments for only some of the parameters. The following general rules apply: </a:t>
            </a:r>
            <a:endParaRPr lang="en-US" dirty="0"/>
          </a:p>
          <a:p>
            <a:pPr lvl="1">
              <a:buSzPct val="114999"/>
            </a:pPr>
            <a:r>
              <a:rPr lang="en-US" dirty="0">
                <a:ea typeface="+mn-lt"/>
                <a:cs typeface="+mn-lt"/>
              </a:rPr>
              <a:t>the default arguments are defined in the function prototype. They can also be supplied when the function is defined, if the definition occurs in the same source file and before the function is called </a:t>
            </a:r>
          </a:p>
          <a:p>
            <a:pPr lvl="1">
              <a:buSzPct val="114999"/>
            </a:pPr>
            <a:r>
              <a:rPr lang="en-US" dirty="0">
                <a:ea typeface="+mn-lt"/>
                <a:cs typeface="+mn-lt"/>
              </a:rPr>
              <a:t>if you define a default argument for a parameter, all following parameters must have default arguments </a:t>
            </a:r>
          </a:p>
          <a:p>
            <a:pPr lvl="1">
              <a:buSzPct val="114999"/>
            </a:pPr>
            <a:r>
              <a:rPr lang="en-US" dirty="0">
                <a:ea typeface="+mn-lt"/>
                <a:cs typeface="+mn-lt"/>
              </a:rPr>
              <a:t>default arguments must not be redefined within the prototype scope (the next chapter gives more details on this topic).</a:t>
            </a:r>
            <a:endParaRPr lang="en-US"/>
          </a:p>
        </p:txBody>
      </p:sp>
    </p:spTree>
    <p:extLst>
      <p:ext uri="{BB962C8B-B14F-4D97-AF65-F5344CB8AC3E}">
        <p14:creationId xmlns:p14="http://schemas.microsoft.com/office/powerpoint/2010/main" val="2106900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AD11-E8C9-E2FB-EC76-E2EF1559F444}"/>
              </a:ext>
            </a:extLst>
          </p:cNvPr>
          <p:cNvSpPr>
            <a:spLocks noGrp="1"/>
          </p:cNvSpPr>
          <p:nvPr>
            <p:ph type="title"/>
          </p:nvPr>
        </p:nvSpPr>
        <p:spPr/>
        <p:txBody>
          <a:bodyPr/>
          <a:lstStyle/>
          <a:p>
            <a:r>
              <a:rPr lang="en-US" dirty="0">
                <a:ea typeface="+mj-lt"/>
                <a:cs typeface="+mj-lt"/>
              </a:rPr>
              <a:t>Possible Calls</a:t>
            </a:r>
            <a:endParaRPr lang="en-US" dirty="0"/>
          </a:p>
        </p:txBody>
      </p:sp>
      <p:sp>
        <p:nvSpPr>
          <p:cNvPr id="3" name="Content Placeholder 2">
            <a:extLst>
              <a:ext uri="{FF2B5EF4-FFF2-40B4-BE49-F238E27FC236}">
                <a16:creationId xmlns:a16="http://schemas.microsoft.com/office/drawing/2014/main" id="{4E813041-B6F9-CFCA-E77F-B141CBFC1F14}"/>
              </a:ext>
            </a:extLst>
          </p:cNvPr>
          <p:cNvSpPr>
            <a:spLocks noGrp="1"/>
          </p:cNvSpPr>
          <p:nvPr>
            <p:ph idx="1"/>
          </p:nvPr>
        </p:nvSpPr>
        <p:spPr/>
        <p:txBody>
          <a:bodyPr/>
          <a:lstStyle/>
          <a:p>
            <a:r>
              <a:rPr lang="en-US" dirty="0">
                <a:ea typeface="+mn-lt"/>
                <a:cs typeface="+mn-lt"/>
              </a:rPr>
              <a:t>When calling a function with default arguments you should pay attention to the following points: </a:t>
            </a:r>
          </a:p>
          <a:p>
            <a:pPr lvl="1">
              <a:buSzPct val="114999"/>
            </a:pPr>
            <a:r>
              <a:rPr lang="en-US" dirty="0">
                <a:ea typeface="+mn-lt"/>
                <a:cs typeface="+mn-lt"/>
              </a:rPr>
              <a:t>you must first supply any arguments that do not have default values </a:t>
            </a:r>
          </a:p>
          <a:p>
            <a:pPr lvl="1">
              <a:buSzPct val="114999"/>
            </a:pPr>
            <a:r>
              <a:rPr lang="en-US" dirty="0">
                <a:ea typeface="+mn-lt"/>
                <a:cs typeface="+mn-lt"/>
              </a:rPr>
              <a:t>you can supply arguments to replace the defaults </a:t>
            </a:r>
          </a:p>
          <a:p>
            <a:pPr lvl="1">
              <a:buSzPct val="114999"/>
            </a:pPr>
            <a:r>
              <a:rPr lang="en-US" dirty="0">
                <a:ea typeface="+mn-lt"/>
                <a:cs typeface="+mn-lt"/>
              </a:rPr>
              <a:t>if you omit an argument, you must also omit any following arguments. You can use default arguments to call a function with a different number of arguments without having to write a new version of the function. </a:t>
            </a:r>
            <a:endParaRPr lang="en-US">
              <a:ea typeface="+mn-lt"/>
              <a:cs typeface="+mn-lt"/>
            </a:endParaRPr>
          </a:p>
          <a:p>
            <a:pPr>
              <a:buSzPct val="114999"/>
            </a:pPr>
            <a:r>
              <a:rPr lang="en-US" b="1" dirty="0">
                <a:solidFill>
                  <a:srgbClr val="FF0000"/>
                </a:solidFill>
              </a:rPr>
              <a:t>EXAMPLE: Defining the function capital() and its possible calls</a:t>
            </a:r>
          </a:p>
        </p:txBody>
      </p:sp>
    </p:spTree>
    <p:extLst>
      <p:ext uri="{BB962C8B-B14F-4D97-AF65-F5344CB8AC3E}">
        <p14:creationId xmlns:p14="http://schemas.microsoft.com/office/powerpoint/2010/main" val="171395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D398-59AE-2211-A395-4F441DC702FE}"/>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3FA52F0C-53D9-DAAC-5001-454433BB3256}"/>
              </a:ext>
            </a:extLst>
          </p:cNvPr>
          <p:cNvSpPr>
            <a:spLocks noGrp="1"/>
          </p:cNvSpPr>
          <p:nvPr>
            <p:ph idx="1"/>
          </p:nvPr>
        </p:nvSpPr>
        <p:spPr/>
        <p:txBody>
          <a:bodyPr/>
          <a:lstStyle/>
          <a:p>
            <a:r>
              <a:rPr lang="en-US" dirty="0">
                <a:ea typeface="+mn-lt"/>
                <a:cs typeface="+mn-lt"/>
              </a:rPr>
              <a:t>This chapter describes how to write functions of your own. Besides the basic rules, the following topics are discussed: </a:t>
            </a:r>
          </a:p>
          <a:p>
            <a:pPr lvl="1">
              <a:buSzPct val="114999"/>
            </a:pPr>
            <a:r>
              <a:rPr lang="en-US" dirty="0">
                <a:ea typeface="+mn-lt"/>
                <a:cs typeface="+mn-lt"/>
              </a:rPr>
              <a:t>passing arguments </a:t>
            </a:r>
          </a:p>
          <a:p>
            <a:pPr lvl="1">
              <a:buSzPct val="114999"/>
            </a:pPr>
            <a:r>
              <a:rPr lang="en-US" dirty="0">
                <a:ea typeface="+mn-lt"/>
                <a:cs typeface="+mn-lt"/>
              </a:rPr>
              <a:t>definition of inline functions </a:t>
            </a:r>
            <a:endParaRPr lang="en-US">
              <a:ea typeface="+mn-lt"/>
              <a:cs typeface="+mn-lt"/>
            </a:endParaRPr>
          </a:p>
          <a:p>
            <a:pPr lvl="1">
              <a:buSzPct val="114999"/>
            </a:pPr>
            <a:r>
              <a:rPr lang="en-US" dirty="0">
                <a:ea typeface="+mn-lt"/>
                <a:cs typeface="+mn-lt"/>
              </a:rPr>
              <a:t>overloading functions and default arguments </a:t>
            </a:r>
          </a:p>
          <a:p>
            <a:pPr lvl="1">
              <a:buSzPct val="114999"/>
            </a:pPr>
            <a:r>
              <a:rPr lang="en-US" dirty="0">
                <a:ea typeface="+mn-lt"/>
                <a:cs typeface="+mn-lt"/>
              </a:rPr>
              <a:t>the principle of recursion.</a:t>
            </a:r>
            <a:endParaRPr lang="en-US" dirty="0"/>
          </a:p>
        </p:txBody>
      </p:sp>
    </p:spTree>
    <p:extLst>
      <p:ext uri="{BB962C8B-B14F-4D97-AF65-F5344CB8AC3E}">
        <p14:creationId xmlns:p14="http://schemas.microsoft.com/office/powerpoint/2010/main" val="706980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79BAA-A1C7-67D4-62FA-601D94B910CF}"/>
              </a:ext>
            </a:extLst>
          </p:cNvPr>
          <p:cNvSpPr>
            <a:spLocks noGrp="1"/>
          </p:cNvSpPr>
          <p:nvPr>
            <p:ph type="title"/>
          </p:nvPr>
        </p:nvSpPr>
        <p:spPr/>
        <p:txBody>
          <a:bodyPr/>
          <a:lstStyle/>
          <a:p>
            <a:r>
              <a:rPr lang="en-US" dirty="0"/>
              <a:t>Overloading functions</a:t>
            </a:r>
          </a:p>
        </p:txBody>
      </p:sp>
      <p:sp>
        <p:nvSpPr>
          <p:cNvPr id="3" name="Content Placeholder 2">
            <a:extLst>
              <a:ext uri="{FF2B5EF4-FFF2-40B4-BE49-F238E27FC236}">
                <a16:creationId xmlns:a16="http://schemas.microsoft.com/office/drawing/2014/main" id="{5B8EF6B8-D41E-2655-1094-956EDE0D7EB6}"/>
              </a:ext>
            </a:extLst>
          </p:cNvPr>
          <p:cNvSpPr>
            <a:spLocks noGrp="1"/>
          </p:cNvSpPr>
          <p:nvPr>
            <p:ph idx="1"/>
          </p:nvPr>
        </p:nvSpPr>
        <p:spPr/>
        <p:txBody>
          <a:bodyPr>
            <a:normAutofit fontScale="92500"/>
          </a:bodyPr>
          <a:lstStyle/>
          <a:p>
            <a:r>
              <a:rPr lang="en-US" dirty="0">
                <a:ea typeface="+mn-lt"/>
                <a:cs typeface="+mn-lt"/>
              </a:rPr>
              <a:t>Functions in traditional programming languages, such as C, which perform the same task but have different arguments, must have different names. To define a function that calculated the maximum value of two integers and two floating-point numbers, you would need to program two functions with different names.</a:t>
            </a:r>
          </a:p>
          <a:p>
            <a:pPr>
              <a:buSzPct val="114999"/>
            </a:pPr>
            <a:endParaRPr lang="en-US" dirty="0"/>
          </a:p>
          <a:p>
            <a:pPr>
              <a:buSzPct val="114999"/>
            </a:pPr>
            <a:endParaRPr lang="en-US" dirty="0">
              <a:ea typeface="+mn-lt"/>
              <a:cs typeface="+mn-lt"/>
            </a:endParaRPr>
          </a:p>
          <a:p>
            <a:pPr>
              <a:buSzPct val="114999"/>
            </a:pPr>
            <a:r>
              <a:rPr lang="en-US" dirty="0">
                <a:ea typeface="+mn-lt"/>
                <a:cs typeface="+mn-lt"/>
              </a:rPr>
              <a:t>Of course this is detrimental to efficient naming and the readability of your program— but luckily, this restriction does not apply to C++</a:t>
            </a:r>
            <a:endParaRPr lang="en-US" dirty="0"/>
          </a:p>
        </p:txBody>
      </p:sp>
      <p:pic>
        <p:nvPicPr>
          <p:cNvPr id="4" name="Picture 4" descr="Text&#10;&#10;Description automatically generated">
            <a:extLst>
              <a:ext uri="{FF2B5EF4-FFF2-40B4-BE49-F238E27FC236}">
                <a16:creationId xmlns:a16="http://schemas.microsoft.com/office/drawing/2014/main" id="{1BBA5F9B-2414-DFCC-D1D2-0D4040E53ABC}"/>
              </a:ext>
            </a:extLst>
          </p:cNvPr>
          <p:cNvPicPr>
            <a:picLocks noChangeAspect="1"/>
          </p:cNvPicPr>
          <p:nvPr/>
        </p:nvPicPr>
        <p:blipFill>
          <a:blip r:embed="rId2"/>
          <a:stretch>
            <a:fillRect/>
          </a:stretch>
        </p:blipFill>
        <p:spPr>
          <a:xfrm>
            <a:off x="2819400" y="4180670"/>
            <a:ext cx="4900047" cy="666422"/>
          </a:xfrm>
          <a:prstGeom prst="rect">
            <a:avLst/>
          </a:prstGeom>
        </p:spPr>
      </p:pic>
    </p:spTree>
    <p:extLst>
      <p:ext uri="{BB962C8B-B14F-4D97-AF65-F5344CB8AC3E}">
        <p14:creationId xmlns:p14="http://schemas.microsoft.com/office/powerpoint/2010/main" val="1379042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4A86-9444-F6F0-2669-50EE0989E8B8}"/>
              </a:ext>
            </a:extLst>
          </p:cNvPr>
          <p:cNvSpPr>
            <a:spLocks noGrp="1"/>
          </p:cNvSpPr>
          <p:nvPr>
            <p:ph type="title"/>
          </p:nvPr>
        </p:nvSpPr>
        <p:spPr/>
        <p:txBody>
          <a:bodyPr/>
          <a:lstStyle/>
          <a:p>
            <a:r>
              <a:rPr lang="en-US" dirty="0"/>
              <a:t>Overloading</a:t>
            </a:r>
          </a:p>
        </p:txBody>
      </p:sp>
      <p:sp>
        <p:nvSpPr>
          <p:cNvPr id="3" name="Content Placeholder 2">
            <a:extLst>
              <a:ext uri="{FF2B5EF4-FFF2-40B4-BE49-F238E27FC236}">
                <a16:creationId xmlns:a16="http://schemas.microsoft.com/office/drawing/2014/main" id="{CAF5D20A-CA13-6C33-6910-9FA27B5E8483}"/>
              </a:ext>
            </a:extLst>
          </p:cNvPr>
          <p:cNvSpPr>
            <a:spLocks noGrp="1"/>
          </p:cNvSpPr>
          <p:nvPr>
            <p:ph idx="1"/>
          </p:nvPr>
        </p:nvSpPr>
        <p:spPr/>
        <p:txBody>
          <a:bodyPr/>
          <a:lstStyle/>
          <a:p>
            <a:r>
              <a:rPr lang="en-US" dirty="0">
                <a:ea typeface="+mn-lt"/>
                <a:cs typeface="+mn-lt"/>
              </a:rPr>
              <a:t>C++ allows you to overload functions, that is, different functions can have the same name.</a:t>
            </a:r>
          </a:p>
          <a:p>
            <a:pPr>
              <a:buSzPct val="114999"/>
            </a:pPr>
            <a:endParaRPr lang="en-US" dirty="0"/>
          </a:p>
          <a:p>
            <a:pPr>
              <a:buSzPct val="114999"/>
            </a:pPr>
            <a:endParaRPr lang="en-US" dirty="0"/>
          </a:p>
          <a:p>
            <a:pPr>
              <a:buSzPct val="114999"/>
            </a:pPr>
            <a:r>
              <a:rPr lang="en-US" dirty="0">
                <a:ea typeface="+mn-lt"/>
                <a:cs typeface="+mn-lt"/>
              </a:rPr>
              <a:t>In our example two different function share the same name, max. The function max() was overloaded for int and double types. The compiler uses a function’s signature to differentiate between overloaded functions.</a:t>
            </a:r>
            <a:endParaRPr lang="en-US" dirty="0"/>
          </a:p>
        </p:txBody>
      </p:sp>
      <p:pic>
        <p:nvPicPr>
          <p:cNvPr id="4" name="Picture 4" descr="Text&#10;&#10;Description automatically generated">
            <a:extLst>
              <a:ext uri="{FF2B5EF4-FFF2-40B4-BE49-F238E27FC236}">
                <a16:creationId xmlns:a16="http://schemas.microsoft.com/office/drawing/2014/main" id="{3EC1ECD2-8996-50F1-55E3-C229CE0A2FD9}"/>
              </a:ext>
            </a:extLst>
          </p:cNvPr>
          <p:cNvPicPr>
            <a:picLocks noChangeAspect="1"/>
          </p:cNvPicPr>
          <p:nvPr/>
        </p:nvPicPr>
        <p:blipFill>
          <a:blip r:embed="rId2"/>
          <a:stretch>
            <a:fillRect/>
          </a:stretch>
        </p:blipFill>
        <p:spPr>
          <a:xfrm>
            <a:off x="3245603" y="3544610"/>
            <a:ext cx="4977538" cy="705136"/>
          </a:xfrm>
          <a:prstGeom prst="rect">
            <a:avLst/>
          </a:prstGeom>
        </p:spPr>
      </p:pic>
    </p:spTree>
    <p:extLst>
      <p:ext uri="{BB962C8B-B14F-4D97-AF65-F5344CB8AC3E}">
        <p14:creationId xmlns:p14="http://schemas.microsoft.com/office/powerpoint/2010/main" val="1115705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F7010-F3D3-167B-CB79-FEB591DD2B84}"/>
              </a:ext>
            </a:extLst>
          </p:cNvPr>
          <p:cNvSpPr>
            <a:spLocks noGrp="1"/>
          </p:cNvSpPr>
          <p:nvPr>
            <p:ph type="title"/>
          </p:nvPr>
        </p:nvSpPr>
        <p:spPr/>
        <p:txBody>
          <a:bodyPr/>
          <a:lstStyle/>
          <a:p>
            <a:r>
              <a:rPr lang="en-US" dirty="0">
                <a:ea typeface="+mj-lt"/>
                <a:cs typeface="+mj-lt"/>
              </a:rPr>
              <a:t>Function Signatures</a:t>
            </a:r>
            <a:endParaRPr lang="en-US" dirty="0"/>
          </a:p>
        </p:txBody>
      </p:sp>
      <p:sp>
        <p:nvSpPr>
          <p:cNvPr id="3" name="Content Placeholder 2">
            <a:extLst>
              <a:ext uri="{FF2B5EF4-FFF2-40B4-BE49-F238E27FC236}">
                <a16:creationId xmlns:a16="http://schemas.microsoft.com/office/drawing/2014/main" id="{0BB30515-64AA-8DAB-8544-8BCA2F1A19E1}"/>
              </a:ext>
            </a:extLst>
          </p:cNvPr>
          <p:cNvSpPr>
            <a:spLocks noGrp="1"/>
          </p:cNvSpPr>
          <p:nvPr>
            <p:ph idx="1"/>
          </p:nvPr>
        </p:nvSpPr>
        <p:spPr/>
        <p:txBody>
          <a:bodyPr/>
          <a:lstStyle/>
          <a:p>
            <a:r>
              <a:rPr lang="en-US" dirty="0">
                <a:ea typeface="+mn-lt"/>
                <a:cs typeface="+mn-lt"/>
              </a:rPr>
              <a:t>A function signature comprises the number and type of parameters. When a function is called, the compiler compares the arguments to the signature of the overloaded functions and simply calls the appropriate function.</a:t>
            </a:r>
          </a:p>
          <a:p>
            <a:pPr>
              <a:buSzPct val="114999"/>
            </a:pPr>
            <a:endParaRPr lang="en-US" dirty="0"/>
          </a:p>
          <a:p>
            <a:pPr>
              <a:buSzPct val="114999"/>
            </a:pPr>
            <a:endParaRPr lang="en-US" dirty="0"/>
          </a:p>
          <a:p>
            <a:pPr>
              <a:buSzPct val="114999"/>
            </a:pPr>
            <a:r>
              <a:rPr lang="en-US" dirty="0">
                <a:ea typeface="+mn-lt"/>
                <a:cs typeface="+mn-lt"/>
              </a:rPr>
              <a:t>In this case the double version of the function max() is called.</a:t>
            </a:r>
            <a:endParaRPr lang="en-US" dirty="0"/>
          </a:p>
          <a:p>
            <a:pPr>
              <a:buSzPct val="114999"/>
            </a:pPr>
            <a:endParaRPr lang="en-US" dirty="0"/>
          </a:p>
        </p:txBody>
      </p:sp>
      <p:pic>
        <p:nvPicPr>
          <p:cNvPr id="4" name="Picture 4">
            <a:extLst>
              <a:ext uri="{FF2B5EF4-FFF2-40B4-BE49-F238E27FC236}">
                <a16:creationId xmlns:a16="http://schemas.microsoft.com/office/drawing/2014/main" id="{CCC763F1-BAA9-1177-FAF5-45D839F88255}"/>
              </a:ext>
            </a:extLst>
          </p:cNvPr>
          <p:cNvPicPr>
            <a:picLocks noChangeAspect="1"/>
          </p:cNvPicPr>
          <p:nvPr/>
        </p:nvPicPr>
        <p:blipFill>
          <a:blip r:embed="rId2"/>
          <a:stretch>
            <a:fillRect/>
          </a:stretch>
        </p:blipFill>
        <p:spPr>
          <a:xfrm>
            <a:off x="3325210" y="3958459"/>
            <a:ext cx="4720458" cy="727841"/>
          </a:xfrm>
          <a:prstGeom prst="rect">
            <a:avLst/>
          </a:prstGeom>
        </p:spPr>
      </p:pic>
    </p:spTree>
    <p:extLst>
      <p:ext uri="{BB962C8B-B14F-4D97-AF65-F5344CB8AC3E}">
        <p14:creationId xmlns:p14="http://schemas.microsoft.com/office/powerpoint/2010/main" val="2715528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A71-71A2-7801-4F95-332055387ED4}"/>
              </a:ext>
            </a:extLst>
          </p:cNvPr>
          <p:cNvSpPr>
            <a:spLocks noGrp="1"/>
          </p:cNvSpPr>
          <p:nvPr>
            <p:ph type="title"/>
          </p:nvPr>
        </p:nvSpPr>
        <p:spPr/>
        <p:txBody>
          <a:bodyPr/>
          <a:lstStyle/>
          <a:p>
            <a:r>
              <a:rPr lang="en-US" dirty="0"/>
              <a:t>Function Signatures</a:t>
            </a:r>
            <a:endParaRPr lang="en-US" dirty="0">
              <a:ea typeface="+mj-lt"/>
              <a:cs typeface="+mj-lt"/>
            </a:endParaRPr>
          </a:p>
        </p:txBody>
      </p:sp>
      <p:sp>
        <p:nvSpPr>
          <p:cNvPr id="3" name="Content Placeholder 2">
            <a:extLst>
              <a:ext uri="{FF2B5EF4-FFF2-40B4-BE49-F238E27FC236}">
                <a16:creationId xmlns:a16="http://schemas.microsoft.com/office/drawing/2014/main" id="{9AEA3113-5A45-D7BD-931B-FFAAE87A8C3B}"/>
              </a:ext>
            </a:extLst>
          </p:cNvPr>
          <p:cNvSpPr>
            <a:spLocks noGrp="1"/>
          </p:cNvSpPr>
          <p:nvPr>
            <p:ph idx="1"/>
          </p:nvPr>
        </p:nvSpPr>
        <p:spPr/>
        <p:txBody>
          <a:bodyPr>
            <a:normAutofit fontScale="85000" lnSpcReduction="10000"/>
          </a:bodyPr>
          <a:lstStyle/>
          <a:p>
            <a:r>
              <a:rPr lang="en-US" dirty="0">
                <a:ea typeface="+mn-lt"/>
                <a:cs typeface="+mn-lt"/>
              </a:rPr>
              <a:t>When overloaded functions are called, implicit type conversion takes place. However, this can lead to ambiguities, which in turn cause a compiler error to be issued.</a:t>
            </a:r>
          </a:p>
          <a:p>
            <a:pPr>
              <a:buSzPct val="114999"/>
            </a:pPr>
            <a:endParaRPr lang="en-US" dirty="0">
              <a:ea typeface="+mn-lt"/>
              <a:cs typeface="+mn-lt"/>
            </a:endParaRPr>
          </a:p>
          <a:p>
            <a:pPr>
              <a:buSzPct val="114999"/>
            </a:pPr>
            <a:r>
              <a:rPr lang="en-US" dirty="0">
                <a:ea typeface="+mn-lt"/>
                <a:cs typeface="+mn-lt"/>
              </a:rPr>
              <a:t>The signature does not contain the function type, since you cannot deduce the type by calling a function. It is therefore impossible to differentiate between overloaded functions by type.</a:t>
            </a:r>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Both functions have the same signature and cannot be overloaded</a:t>
            </a:r>
          </a:p>
        </p:txBody>
      </p:sp>
      <p:pic>
        <p:nvPicPr>
          <p:cNvPr id="4" name="Picture 4" descr="A picture containing chart&#10;&#10;Description automatically generated">
            <a:extLst>
              <a:ext uri="{FF2B5EF4-FFF2-40B4-BE49-F238E27FC236}">
                <a16:creationId xmlns:a16="http://schemas.microsoft.com/office/drawing/2014/main" id="{FE40A0B2-3BC3-B2C0-B4D6-9972C7E373A3}"/>
              </a:ext>
            </a:extLst>
          </p:cNvPr>
          <p:cNvPicPr>
            <a:picLocks noChangeAspect="1"/>
          </p:cNvPicPr>
          <p:nvPr/>
        </p:nvPicPr>
        <p:blipFill>
          <a:blip r:embed="rId2"/>
          <a:stretch>
            <a:fillRect/>
          </a:stretch>
        </p:blipFill>
        <p:spPr>
          <a:xfrm>
            <a:off x="3155976" y="3173678"/>
            <a:ext cx="4779579" cy="509197"/>
          </a:xfrm>
          <a:prstGeom prst="rect">
            <a:avLst/>
          </a:prstGeom>
        </p:spPr>
      </p:pic>
      <p:pic>
        <p:nvPicPr>
          <p:cNvPr id="5" name="Picture 5" descr="Text&#10;&#10;Description automatically generated">
            <a:extLst>
              <a:ext uri="{FF2B5EF4-FFF2-40B4-BE49-F238E27FC236}">
                <a16:creationId xmlns:a16="http://schemas.microsoft.com/office/drawing/2014/main" id="{5E1FEBC4-CC72-A234-2461-448027103D70}"/>
              </a:ext>
            </a:extLst>
          </p:cNvPr>
          <p:cNvPicPr>
            <a:picLocks noChangeAspect="1"/>
          </p:cNvPicPr>
          <p:nvPr/>
        </p:nvPicPr>
        <p:blipFill>
          <a:blip r:embed="rId3"/>
          <a:stretch>
            <a:fillRect/>
          </a:stretch>
        </p:blipFill>
        <p:spPr>
          <a:xfrm>
            <a:off x="3216433" y="4488714"/>
            <a:ext cx="4510251" cy="689084"/>
          </a:xfrm>
          <a:prstGeom prst="rect">
            <a:avLst/>
          </a:prstGeom>
        </p:spPr>
      </p:pic>
    </p:spTree>
    <p:extLst>
      <p:ext uri="{BB962C8B-B14F-4D97-AF65-F5344CB8AC3E}">
        <p14:creationId xmlns:p14="http://schemas.microsoft.com/office/powerpoint/2010/main" val="3958857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A097-390B-FF5E-247A-FEABB214D8B2}"/>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063C8674-ABE4-AD92-9176-9EA38DCE87BF}"/>
              </a:ext>
            </a:extLst>
          </p:cNvPr>
          <p:cNvSpPr>
            <a:spLocks noGrp="1"/>
          </p:cNvSpPr>
          <p:nvPr>
            <p:ph idx="1"/>
          </p:nvPr>
        </p:nvSpPr>
        <p:spPr/>
        <p:txBody>
          <a:bodyPr>
            <a:normAutofit lnSpcReduction="10000"/>
          </a:bodyPr>
          <a:lstStyle/>
          <a:p>
            <a:r>
              <a:rPr lang="en-US" dirty="0">
                <a:ea typeface="+mn-lt"/>
                <a:cs typeface="+mn-lt"/>
              </a:rPr>
              <a:t>A function that calls itself is said to be </a:t>
            </a:r>
            <a:r>
              <a:rPr lang="en-US" b="1" dirty="0">
                <a:ea typeface="+mn-lt"/>
                <a:cs typeface="+mn-lt"/>
              </a:rPr>
              <a:t>recursive</a:t>
            </a:r>
            <a:r>
              <a:rPr lang="en-US" dirty="0">
                <a:ea typeface="+mn-lt"/>
                <a:cs typeface="+mn-lt"/>
              </a:rPr>
              <a:t>. This process can also be performed indirectly if the function first calls another function or multiple functions before it is called once more. But a break criterion is always necessary to avoid having the function call itself infinitely. </a:t>
            </a:r>
          </a:p>
          <a:p>
            <a:pPr>
              <a:buSzPct val="114999"/>
            </a:pPr>
            <a:r>
              <a:rPr lang="en-US" dirty="0">
                <a:ea typeface="+mn-lt"/>
                <a:cs typeface="+mn-lt"/>
              </a:rPr>
              <a:t>The concept of local objects makes it possible to define recursive functions in C++. Recursion requires local objects to be created each time the function is called, and these objects must not have access to any other local objects from other function calls. What effectively happens is that the local objects are placed on the stack, and thus the object created last is destroyed first.</a:t>
            </a:r>
            <a:endParaRPr lang="en-US" dirty="0"/>
          </a:p>
        </p:txBody>
      </p:sp>
    </p:spTree>
    <p:extLst>
      <p:ext uri="{BB962C8B-B14F-4D97-AF65-F5344CB8AC3E}">
        <p14:creationId xmlns:p14="http://schemas.microsoft.com/office/powerpoint/2010/main" val="2367296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A7AC6516-AA8D-6B51-0AED-B0DB4E68960A}"/>
              </a:ext>
            </a:extLst>
          </p:cNvPr>
          <p:cNvSpPr>
            <a:spLocks noGrp="1"/>
          </p:cNvSpPr>
          <p:nvPr>
            <p:ph type="title"/>
          </p:nvPr>
        </p:nvSpPr>
        <p:spPr>
          <a:xfrm>
            <a:off x="1092643" y="1092200"/>
            <a:ext cx="2928751" cy="4498860"/>
          </a:xfrm>
        </p:spPr>
        <p:txBody>
          <a:bodyPr>
            <a:normAutofit/>
          </a:bodyPr>
          <a:lstStyle/>
          <a:p>
            <a:r>
              <a:rPr lang="en-US">
                <a:solidFill>
                  <a:srgbClr val="262626"/>
                </a:solidFill>
                <a:ea typeface="+mj-lt"/>
                <a:cs typeface="+mj-lt"/>
              </a:rPr>
              <a:t>A Sample Program</a:t>
            </a:r>
            <a:endParaRPr lang="en-US">
              <a:solidFill>
                <a:srgbClr val="262626"/>
              </a:solidFill>
            </a:endParaRPr>
          </a:p>
        </p:txBody>
      </p:sp>
      <p:sp>
        <p:nvSpPr>
          <p:cNvPr id="3" name="Content Placeholder 2">
            <a:extLst>
              <a:ext uri="{FF2B5EF4-FFF2-40B4-BE49-F238E27FC236}">
                <a16:creationId xmlns:a16="http://schemas.microsoft.com/office/drawing/2014/main" id="{CF59FC43-5A4D-0183-94AC-B783D6579811}"/>
              </a:ext>
            </a:extLst>
          </p:cNvPr>
          <p:cNvSpPr>
            <a:spLocks noGrp="1"/>
          </p:cNvSpPr>
          <p:nvPr>
            <p:ph idx="1"/>
          </p:nvPr>
        </p:nvSpPr>
        <p:spPr>
          <a:xfrm>
            <a:off x="4554194" y="1092200"/>
            <a:ext cx="6546426" cy="3213620"/>
          </a:xfrm>
        </p:spPr>
        <p:txBody>
          <a:bodyPr>
            <a:normAutofit/>
          </a:bodyPr>
          <a:lstStyle/>
          <a:p>
            <a:pPr>
              <a:lnSpc>
                <a:spcPct val="90000"/>
              </a:lnSpc>
            </a:pPr>
            <a:r>
              <a:rPr lang="en-US" sz="1400" b="1" dirty="0">
                <a:solidFill>
                  <a:srgbClr val="FF0000"/>
                </a:solidFill>
                <a:ea typeface="+mn-lt"/>
                <a:cs typeface="+mn-lt"/>
              </a:rPr>
              <a:t>EXAMPLE: Using a recursive function</a:t>
            </a:r>
          </a:p>
          <a:p>
            <a:pPr>
              <a:lnSpc>
                <a:spcPct val="90000"/>
              </a:lnSpc>
              <a:buSzPct val="114999"/>
            </a:pPr>
            <a:r>
              <a:rPr lang="en-US" sz="1400" dirty="0">
                <a:solidFill>
                  <a:srgbClr val="262626"/>
                </a:solidFill>
                <a:ea typeface="+mn-lt"/>
                <a:cs typeface="+mn-lt"/>
              </a:rPr>
              <a:t>Let’s look at the principle of recursion by referring to the </a:t>
            </a:r>
            <a:r>
              <a:rPr lang="en-US" sz="1400" b="1" dirty="0">
                <a:solidFill>
                  <a:srgbClr val="FF0000"/>
                </a:solidFill>
                <a:ea typeface="+mn-lt"/>
                <a:cs typeface="+mn-lt"/>
              </a:rPr>
              <a:t>EXAMPLE</a:t>
            </a:r>
            <a:r>
              <a:rPr lang="en-US" sz="1400" dirty="0">
                <a:solidFill>
                  <a:srgbClr val="262626"/>
                </a:solidFill>
                <a:ea typeface="+mn-lt"/>
                <a:cs typeface="+mn-lt"/>
              </a:rPr>
              <a:t>. The program contains the recursive function </a:t>
            </a:r>
            <a:r>
              <a:rPr lang="en-US" sz="1400" dirty="0" err="1">
                <a:solidFill>
                  <a:srgbClr val="262626"/>
                </a:solidFill>
                <a:ea typeface="+mn-lt"/>
                <a:cs typeface="+mn-lt"/>
              </a:rPr>
              <a:t>getput</a:t>
            </a:r>
            <a:r>
              <a:rPr lang="en-US" sz="1400" dirty="0">
                <a:solidFill>
                  <a:srgbClr val="262626"/>
                </a:solidFill>
                <a:ea typeface="+mn-lt"/>
                <a:cs typeface="+mn-lt"/>
              </a:rPr>
              <a:t>() that reads a line of text from the keyboard and outputs it in reverse order. </a:t>
            </a:r>
            <a:endParaRPr lang="en-US" sz="1400" dirty="0">
              <a:solidFill>
                <a:srgbClr val="262626"/>
              </a:solidFill>
            </a:endParaRPr>
          </a:p>
          <a:p>
            <a:pPr>
              <a:lnSpc>
                <a:spcPct val="90000"/>
              </a:lnSpc>
              <a:buSzPct val="114999"/>
            </a:pPr>
            <a:r>
              <a:rPr lang="en-US" sz="1400" dirty="0">
                <a:solidFill>
                  <a:srgbClr val="262626"/>
                </a:solidFill>
                <a:ea typeface="+mn-lt"/>
                <a:cs typeface="+mn-lt"/>
              </a:rPr>
              <a:t>The function </a:t>
            </a:r>
            <a:r>
              <a:rPr lang="en-US" sz="1400" dirty="0" err="1">
                <a:solidFill>
                  <a:srgbClr val="262626"/>
                </a:solidFill>
                <a:ea typeface="+mn-lt"/>
                <a:cs typeface="+mn-lt"/>
              </a:rPr>
              <a:t>getput</a:t>
            </a:r>
            <a:r>
              <a:rPr lang="en-US" sz="1400" dirty="0">
                <a:solidFill>
                  <a:srgbClr val="262626"/>
                </a:solidFill>
                <a:ea typeface="+mn-lt"/>
                <a:cs typeface="+mn-lt"/>
              </a:rPr>
              <a:t>() is first called by main() and reads a character from the keyboard, storing it in the local variable c. If the character is not '\n', the function </a:t>
            </a:r>
            <a:r>
              <a:rPr lang="en-US" sz="1400" dirty="0" err="1">
                <a:solidFill>
                  <a:srgbClr val="262626"/>
                </a:solidFill>
                <a:ea typeface="+mn-lt"/>
                <a:cs typeface="+mn-lt"/>
              </a:rPr>
              <a:t>getput</a:t>
            </a:r>
            <a:r>
              <a:rPr lang="en-US" sz="1400" dirty="0">
                <a:solidFill>
                  <a:srgbClr val="262626"/>
                </a:solidFill>
                <a:ea typeface="+mn-lt"/>
                <a:cs typeface="+mn-lt"/>
              </a:rPr>
              <a:t>() calls itself again and thus reads a further character from the keyboard before storing it in the local variable c. </a:t>
            </a:r>
          </a:p>
          <a:p>
            <a:pPr>
              <a:lnSpc>
                <a:spcPct val="90000"/>
              </a:lnSpc>
              <a:buSzPct val="114999"/>
            </a:pPr>
            <a:r>
              <a:rPr lang="en-US" sz="1400" dirty="0">
                <a:solidFill>
                  <a:srgbClr val="262626"/>
                </a:solidFill>
                <a:ea typeface="+mn-lt"/>
                <a:cs typeface="+mn-lt"/>
              </a:rPr>
              <a:t>The chain of recursive function calls is terminated by the user pressing the Return key. The last character to be read, '\n' (line feed), is output and the program flow branches to the previous </a:t>
            </a:r>
            <a:r>
              <a:rPr lang="en-US" sz="1400" dirty="0" err="1">
                <a:solidFill>
                  <a:srgbClr val="262626"/>
                </a:solidFill>
                <a:ea typeface="+mn-lt"/>
                <a:cs typeface="+mn-lt"/>
              </a:rPr>
              <a:t>getput</a:t>
            </a:r>
            <a:r>
              <a:rPr lang="en-US" sz="1400" dirty="0">
                <a:solidFill>
                  <a:srgbClr val="262626"/>
                </a:solidFill>
                <a:ea typeface="+mn-lt"/>
                <a:cs typeface="+mn-lt"/>
              </a:rPr>
              <a:t>() instance. This outputs the second to last character, and so on. When the first character to have been read has finally been output, the program flow is handed back to main().</a:t>
            </a:r>
            <a:endParaRPr lang="en-US" sz="1400" dirty="0">
              <a:solidFill>
                <a:srgbClr val="262626"/>
              </a:solidFill>
            </a:endParaRPr>
          </a:p>
        </p:txBody>
      </p:sp>
      <p:pic>
        <p:nvPicPr>
          <p:cNvPr id="4" name="Picture 4" descr="Diagram&#10;&#10;Description automatically generated">
            <a:extLst>
              <a:ext uri="{FF2B5EF4-FFF2-40B4-BE49-F238E27FC236}">
                <a16:creationId xmlns:a16="http://schemas.microsoft.com/office/drawing/2014/main" id="{AFEC5CBD-493A-E8F2-BFB3-AEB5FB08FCAB}"/>
              </a:ext>
            </a:extLst>
          </p:cNvPr>
          <p:cNvPicPr>
            <a:picLocks noChangeAspect="1"/>
          </p:cNvPicPr>
          <p:nvPr/>
        </p:nvPicPr>
        <p:blipFill>
          <a:blip r:embed="rId5"/>
          <a:stretch>
            <a:fillRect/>
          </a:stretch>
        </p:blipFill>
        <p:spPr>
          <a:xfrm>
            <a:off x="5570651" y="4085150"/>
            <a:ext cx="4735890" cy="2071145"/>
          </a:xfrm>
          <a:prstGeom prst="rect">
            <a:avLst/>
          </a:prstGeom>
          <a:ln w="57150" cmpd="thickThin">
            <a:solidFill>
              <a:srgbClr val="7F7F7F"/>
            </a:solidFill>
            <a:miter lim="800000"/>
          </a:ln>
        </p:spPr>
      </p:pic>
    </p:spTree>
    <p:extLst>
      <p:ext uri="{BB962C8B-B14F-4D97-AF65-F5344CB8AC3E}">
        <p14:creationId xmlns:p14="http://schemas.microsoft.com/office/powerpoint/2010/main" val="1503664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693C-B017-7FEB-7C36-722C0EF7BFFC}"/>
              </a:ext>
            </a:extLst>
          </p:cNvPr>
          <p:cNvSpPr>
            <a:spLocks noGrp="1"/>
          </p:cNvSpPr>
          <p:nvPr>
            <p:ph type="title"/>
          </p:nvPr>
        </p:nvSpPr>
        <p:spPr/>
        <p:txBody>
          <a:bodyPr/>
          <a:lstStyle/>
          <a:p>
            <a:r>
              <a:rPr lang="en-US" dirty="0">
                <a:ea typeface="+mj-lt"/>
                <a:cs typeface="+mj-lt"/>
              </a:rPr>
              <a:t>Practical Usage</a:t>
            </a:r>
            <a:endParaRPr lang="en-US" dirty="0"/>
          </a:p>
        </p:txBody>
      </p:sp>
      <p:sp>
        <p:nvSpPr>
          <p:cNvPr id="3" name="Content Placeholder 2">
            <a:extLst>
              <a:ext uri="{FF2B5EF4-FFF2-40B4-BE49-F238E27FC236}">
                <a16:creationId xmlns:a16="http://schemas.microsoft.com/office/drawing/2014/main" id="{562CA668-BE43-A469-834A-5316495BB1FC}"/>
              </a:ext>
            </a:extLst>
          </p:cNvPr>
          <p:cNvSpPr>
            <a:spLocks noGrp="1"/>
          </p:cNvSpPr>
          <p:nvPr>
            <p:ph idx="1"/>
          </p:nvPr>
        </p:nvSpPr>
        <p:spPr/>
        <p:txBody>
          <a:bodyPr/>
          <a:lstStyle/>
          <a:p>
            <a:r>
              <a:rPr lang="en-US" dirty="0">
                <a:ea typeface="+mn-lt"/>
                <a:cs typeface="+mn-lt"/>
              </a:rPr>
              <a:t>The logic of various solutions to common problems results in a recursive structure, for example, browsing directory trees, using binary trees for data management, or some sorting algorithms, such as the quick sort algorithm. Recursive functions allow you to formulate this kind of logic in an efficient and elegant manner. </a:t>
            </a:r>
          </a:p>
          <a:p>
            <a:pPr>
              <a:buSzPct val="114999"/>
            </a:pPr>
            <a:r>
              <a:rPr lang="en-US" dirty="0">
                <a:ea typeface="+mn-lt"/>
                <a:cs typeface="+mn-lt"/>
              </a:rPr>
              <a:t>However, always make sure that sufficient memory is available for the stack.</a:t>
            </a:r>
            <a:endParaRPr lang="en-US" dirty="0"/>
          </a:p>
        </p:txBody>
      </p:sp>
    </p:spTree>
    <p:extLst>
      <p:ext uri="{BB962C8B-B14F-4D97-AF65-F5344CB8AC3E}">
        <p14:creationId xmlns:p14="http://schemas.microsoft.com/office/powerpoint/2010/main" val="3129282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2">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4" name="Picture 23">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6" name="Picture 25">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7" name="Picture 26">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439684C3-852A-E069-F01F-A41478622737}"/>
              </a:ext>
            </a:extLst>
          </p:cNvPr>
          <p:cNvSpPr>
            <a:spLocks noGrp="1"/>
          </p:cNvSpPr>
          <p:nvPr>
            <p:ph type="title"/>
          </p:nvPr>
        </p:nvSpPr>
        <p:spPr>
          <a:xfrm>
            <a:off x="6094412" y="982132"/>
            <a:ext cx="4802185" cy="1303867"/>
          </a:xfrm>
        </p:spPr>
        <p:txBody>
          <a:bodyPr>
            <a:normAutofit/>
          </a:bodyPr>
          <a:lstStyle/>
          <a:p>
            <a:pPr>
              <a:lnSpc>
                <a:spcPct val="90000"/>
              </a:lnSpc>
            </a:pPr>
            <a:r>
              <a:rPr lang="en-US" sz="4100">
                <a:solidFill>
                  <a:srgbClr val="262626"/>
                </a:solidFill>
              </a:rPr>
              <a:t>Significance of functions in C++</a:t>
            </a:r>
          </a:p>
        </p:txBody>
      </p:sp>
      <p:sp>
        <p:nvSpPr>
          <p:cNvPr id="35" name="Rectangle 28">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A00F0875-B9EB-2BA2-4B24-520D1E17AEC5}"/>
              </a:ext>
            </a:extLst>
          </p:cNvPr>
          <p:cNvPicPr>
            <a:picLocks noChangeAspect="1"/>
          </p:cNvPicPr>
          <p:nvPr/>
        </p:nvPicPr>
        <p:blipFill>
          <a:blip r:embed="rId5"/>
          <a:stretch>
            <a:fillRect/>
          </a:stretch>
        </p:blipFill>
        <p:spPr>
          <a:xfrm>
            <a:off x="1186666" y="1918096"/>
            <a:ext cx="4380495" cy="3243375"/>
          </a:xfrm>
          <a:prstGeom prst="rect">
            <a:avLst/>
          </a:prstGeom>
        </p:spPr>
      </p:pic>
      <p:cxnSp>
        <p:nvCxnSpPr>
          <p:cNvPr id="36" name="Straight Connector 30">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57B9C6DF-6558-7D5D-A1A8-B94F79752810}"/>
              </a:ext>
            </a:extLst>
          </p:cNvPr>
          <p:cNvSpPr>
            <a:spLocks noGrp="1"/>
          </p:cNvSpPr>
          <p:nvPr>
            <p:ph idx="1"/>
          </p:nvPr>
        </p:nvSpPr>
        <p:spPr>
          <a:xfrm>
            <a:off x="6094412" y="2556932"/>
            <a:ext cx="4802184" cy="3318936"/>
          </a:xfrm>
        </p:spPr>
        <p:txBody>
          <a:bodyPr>
            <a:normAutofit/>
          </a:bodyPr>
          <a:lstStyle/>
          <a:p>
            <a:pPr>
              <a:lnSpc>
                <a:spcPct val="90000"/>
              </a:lnSpc>
              <a:buSzPct val="114999"/>
            </a:pPr>
            <a:r>
              <a:rPr lang="en-US" sz="1300">
                <a:solidFill>
                  <a:srgbClr val="262626"/>
                </a:solidFill>
                <a:ea typeface="+mn-lt"/>
                <a:cs typeface="+mn-lt"/>
              </a:rPr>
              <a:t>C++ supports efficient software development on the lines of the top-down principle. If you are looking to provide a solution for a more complex problem, it will help to divide the problem into smaller units. After identifying objects you will need to define classes that describe these objects. You can use available classes and functions to do so. In addition, you can make use of inheritance to create specialized classes without needing to change any existing classes. </a:t>
            </a:r>
          </a:p>
          <a:p>
            <a:pPr>
              <a:lnSpc>
                <a:spcPct val="90000"/>
              </a:lnSpc>
              <a:buSzPct val="114999"/>
            </a:pPr>
            <a:r>
              <a:rPr lang="en-US" sz="1300">
                <a:solidFill>
                  <a:srgbClr val="262626"/>
                </a:solidFill>
                <a:ea typeface="+mn-lt"/>
                <a:cs typeface="+mn-lt"/>
              </a:rPr>
              <a:t>When implementing a class you must define the capacities of those objects, that is, the member functions, in your program. However, not every function is a member function. </a:t>
            </a:r>
          </a:p>
          <a:p>
            <a:pPr>
              <a:lnSpc>
                <a:spcPct val="90000"/>
              </a:lnSpc>
              <a:buSzPct val="114999"/>
            </a:pPr>
            <a:r>
              <a:rPr lang="en-US" sz="1300">
                <a:solidFill>
                  <a:srgbClr val="262626"/>
                </a:solidFill>
                <a:ea typeface="+mn-lt"/>
                <a:cs typeface="+mn-lt"/>
              </a:rPr>
              <a:t>Functions can be defined globally, such as the function main() for example. Functions of this type do not belong to any particular class but normally represent algorithms of a more general nature, such as the search or sort functions of the standard library.</a:t>
            </a:r>
            <a:endParaRPr lang="en-US" sz="1300">
              <a:solidFill>
                <a:srgbClr val="262626"/>
              </a:solidFill>
            </a:endParaRPr>
          </a:p>
        </p:txBody>
      </p:sp>
    </p:spTree>
    <p:extLst>
      <p:ext uri="{BB962C8B-B14F-4D97-AF65-F5344CB8AC3E}">
        <p14:creationId xmlns:p14="http://schemas.microsoft.com/office/powerpoint/2010/main" val="420081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9CC1C-865F-5407-A4AE-C0ECAE693E02}"/>
              </a:ext>
            </a:extLst>
          </p:cNvPr>
          <p:cNvSpPr>
            <a:spLocks noGrp="1"/>
          </p:cNvSpPr>
          <p:nvPr>
            <p:ph type="title"/>
          </p:nvPr>
        </p:nvSpPr>
        <p:spPr/>
        <p:txBody>
          <a:bodyPr/>
          <a:lstStyle/>
          <a:p>
            <a:r>
              <a:rPr lang="en-US" dirty="0">
                <a:ea typeface="+mj-lt"/>
                <a:cs typeface="+mj-lt"/>
              </a:rPr>
              <a:t>Libraries</a:t>
            </a:r>
            <a:endParaRPr lang="en-US" dirty="0"/>
          </a:p>
        </p:txBody>
      </p:sp>
      <p:sp>
        <p:nvSpPr>
          <p:cNvPr id="3" name="Content Placeholder 2">
            <a:extLst>
              <a:ext uri="{FF2B5EF4-FFF2-40B4-BE49-F238E27FC236}">
                <a16:creationId xmlns:a16="http://schemas.microsoft.com/office/drawing/2014/main" id="{2278ECF6-4AD2-8607-36C3-AF0AC659109F}"/>
              </a:ext>
            </a:extLst>
          </p:cNvPr>
          <p:cNvSpPr>
            <a:spLocks noGrp="1"/>
          </p:cNvSpPr>
          <p:nvPr>
            <p:ph idx="1"/>
          </p:nvPr>
        </p:nvSpPr>
        <p:spPr>
          <a:xfrm>
            <a:off x="1295401" y="2556932"/>
            <a:ext cx="9601196" cy="3648274"/>
          </a:xfrm>
        </p:spPr>
        <p:txBody>
          <a:bodyPr>
            <a:normAutofit fontScale="62500" lnSpcReduction="20000"/>
          </a:bodyPr>
          <a:lstStyle/>
          <a:p>
            <a:r>
              <a:rPr lang="en-US" dirty="0">
                <a:ea typeface="+mn-lt"/>
                <a:cs typeface="+mn-lt"/>
              </a:rPr>
              <a:t>You will not need to program each “building block” yourself. Many useful global functions and classes are available from the C++ standard library. In addition, you can use other libraries for special purposes. Often a compiler package will offer commercial class libraries or graphical user interfaces. Thus, a C++ program will be made up of </a:t>
            </a:r>
          </a:p>
          <a:p>
            <a:pPr lvl="1">
              <a:buSzPct val="114999"/>
            </a:pPr>
            <a:r>
              <a:rPr lang="en-US" dirty="0">
                <a:ea typeface="+mn-lt"/>
                <a:cs typeface="+mn-lt"/>
              </a:rPr>
              <a:t>language elements of the C++ core </a:t>
            </a:r>
          </a:p>
          <a:p>
            <a:pPr lvl="1">
              <a:buSzPct val="114999"/>
            </a:pPr>
            <a:r>
              <a:rPr lang="en-US" dirty="0">
                <a:ea typeface="+mn-lt"/>
                <a:cs typeface="+mn-lt"/>
              </a:rPr>
              <a:t>global functions and classes from the C++ standard library </a:t>
            </a:r>
          </a:p>
          <a:p>
            <a:pPr lvl="1">
              <a:buSzPct val="114999"/>
            </a:pPr>
            <a:r>
              <a:rPr lang="en-US" dirty="0">
                <a:ea typeface="+mn-lt"/>
                <a:cs typeface="+mn-lt"/>
              </a:rPr>
              <a:t>functions and classes you have programmed yourself and other libraries. </a:t>
            </a:r>
            <a:endParaRPr lang="en-US">
              <a:ea typeface="+mn-lt"/>
              <a:cs typeface="+mn-lt"/>
            </a:endParaRPr>
          </a:p>
          <a:p>
            <a:pPr>
              <a:buSzPct val="114999"/>
            </a:pPr>
            <a:r>
              <a:rPr lang="en-US" dirty="0">
                <a:ea typeface="+mn-lt"/>
                <a:cs typeface="+mn-lt"/>
              </a:rPr>
              <a:t>Classes and functions that belong together are normally compounded to form separate source files, which can be compiled and tested independently. Using software components that you have already tested makes programming a complex solution much easier and improves the reliability of your programs. You can enhance the reusability of your source code by compiling your own libraries, but be sure to include comments for ease of readability. </a:t>
            </a:r>
            <a:endParaRPr lang="en-US">
              <a:ea typeface="+mn-lt"/>
              <a:cs typeface="+mn-lt"/>
            </a:endParaRPr>
          </a:p>
          <a:p>
            <a:pPr>
              <a:buSzPct val="114999"/>
            </a:pPr>
            <a:r>
              <a:rPr lang="en-US" dirty="0">
                <a:ea typeface="+mn-lt"/>
                <a:cs typeface="+mn-lt"/>
              </a:rPr>
              <a:t>Compiled source files, also known as modules, are compounded by the linker to an executable file by reference to the libraries you include. If you modify a source file, you may also need to recompile other files. In large scale projects it is recommended to use the MAKE utility for module management. An integrated developer environment will offer the functionality of this utility when you create a new project. This includes your own source files, the libraries used, and the compiler/linker settings for program compilation</a:t>
            </a:r>
            <a:endParaRPr lang="en-US"/>
          </a:p>
        </p:txBody>
      </p:sp>
    </p:spTree>
    <p:extLst>
      <p:ext uri="{BB962C8B-B14F-4D97-AF65-F5344CB8AC3E}">
        <p14:creationId xmlns:p14="http://schemas.microsoft.com/office/powerpoint/2010/main" val="3106522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3E2-F45B-1BB2-8E41-EFA7A7507238}"/>
              </a:ext>
            </a:extLst>
          </p:cNvPr>
          <p:cNvSpPr>
            <a:spLocks noGrp="1"/>
          </p:cNvSpPr>
          <p:nvPr>
            <p:ph type="title"/>
          </p:nvPr>
        </p:nvSpPr>
        <p:spPr/>
        <p:txBody>
          <a:bodyPr/>
          <a:lstStyle/>
          <a:p>
            <a:r>
              <a:rPr lang="en-US" dirty="0"/>
              <a:t>Defining functions</a:t>
            </a:r>
          </a:p>
        </p:txBody>
      </p:sp>
      <p:sp>
        <p:nvSpPr>
          <p:cNvPr id="3" name="Content Placeholder 2">
            <a:extLst>
              <a:ext uri="{FF2B5EF4-FFF2-40B4-BE49-F238E27FC236}">
                <a16:creationId xmlns:a16="http://schemas.microsoft.com/office/drawing/2014/main" id="{856FEB6A-33F4-3F79-77E3-9CEAD5077934}"/>
              </a:ext>
            </a:extLst>
          </p:cNvPr>
          <p:cNvSpPr>
            <a:spLocks noGrp="1"/>
          </p:cNvSpPr>
          <p:nvPr>
            <p:ph idx="1"/>
          </p:nvPr>
        </p:nvSpPr>
        <p:spPr/>
        <p:txBody>
          <a:bodyPr>
            <a:normAutofit/>
          </a:bodyPr>
          <a:lstStyle/>
          <a:p>
            <a:r>
              <a:rPr lang="en-US" dirty="0">
                <a:ea typeface="+mn-lt"/>
                <a:cs typeface="+mn-lt"/>
              </a:rPr>
              <a:t>Functions can be defined in any order, however, the first function is normally main. This makes the program easier to understand, since you start reading at the point where the program starts to execute. </a:t>
            </a:r>
          </a:p>
          <a:p>
            <a:pPr>
              <a:buSzPct val="114999"/>
            </a:pPr>
            <a:r>
              <a:rPr lang="en-US" b="1" dirty="0">
                <a:solidFill>
                  <a:srgbClr val="FF0000"/>
                </a:solidFill>
                <a:ea typeface="+mn-lt"/>
                <a:cs typeface="+mn-lt"/>
              </a:rPr>
              <a:t>EXAMPLE: Example of a function definition</a:t>
            </a:r>
          </a:p>
          <a:p>
            <a:pPr marL="0" indent="0">
              <a:buSzPct val="114999"/>
              <a:buNone/>
            </a:pPr>
            <a:endParaRPr lang="en-US" dirty="0"/>
          </a:p>
        </p:txBody>
      </p:sp>
    </p:spTree>
    <p:extLst>
      <p:ext uri="{BB962C8B-B14F-4D97-AF65-F5344CB8AC3E}">
        <p14:creationId xmlns:p14="http://schemas.microsoft.com/office/powerpoint/2010/main" val="1459931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DF5E-42C7-EF68-23CE-ECFEB68F0CA9}"/>
              </a:ext>
            </a:extLst>
          </p:cNvPr>
          <p:cNvSpPr>
            <a:spLocks noGrp="1"/>
          </p:cNvSpPr>
          <p:nvPr>
            <p:ph type="title"/>
          </p:nvPr>
        </p:nvSpPr>
        <p:spPr>
          <a:xfrm>
            <a:off x="1295402" y="982132"/>
            <a:ext cx="9601196" cy="1303867"/>
          </a:xfrm>
        </p:spPr>
        <p:txBody>
          <a:bodyPr>
            <a:normAutofit/>
          </a:bodyPr>
          <a:lstStyle/>
          <a:p>
            <a:r>
              <a:rPr lang="en-US" dirty="0">
                <a:ea typeface="+mj-lt"/>
                <a:cs typeface="+mj-lt"/>
              </a:rPr>
              <a:t>Defining functions</a:t>
            </a:r>
            <a:endParaRPr lang="en-US">
              <a:ea typeface="+mj-lt"/>
              <a:cs typeface="+mj-lt"/>
            </a:endParaRPr>
          </a:p>
          <a:p>
            <a:endParaRPr lang="en-US" dirty="0">
              <a:solidFill>
                <a:srgbClr val="262626"/>
              </a:solidFill>
            </a:endParaRPr>
          </a:p>
        </p:txBody>
      </p:sp>
      <p:pic>
        <p:nvPicPr>
          <p:cNvPr id="4" name="Picture 4" descr="Graphical user interface, text, application&#10;&#10;Description automatically generated">
            <a:extLst>
              <a:ext uri="{FF2B5EF4-FFF2-40B4-BE49-F238E27FC236}">
                <a16:creationId xmlns:a16="http://schemas.microsoft.com/office/drawing/2014/main" id="{2ECF64F6-46C1-B0F7-F36F-7E1EAE7085C5}"/>
              </a:ext>
            </a:extLst>
          </p:cNvPr>
          <p:cNvPicPr>
            <a:picLocks noChangeAspect="1"/>
          </p:cNvPicPr>
          <p:nvPr/>
        </p:nvPicPr>
        <p:blipFill>
          <a:blip r:embed="rId3"/>
          <a:stretch>
            <a:fillRect/>
          </a:stretch>
        </p:blipFill>
        <p:spPr>
          <a:xfrm>
            <a:off x="982235" y="3257065"/>
            <a:ext cx="3482355" cy="1379242"/>
          </a:xfrm>
          <a:prstGeom prst="rect">
            <a:avLst/>
          </a:prstGeom>
          <a:ln w="57150" cmpd="thickThin">
            <a:solidFill>
              <a:srgbClr val="7F7F7F"/>
            </a:solidFill>
            <a:miter lim="800000"/>
          </a:ln>
        </p:spPr>
      </p:pic>
      <p:sp>
        <p:nvSpPr>
          <p:cNvPr id="3" name="Content Placeholder 2">
            <a:extLst>
              <a:ext uri="{FF2B5EF4-FFF2-40B4-BE49-F238E27FC236}">
                <a16:creationId xmlns:a16="http://schemas.microsoft.com/office/drawing/2014/main" id="{D0E59003-8375-05EB-DB87-81D94D9D31D9}"/>
              </a:ext>
            </a:extLst>
          </p:cNvPr>
          <p:cNvSpPr>
            <a:spLocks noGrp="1"/>
          </p:cNvSpPr>
          <p:nvPr>
            <p:ph idx="1"/>
          </p:nvPr>
        </p:nvSpPr>
        <p:spPr>
          <a:xfrm>
            <a:off x="4639732" y="2556932"/>
            <a:ext cx="6250406" cy="3706393"/>
          </a:xfrm>
        </p:spPr>
        <p:txBody>
          <a:bodyPr vert="horz" lIns="91440" tIns="45720" rIns="91440" bIns="45720" rtlCol="0" anchor="t">
            <a:noAutofit/>
          </a:bodyPr>
          <a:lstStyle/>
          <a:p>
            <a:pPr>
              <a:lnSpc>
                <a:spcPct val="90000"/>
              </a:lnSpc>
            </a:pPr>
            <a:r>
              <a:rPr lang="en-US" sz="1400" dirty="0">
                <a:solidFill>
                  <a:srgbClr val="262626"/>
                </a:solidFill>
              </a:rPr>
              <a:t>The function test() is shown in the </a:t>
            </a:r>
            <a:r>
              <a:rPr lang="en-US" sz="1400" b="1" dirty="0">
                <a:solidFill>
                  <a:srgbClr val="FF0000"/>
                </a:solidFill>
              </a:rPr>
              <a:t>EXAMPLE</a:t>
            </a:r>
            <a:r>
              <a:rPr lang="en-US" sz="1400" dirty="0">
                <a:solidFill>
                  <a:srgbClr val="262626"/>
                </a:solidFill>
              </a:rPr>
              <a:t> and followed by the general form of a function. The example can be read as follows: </a:t>
            </a:r>
            <a:endParaRPr lang="en-US" sz="1400">
              <a:solidFill>
                <a:srgbClr val="262626"/>
              </a:solidFill>
              <a:ea typeface="+mn-lt"/>
              <a:cs typeface="+mn-lt"/>
            </a:endParaRPr>
          </a:p>
          <a:p>
            <a:pPr lvl="1">
              <a:lnSpc>
                <a:spcPct val="90000"/>
              </a:lnSpc>
              <a:buSzPct val="114999"/>
            </a:pPr>
            <a:r>
              <a:rPr lang="en-US" sz="1400" b="1" dirty="0">
                <a:solidFill>
                  <a:srgbClr val="262626"/>
                </a:solidFill>
              </a:rPr>
              <a:t>type</a:t>
            </a:r>
            <a:r>
              <a:rPr lang="en-US" sz="1400" dirty="0">
                <a:solidFill>
                  <a:srgbClr val="262626"/>
                </a:solidFill>
              </a:rPr>
              <a:t> is the function type, that is, the type of the return value. </a:t>
            </a:r>
            <a:endParaRPr lang="en-US" sz="1400">
              <a:solidFill>
                <a:srgbClr val="262626"/>
              </a:solidFill>
              <a:ea typeface="+mn-lt"/>
              <a:cs typeface="+mn-lt"/>
            </a:endParaRPr>
          </a:p>
          <a:p>
            <a:pPr lvl="1">
              <a:lnSpc>
                <a:spcPct val="90000"/>
              </a:lnSpc>
              <a:buSzPct val="114999"/>
            </a:pPr>
            <a:r>
              <a:rPr lang="en-US" sz="1400" b="1" dirty="0">
                <a:solidFill>
                  <a:srgbClr val="262626"/>
                </a:solidFill>
              </a:rPr>
              <a:t>name</a:t>
            </a:r>
            <a:r>
              <a:rPr lang="en-US" sz="1400" dirty="0">
                <a:solidFill>
                  <a:srgbClr val="262626"/>
                </a:solidFill>
              </a:rPr>
              <a:t> is the function name, which is formed like a variable name and should indicate the purpose of the function. </a:t>
            </a:r>
            <a:endParaRPr lang="en-US" sz="1400">
              <a:solidFill>
                <a:srgbClr val="262626"/>
              </a:solidFill>
              <a:ea typeface="+mn-lt"/>
              <a:cs typeface="+mn-lt"/>
            </a:endParaRPr>
          </a:p>
          <a:p>
            <a:pPr lvl="1">
              <a:lnSpc>
                <a:spcPct val="90000"/>
              </a:lnSpc>
              <a:buSzPct val="114999"/>
            </a:pPr>
            <a:r>
              <a:rPr lang="en-US" sz="1400" b="1" dirty="0" err="1">
                <a:solidFill>
                  <a:srgbClr val="262626"/>
                </a:solidFill>
              </a:rPr>
              <a:t>declaration_list</a:t>
            </a:r>
            <a:r>
              <a:rPr lang="en-US" sz="1400" dirty="0">
                <a:solidFill>
                  <a:srgbClr val="262626"/>
                </a:solidFill>
              </a:rPr>
              <a:t> contains the names of the parameters and declares their types. The list can be empty, as for the function main(), for example. A list of declarations that contains only the word void is equivalent to an empty list. </a:t>
            </a:r>
            <a:endParaRPr lang="en-US" sz="1400">
              <a:solidFill>
                <a:srgbClr val="262626"/>
              </a:solidFill>
              <a:ea typeface="+mn-lt"/>
              <a:cs typeface="+mn-lt"/>
            </a:endParaRPr>
          </a:p>
          <a:p>
            <a:pPr>
              <a:lnSpc>
                <a:spcPct val="90000"/>
              </a:lnSpc>
              <a:buSzPct val="114999"/>
            </a:pPr>
            <a:r>
              <a:rPr lang="en-US" sz="1400" dirty="0">
                <a:solidFill>
                  <a:srgbClr val="262626"/>
                </a:solidFill>
              </a:rPr>
              <a:t>The </a:t>
            </a:r>
            <a:r>
              <a:rPr lang="en-US" sz="1400" b="1" dirty="0">
                <a:solidFill>
                  <a:srgbClr val="262626"/>
                </a:solidFill>
              </a:rPr>
              <a:t>parameters</a:t>
            </a:r>
            <a:r>
              <a:rPr lang="en-US" sz="1400" dirty="0">
                <a:solidFill>
                  <a:srgbClr val="262626"/>
                </a:solidFill>
              </a:rPr>
              <a:t> declared in a list are no more than local variables. They are created when the function is called and initialized by the values of the arguments.</a:t>
            </a:r>
            <a:endParaRPr lang="en-US" sz="1400">
              <a:solidFill>
                <a:srgbClr val="262626"/>
              </a:solidFill>
              <a:ea typeface="+mn-lt"/>
              <a:cs typeface="+mn-lt"/>
            </a:endParaRPr>
          </a:p>
          <a:p>
            <a:pPr>
              <a:lnSpc>
                <a:spcPct val="90000"/>
              </a:lnSpc>
              <a:buSzPct val="114999"/>
            </a:pPr>
            <a:r>
              <a:rPr lang="en-US" sz="1400" dirty="0">
                <a:solidFill>
                  <a:srgbClr val="262626"/>
                </a:solidFill>
              </a:rPr>
              <a:t>The left curved bracket indicates the start of a </a:t>
            </a:r>
            <a:r>
              <a:rPr lang="en-US" sz="1400" b="1" dirty="0">
                <a:solidFill>
                  <a:srgbClr val="262626"/>
                </a:solidFill>
              </a:rPr>
              <a:t>function block</a:t>
            </a:r>
            <a:r>
              <a:rPr lang="en-US" sz="1400" dirty="0">
                <a:solidFill>
                  <a:srgbClr val="262626"/>
                </a:solidFill>
              </a:rPr>
              <a:t>, which contains the statements defining what the function does.</a:t>
            </a:r>
          </a:p>
        </p:txBody>
      </p:sp>
    </p:spTree>
    <p:extLst>
      <p:ext uri="{BB962C8B-B14F-4D97-AF65-F5344CB8AC3E}">
        <p14:creationId xmlns:p14="http://schemas.microsoft.com/office/powerpoint/2010/main" val="302938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A55-D122-081C-F515-27C0837E6C98}"/>
              </a:ext>
            </a:extLst>
          </p:cNvPr>
          <p:cNvSpPr>
            <a:spLocks noGrp="1"/>
          </p:cNvSpPr>
          <p:nvPr>
            <p:ph type="title"/>
          </p:nvPr>
        </p:nvSpPr>
        <p:spPr/>
        <p:txBody>
          <a:bodyPr/>
          <a:lstStyle/>
          <a:p>
            <a:r>
              <a:rPr lang="en-US" dirty="0">
                <a:ea typeface="+mj-lt"/>
                <a:cs typeface="+mj-lt"/>
              </a:rPr>
              <a:t>Prototype and Definition</a:t>
            </a:r>
            <a:endParaRPr lang="en-US" dirty="0"/>
          </a:p>
        </p:txBody>
      </p:sp>
      <p:sp>
        <p:nvSpPr>
          <p:cNvPr id="3" name="Content Placeholder 2">
            <a:extLst>
              <a:ext uri="{FF2B5EF4-FFF2-40B4-BE49-F238E27FC236}">
                <a16:creationId xmlns:a16="http://schemas.microsoft.com/office/drawing/2014/main" id="{BCA8C25F-5E26-ED31-85C5-B058AEE81E8C}"/>
              </a:ext>
            </a:extLst>
          </p:cNvPr>
          <p:cNvSpPr>
            <a:spLocks noGrp="1"/>
          </p:cNvSpPr>
          <p:nvPr>
            <p:ph idx="1"/>
          </p:nvPr>
        </p:nvSpPr>
        <p:spPr/>
        <p:txBody>
          <a:bodyPr/>
          <a:lstStyle/>
          <a:p>
            <a:r>
              <a:rPr lang="en-US" dirty="0">
                <a:ea typeface="+mn-lt"/>
                <a:cs typeface="+mn-lt"/>
              </a:rPr>
              <a:t>In a function definition the function header is similar in form to the prototype of a function. The only difference when a function is defined is that the name and declaration list are not followed by a semicolon but by a function code block. </a:t>
            </a:r>
          </a:p>
          <a:p>
            <a:pPr>
              <a:buSzPct val="114999"/>
            </a:pPr>
            <a:r>
              <a:rPr lang="en-US" dirty="0">
                <a:ea typeface="+mn-lt"/>
                <a:cs typeface="+mn-lt"/>
              </a:rPr>
              <a:t>The </a:t>
            </a:r>
            <a:r>
              <a:rPr lang="en-US" b="1" dirty="0">
                <a:ea typeface="+mn-lt"/>
                <a:cs typeface="+mn-lt"/>
              </a:rPr>
              <a:t>prototype</a:t>
            </a:r>
            <a:r>
              <a:rPr lang="en-US" dirty="0">
                <a:ea typeface="+mn-lt"/>
                <a:cs typeface="+mn-lt"/>
              </a:rPr>
              <a:t> is the declaration of the function and thus describes only the formal interface of that function. This means you can omit parameter names from the prototype, whereas compiling a function definition will produce machine code. </a:t>
            </a:r>
            <a:endParaRPr lang="en-US"/>
          </a:p>
        </p:txBody>
      </p:sp>
    </p:spTree>
    <p:extLst>
      <p:ext uri="{BB962C8B-B14F-4D97-AF65-F5344CB8AC3E}">
        <p14:creationId xmlns:p14="http://schemas.microsoft.com/office/powerpoint/2010/main" val="209941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2960-2C9C-7B5E-1365-661AC662A243}"/>
              </a:ext>
            </a:extLst>
          </p:cNvPr>
          <p:cNvSpPr>
            <a:spLocks noGrp="1"/>
          </p:cNvSpPr>
          <p:nvPr>
            <p:ph type="title"/>
          </p:nvPr>
        </p:nvSpPr>
        <p:spPr/>
        <p:txBody>
          <a:bodyPr/>
          <a:lstStyle/>
          <a:p>
            <a:r>
              <a:rPr lang="en-US" dirty="0"/>
              <a:t>Return value of functions</a:t>
            </a:r>
          </a:p>
        </p:txBody>
      </p:sp>
      <p:sp>
        <p:nvSpPr>
          <p:cNvPr id="3" name="Content Placeholder 2">
            <a:extLst>
              <a:ext uri="{FF2B5EF4-FFF2-40B4-BE49-F238E27FC236}">
                <a16:creationId xmlns:a16="http://schemas.microsoft.com/office/drawing/2014/main" id="{1507B23E-3171-A16A-5E9C-C70EF7C177E1}"/>
              </a:ext>
            </a:extLst>
          </p:cNvPr>
          <p:cNvSpPr>
            <a:spLocks noGrp="1"/>
          </p:cNvSpPr>
          <p:nvPr>
            <p:ph idx="1"/>
          </p:nvPr>
        </p:nvSpPr>
        <p:spPr>
          <a:xfrm>
            <a:off x="1295401" y="2556932"/>
            <a:ext cx="9601196" cy="3667647"/>
          </a:xfrm>
        </p:spPr>
        <p:txBody>
          <a:bodyPr>
            <a:normAutofit fontScale="70000" lnSpcReduction="20000"/>
          </a:bodyPr>
          <a:lstStyle/>
          <a:p>
            <a:r>
              <a:rPr lang="en-US" b="1" dirty="0">
                <a:solidFill>
                  <a:srgbClr val="FF0000"/>
                </a:solidFill>
              </a:rPr>
              <a:t>EXAMPLE: </a:t>
            </a:r>
            <a:r>
              <a:rPr lang="en-US" b="1" dirty="0">
                <a:solidFill>
                  <a:srgbClr val="FF0000"/>
                </a:solidFill>
                <a:ea typeface="+mn-lt"/>
                <a:cs typeface="+mn-lt"/>
              </a:rPr>
              <a:t>A simple function returning a value.</a:t>
            </a:r>
          </a:p>
          <a:p>
            <a:pPr>
              <a:buSzPct val="114999"/>
            </a:pPr>
            <a:r>
              <a:rPr lang="en-US" dirty="0">
                <a:ea typeface="+mn-lt"/>
                <a:cs typeface="+mn-lt"/>
              </a:rPr>
              <a:t>The </a:t>
            </a:r>
            <a:r>
              <a:rPr lang="en-US" b="1" dirty="0">
                <a:solidFill>
                  <a:srgbClr val="FF0000"/>
                </a:solidFill>
                <a:ea typeface="+mn-lt"/>
                <a:cs typeface="+mn-lt"/>
              </a:rPr>
              <a:t>EXAMPLE</a:t>
            </a:r>
            <a:r>
              <a:rPr lang="en-US" dirty="0">
                <a:ea typeface="+mn-lt"/>
                <a:cs typeface="+mn-lt"/>
              </a:rPr>
              <a:t> shows how the function area() is defined and called. As previously mentioned, you must declare a function before calling it. The prototype provides the compiler with all the information it needs to perform the following actions when a function is called: </a:t>
            </a:r>
            <a:endParaRPr lang="en-US" b="1" dirty="0">
              <a:solidFill>
                <a:srgbClr val="FF0000"/>
              </a:solidFill>
              <a:ea typeface="+mn-lt"/>
              <a:cs typeface="+mn-lt"/>
            </a:endParaRPr>
          </a:p>
          <a:p>
            <a:pPr lvl="1">
              <a:buSzPct val="114999"/>
            </a:pPr>
            <a:r>
              <a:rPr lang="en-US" dirty="0">
                <a:ea typeface="+mn-lt"/>
                <a:cs typeface="+mn-lt"/>
              </a:rPr>
              <a:t>check the number and type of the arguments </a:t>
            </a:r>
            <a:endParaRPr lang="en-US" b="1">
              <a:solidFill>
                <a:srgbClr val="FF0000"/>
              </a:solidFill>
              <a:ea typeface="+mn-lt"/>
              <a:cs typeface="+mn-lt"/>
            </a:endParaRPr>
          </a:p>
          <a:p>
            <a:pPr lvl="1">
              <a:buSzPct val="114999"/>
            </a:pPr>
            <a:r>
              <a:rPr lang="en-US" dirty="0">
                <a:ea typeface="+mn-lt"/>
                <a:cs typeface="+mn-lt"/>
              </a:rPr>
              <a:t>correctly process the return value of the function. </a:t>
            </a:r>
            <a:endParaRPr lang="en-US" b="1" dirty="0">
              <a:solidFill>
                <a:srgbClr val="FF0000"/>
              </a:solidFill>
              <a:ea typeface="+mn-lt"/>
              <a:cs typeface="+mn-lt"/>
            </a:endParaRPr>
          </a:p>
          <a:p>
            <a:pPr>
              <a:buSzPct val="114999"/>
            </a:pPr>
            <a:r>
              <a:rPr lang="en-US" dirty="0">
                <a:ea typeface="+mn-lt"/>
                <a:cs typeface="+mn-lt"/>
              </a:rPr>
              <a:t>A function declaration can be omitted only if the function is defined within the same source file immediately before it is called. Even though simple examples often define and call a function within a single source file, this tends to be an exception. Normally the compiler will not see a function definition as it is stored in a different source file. </a:t>
            </a:r>
            <a:endParaRPr lang="en-US" b="1">
              <a:solidFill>
                <a:srgbClr val="FF0000"/>
              </a:solidFill>
              <a:ea typeface="+mn-lt"/>
              <a:cs typeface="+mn-lt"/>
            </a:endParaRPr>
          </a:p>
          <a:p>
            <a:pPr>
              <a:buSzPct val="114999"/>
            </a:pPr>
            <a:r>
              <a:rPr lang="en-US" dirty="0">
                <a:ea typeface="+mn-lt"/>
                <a:cs typeface="+mn-lt"/>
              </a:rPr>
              <a:t>When a function is called, an argument of the same type as the parameter must be passed to the function for each parameter. The arguments can be any kind of expressions, as the example opposite with the argument y+1 shows. The value of the expression is always copied to the corresponding parameter</a:t>
            </a:r>
            <a:endParaRPr lang="en-US" b="1">
              <a:solidFill>
                <a:srgbClr val="FF0000"/>
              </a:solidFill>
            </a:endParaRPr>
          </a:p>
        </p:txBody>
      </p:sp>
    </p:spTree>
    <p:extLst>
      <p:ext uri="{BB962C8B-B14F-4D97-AF65-F5344CB8AC3E}">
        <p14:creationId xmlns:p14="http://schemas.microsoft.com/office/powerpoint/2010/main" val="329215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7C77-8A32-9118-A88E-71B34C7B9C17}"/>
              </a:ext>
            </a:extLst>
          </p:cNvPr>
          <p:cNvSpPr>
            <a:spLocks noGrp="1"/>
          </p:cNvSpPr>
          <p:nvPr>
            <p:ph type="title"/>
          </p:nvPr>
        </p:nvSpPr>
        <p:spPr/>
        <p:txBody>
          <a:bodyPr/>
          <a:lstStyle/>
          <a:p>
            <a:r>
              <a:rPr lang="en-US" dirty="0">
                <a:ea typeface="+mj-lt"/>
                <a:cs typeface="+mj-lt"/>
              </a:rPr>
              <a:t>Return Statement</a:t>
            </a:r>
            <a:endParaRPr lang="en-US" dirty="0"/>
          </a:p>
        </p:txBody>
      </p:sp>
      <p:sp>
        <p:nvSpPr>
          <p:cNvPr id="3" name="Content Placeholder 2">
            <a:extLst>
              <a:ext uri="{FF2B5EF4-FFF2-40B4-BE49-F238E27FC236}">
                <a16:creationId xmlns:a16="http://schemas.microsoft.com/office/drawing/2014/main" id="{DD43B6F9-DE3D-6C2D-6D8B-F82D9A65B340}"/>
              </a:ext>
            </a:extLst>
          </p:cNvPr>
          <p:cNvSpPr>
            <a:spLocks noGrp="1"/>
          </p:cNvSpPr>
          <p:nvPr>
            <p:ph idx="1"/>
          </p:nvPr>
        </p:nvSpPr>
        <p:spPr>
          <a:xfrm>
            <a:off x="1295401" y="2556932"/>
            <a:ext cx="9601196" cy="3648274"/>
          </a:xfrm>
        </p:spPr>
        <p:txBody>
          <a:bodyPr>
            <a:normAutofit fontScale="70000" lnSpcReduction="20000"/>
          </a:bodyPr>
          <a:lstStyle/>
          <a:p>
            <a:r>
              <a:rPr lang="en-US" dirty="0">
                <a:ea typeface="+mn-lt"/>
                <a:cs typeface="+mn-lt"/>
              </a:rPr>
              <a:t>When the program flow reaches a </a:t>
            </a:r>
            <a:r>
              <a:rPr lang="en-US" b="1" dirty="0">
                <a:ea typeface="+mn-lt"/>
                <a:cs typeface="+mn-lt"/>
              </a:rPr>
              <a:t>return statement</a:t>
            </a:r>
            <a:r>
              <a:rPr lang="en-US" dirty="0">
                <a:ea typeface="+mn-lt"/>
                <a:cs typeface="+mn-lt"/>
              </a:rPr>
              <a:t> or the end of a function code block, it branches back to the function that called it. If the function is any type other than void, the return statement will also cause the function to return a value to the function that called it.</a:t>
            </a:r>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If expression is supplied, the value of the expression will be the return value. If the type of this value does not correspond to the function type, the function type is converted, where possible. However, functions should always be written with the return value matching the function type. </a:t>
            </a:r>
          </a:p>
          <a:p>
            <a:pPr>
              <a:buSzPct val="114999"/>
            </a:pPr>
            <a:r>
              <a:rPr lang="en-US" dirty="0">
                <a:ea typeface="+mn-lt"/>
                <a:cs typeface="+mn-lt"/>
              </a:rPr>
              <a:t>The function area() makes use of the fact that the return statement can contain any expression. The return expression is normally placed in parentheses if it contains operators. </a:t>
            </a:r>
          </a:p>
          <a:p>
            <a:pPr>
              <a:buSzPct val="114999"/>
            </a:pPr>
            <a:r>
              <a:rPr lang="en-US" dirty="0">
                <a:ea typeface="+mn-lt"/>
                <a:cs typeface="+mn-lt"/>
              </a:rPr>
              <a:t>If the expression in the return statement, or the return statement itself, is missing, the return value of the function is undefined and the function type must be void. Functions of the void type, such as the standard function </a:t>
            </a:r>
            <a:r>
              <a:rPr lang="en-US" dirty="0" err="1">
                <a:ea typeface="+mn-lt"/>
                <a:cs typeface="+mn-lt"/>
              </a:rPr>
              <a:t>srand</a:t>
            </a:r>
            <a:r>
              <a:rPr lang="en-US" dirty="0">
                <a:ea typeface="+mn-lt"/>
                <a:cs typeface="+mn-lt"/>
              </a:rPr>
              <a:t>(), will perform an action but not return any value</a:t>
            </a:r>
            <a:endParaRPr lang="en-US"/>
          </a:p>
        </p:txBody>
      </p:sp>
      <p:pic>
        <p:nvPicPr>
          <p:cNvPr id="4" name="Picture 4">
            <a:extLst>
              <a:ext uri="{FF2B5EF4-FFF2-40B4-BE49-F238E27FC236}">
                <a16:creationId xmlns:a16="http://schemas.microsoft.com/office/drawing/2014/main" id="{4383E774-F57C-623B-5DCB-837191C1AB66}"/>
              </a:ext>
            </a:extLst>
          </p:cNvPr>
          <p:cNvPicPr>
            <a:picLocks noChangeAspect="1"/>
          </p:cNvPicPr>
          <p:nvPr/>
        </p:nvPicPr>
        <p:blipFill>
          <a:blip r:embed="rId2"/>
          <a:stretch>
            <a:fillRect/>
          </a:stretch>
        </p:blipFill>
        <p:spPr>
          <a:xfrm>
            <a:off x="4388603" y="3317344"/>
            <a:ext cx="3421250" cy="520363"/>
          </a:xfrm>
          <a:prstGeom prst="rect">
            <a:avLst/>
          </a:prstGeom>
        </p:spPr>
      </p:pic>
    </p:spTree>
    <p:extLst>
      <p:ext uri="{BB962C8B-B14F-4D97-AF65-F5344CB8AC3E}">
        <p14:creationId xmlns:p14="http://schemas.microsoft.com/office/powerpoint/2010/main" val="228063803"/>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26</Slides>
  <Notes>0</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Organic</vt:lpstr>
      <vt:lpstr>A Complete Guide to Programming in C++</vt:lpstr>
      <vt:lpstr>Functions</vt:lpstr>
      <vt:lpstr>Significance of functions in C++</vt:lpstr>
      <vt:lpstr>Libraries</vt:lpstr>
      <vt:lpstr>Defining functions</vt:lpstr>
      <vt:lpstr>Defining functions </vt:lpstr>
      <vt:lpstr>Prototype and Definition</vt:lpstr>
      <vt:lpstr>Return value of functions</vt:lpstr>
      <vt:lpstr>Return Statement</vt:lpstr>
      <vt:lpstr>Passing arguments</vt:lpstr>
      <vt:lpstr>Passing by Value</vt:lpstr>
      <vt:lpstr>Local Objects            </vt:lpstr>
      <vt:lpstr>Inline functions</vt:lpstr>
      <vt:lpstr>Inline Definition</vt:lpstr>
      <vt:lpstr>Inline Functions and Macros</vt:lpstr>
      <vt:lpstr>Default arguments</vt:lpstr>
      <vt:lpstr>Defining Default Arguments</vt:lpstr>
      <vt:lpstr>Defining Default Arguments</vt:lpstr>
      <vt:lpstr>Possible Calls</vt:lpstr>
      <vt:lpstr>Overloading functions</vt:lpstr>
      <vt:lpstr>Overloading</vt:lpstr>
      <vt:lpstr>Function Signatures</vt:lpstr>
      <vt:lpstr>Function Signatures</vt:lpstr>
      <vt:lpstr>Recursive functions</vt:lpstr>
      <vt:lpstr>A Sample Program</vt:lpstr>
      <vt:lpstr>Practical Usage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189</cp:revision>
  <dcterms:created xsi:type="dcterms:W3CDTF">2023-02-23T23:09:10Z</dcterms:created>
  <dcterms:modified xsi:type="dcterms:W3CDTF">2023-02-23T23:37:32Z</dcterms:modified>
</cp:coreProperties>
</file>