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EF4CD-C936-4163-A024-BC4227C6D81A}" v="709" dt="2023-02-28T23:50:52.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A1EF4CD-C936-4163-A024-BC4227C6D81A}"/>
    <pc:docChg chg="addSld addMainMaster">
      <pc:chgData name="" userId="" providerId="" clId="Web-{CA1EF4CD-C936-4163-A024-BC4227C6D81A}" dt="2023-02-28T23:00:31.103" v="0"/>
      <pc:docMkLst>
        <pc:docMk/>
      </pc:docMkLst>
      <pc:sldChg chg="add">
        <pc:chgData name="" userId="" providerId="" clId="Web-{CA1EF4CD-C936-4163-A024-BC4227C6D81A}" dt="2023-02-28T23:00:31.103" v="0"/>
        <pc:sldMkLst>
          <pc:docMk/>
          <pc:sldMk cId="513054696" sldId="257"/>
        </pc:sldMkLst>
      </pc:sldChg>
      <pc:sldMasterChg chg="add addSldLayout">
        <pc:chgData name="" userId="" providerId="" clId="Web-{CA1EF4CD-C936-4163-A024-BC4227C6D81A}" dt="2023-02-28T23:00:31.103" v="0"/>
        <pc:sldMasterMkLst>
          <pc:docMk/>
          <pc:sldMasterMk cId="633399576" sldId="2147483826"/>
        </pc:sldMasterMkLst>
        <pc:sldLayoutChg chg="add">
          <pc:chgData name="" userId="" providerId="" clId="Web-{CA1EF4CD-C936-4163-A024-BC4227C6D81A}" dt="2023-02-28T23:00:31.103" v="0"/>
          <pc:sldLayoutMkLst>
            <pc:docMk/>
            <pc:sldMasterMk cId="633399576" sldId="2147483826"/>
            <pc:sldLayoutMk cId="1212535830" sldId="2147483827"/>
          </pc:sldLayoutMkLst>
        </pc:sldLayoutChg>
        <pc:sldLayoutChg chg="add">
          <pc:chgData name="" userId="" providerId="" clId="Web-{CA1EF4CD-C936-4163-A024-BC4227C6D81A}" dt="2023-02-28T23:00:31.103" v="0"/>
          <pc:sldLayoutMkLst>
            <pc:docMk/>
            <pc:sldMasterMk cId="633399576" sldId="2147483826"/>
            <pc:sldLayoutMk cId="3328744135" sldId="2147483828"/>
          </pc:sldLayoutMkLst>
        </pc:sldLayoutChg>
        <pc:sldLayoutChg chg="add">
          <pc:chgData name="" userId="" providerId="" clId="Web-{CA1EF4CD-C936-4163-A024-BC4227C6D81A}" dt="2023-02-28T23:00:31.103" v="0"/>
          <pc:sldLayoutMkLst>
            <pc:docMk/>
            <pc:sldMasterMk cId="633399576" sldId="2147483826"/>
            <pc:sldLayoutMk cId="1802095769" sldId="2147483829"/>
          </pc:sldLayoutMkLst>
        </pc:sldLayoutChg>
        <pc:sldLayoutChg chg="add">
          <pc:chgData name="" userId="" providerId="" clId="Web-{CA1EF4CD-C936-4163-A024-BC4227C6D81A}" dt="2023-02-28T23:00:31.103" v="0"/>
          <pc:sldLayoutMkLst>
            <pc:docMk/>
            <pc:sldMasterMk cId="633399576" sldId="2147483826"/>
            <pc:sldLayoutMk cId="475026381" sldId="2147483830"/>
          </pc:sldLayoutMkLst>
        </pc:sldLayoutChg>
        <pc:sldLayoutChg chg="add">
          <pc:chgData name="" userId="" providerId="" clId="Web-{CA1EF4CD-C936-4163-A024-BC4227C6D81A}" dt="2023-02-28T23:00:31.103" v="0"/>
          <pc:sldLayoutMkLst>
            <pc:docMk/>
            <pc:sldMasterMk cId="633399576" sldId="2147483826"/>
            <pc:sldLayoutMk cId="3610200311" sldId="2147483831"/>
          </pc:sldLayoutMkLst>
        </pc:sldLayoutChg>
        <pc:sldLayoutChg chg="add">
          <pc:chgData name="" userId="" providerId="" clId="Web-{CA1EF4CD-C936-4163-A024-BC4227C6D81A}" dt="2023-02-28T23:00:31.103" v="0"/>
          <pc:sldLayoutMkLst>
            <pc:docMk/>
            <pc:sldMasterMk cId="633399576" sldId="2147483826"/>
            <pc:sldLayoutMk cId="1842171799" sldId="2147483832"/>
          </pc:sldLayoutMkLst>
        </pc:sldLayoutChg>
        <pc:sldLayoutChg chg="add">
          <pc:chgData name="" userId="" providerId="" clId="Web-{CA1EF4CD-C936-4163-A024-BC4227C6D81A}" dt="2023-02-28T23:00:31.103" v="0"/>
          <pc:sldLayoutMkLst>
            <pc:docMk/>
            <pc:sldMasterMk cId="633399576" sldId="2147483826"/>
            <pc:sldLayoutMk cId="3452238516" sldId="2147483833"/>
          </pc:sldLayoutMkLst>
        </pc:sldLayoutChg>
        <pc:sldLayoutChg chg="add">
          <pc:chgData name="" userId="" providerId="" clId="Web-{CA1EF4CD-C936-4163-A024-BC4227C6D81A}" dt="2023-02-28T23:00:31.103" v="0"/>
          <pc:sldLayoutMkLst>
            <pc:docMk/>
            <pc:sldMasterMk cId="633399576" sldId="2147483826"/>
            <pc:sldLayoutMk cId="2504461105" sldId="2147483834"/>
          </pc:sldLayoutMkLst>
        </pc:sldLayoutChg>
        <pc:sldLayoutChg chg="add">
          <pc:chgData name="" userId="" providerId="" clId="Web-{CA1EF4CD-C936-4163-A024-BC4227C6D81A}" dt="2023-02-28T23:00:31.103" v="0"/>
          <pc:sldLayoutMkLst>
            <pc:docMk/>
            <pc:sldMasterMk cId="633399576" sldId="2147483826"/>
            <pc:sldLayoutMk cId="2488488986" sldId="2147483835"/>
          </pc:sldLayoutMkLst>
        </pc:sldLayoutChg>
        <pc:sldLayoutChg chg="add">
          <pc:chgData name="" userId="" providerId="" clId="Web-{CA1EF4CD-C936-4163-A024-BC4227C6D81A}" dt="2023-02-28T23:00:31.103" v="0"/>
          <pc:sldLayoutMkLst>
            <pc:docMk/>
            <pc:sldMasterMk cId="633399576" sldId="2147483826"/>
            <pc:sldLayoutMk cId="4043903877" sldId="2147483836"/>
          </pc:sldLayoutMkLst>
        </pc:sldLayoutChg>
        <pc:sldLayoutChg chg="add">
          <pc:chgData name="" userId="" providerId="" clId="Web-{CA1EF4CD-C936-4163-A024-BC4227C6D81A}" dt="2023-02-28T23:00:31.103" v="0"/>
          <pc:sldLayoutMkLst>
            <pc:docMk/>
            <pc:sldMasterMk cId="633399576" sldId="2147483826"/>
            <pc:sldLayoutMk cId="1734817181" sldId="2147483837"/>
          </pc:sldLayoutMkLst>
        </pc:sldLayoutChg>
        <pc:sldLayoutChg chg="add">
          <pc:chgData name="" userId="" providerId="" clId="Web-{CA1EF4CD-C936-4163-A024-BC4227C6D81A}" dt="2023-02-28T23:00:31.103" v="0"/>
          <pc:sldLayoutMkLst>
            <pc:docMk/>
            <pc:sldMasterMk cId="633399576" sldId="2147483826"/>
            <pc:sldLayoutMk cId="816986626" sldId="2147483838"/>
          </pc:sldLayoutMkLst>
        </pc:sldLayoutChg>
        <pc:sldLayoutChg chg="add">
          <pc:chgData name="" userId="" providerId="" clId="Web-{CA1EF4CD-C936-4163-A024-BC4227C6D81A}" dt="2023-02-28T23:00:31.103" v="0"/>
          <pc:sldLayoutMkLst>
            <pc:docMk/>
            <pc:sldMasterMk cId="633399576" sldId="2147483826"/>
            <pc:sldLayoutMk cId="2117989829" sldId="2147483839"/>
          </pc:sldLayoutMkLst>
        </pc:sldLayoutChg>
        <pc:sldLayoutChg chg="add">
          <pc:chgData name="" userId="" providerId="" clId="Web-{CA1EF4CD-C936-4163-A024-BC4227C6D81A}" dt="2023-02-28T23:00:31.103" v="0"/>
          <pc:sldLayoutMkLst>
            <pc:docMk/>
            <pc:sldMasterMk cId="633399576" sldId="2147483826"/>
            <pc:sldLayoutMk cId="428722240" sldId="2147483840"/>
          </pc:sldLayoutMkLst>
        </pc:sldLayoutChg>
        <pc:sldLayoutChg chg="add">
          <pc:chgData name="" userId="" providerId="" clId="Web-{CA1EF4CD-C936-4163-A024-BC4227C6D81A}" dt="2023-02-28T23:00:31.103" v="0"/>
          <pc:sldLayoutMkLst>
            <pc:docMk/>
            <pc:sldMasterMk cId="633399576" sldId="2147483826"/>
            <pc:sldLayoutMk cId="3393680961" sldId="2147483841"/>
          </pc:sldLayoutMkLst>
        </pc:sldLayoutChg>
        <pc:sldLayoutChg chg="add">
          <pc:chgData name="" userId="" providerId="" clId="Web-{CA1EF4CD-C936-4163-A024-BC4227C6D81A}" dt="2023-02-28T23:00:31.103" v="0"/>
          <pc:sldLayoutMkLst>
            <pc:docMk/>
            <pc:sldMasterMk cId="633399576" sldId="2147483826"/>
            <pc:sldLayoutMk cId="3688392229" sldId="2147483842"/>
          </pc:sldLayoutMkLst>
        </pc:sldLayoutChg>
        <pc:sldLayoutChg chg="add">
          <pc:chgData name="" userId="" providerId="" clId="Web-{CA1EF4CD-C936-4163-A024-BC4227C6D81A}" dt="2023-02-28T23:00:31.103"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CA1EF4CD-C936-4163-A024-BC4227C6D81A}"/>
    <pc:docChg chg="addSld delSld modSld">
      <pc:chgData name="Boloz, Patrik" userId="S::patrikboloz@nmhu.edu::4a5f27e5-970c-49cb-a96d-452ff94b951a" providerId="AD" clId="Web-{CA1EF4CD-C936-4163-A024-BC4227C6D81A}" dt="2023-02-28T23:50:52.144" v="799" actId="1076"/>
      <pc:docMkLst>
        <pc:docMk/>
      </pc:docMkLst>
      <pc:sldChg chg="del">
        <pc:chgData name="Boloz, Patrik" userId="S::patrikboloz@nmhu.edu::4a5f27e5-970c-49cb-a96d-452ff94b951a" providerId="AD" clId="Web-{CA1EF4CD-C936-4163-A024-BC4227C6D81A}" dt="2023-02-28T23:00:38.056" v="0"/>
        <pc:sldMkLst>
          <pc:docMk/>
          <pc:sldMk cId="109857222" sldId="256"/>
        </pc:sldMkLst>
      </pc:sldChg>
      <pc:sldChg chg="modSp">
        <pc:chgData name="Boloz, Patrik" userId="S::patrikboloz@nmhu.edu::4a5f27e5-970c-49cb-a96d-452ff94b951a" providerId="AD" clId="Web-{CA1EF4CD-C936-4163-A024-BC4227C6D81A}" dt="2023-02-28T23:01:26.886" v="20" actId="20577"/>
        <pc:sldMkLst>
          <pc:docMk/>
          <pc:sldMk cId="513054696" sldId="257"/>
        </pc:sldMkLst>
        <pc:spChg chg="mod">
          <ac:chgData name="Boloz, Patrik" userId="S::patrikboloz@nmhu.edu::4a5f27e5-970c-49cb-a96d-452ff94b951a" providerId="AD" clId="Web-{CA1EF4CD-C936-4163-A024-BC4227C6D81A}" dt="2023-02-28T23:01:26.886" v="20" actId="20577"/>
          <ac:spMkLst>
            <pc:docMk/>
            <pc:sldMk cId="513054696" sldId="257"/>
            <ac:spMk id="3" creationId="{92E6E773-21A1-3481-27E6-0CCBC9138C53}"/>
          </ac:spMkLst>
        </pc:spChg>
      </pc:sldChg>
      <pc:sldChg chg="addSp modSp new mod setBg">
        <pc:chgData name="Boloz, Patrik" userId="S::patrikboloz@nmhu.edu::4a5f27e5-970c-49cb-a96d-452ff94b951a" providerId="AD" clId="Web-{CA1EF4CD-C936-4163-A024-BC4227C6D81A}" dt="2023-02-28T23:02:31.060" v="48" actId="20577"/>
        <pc:sldMkLst>
          <pc:docMk/>
          <pc:sldMk cId="3690636050" sldId="258"/>
        </pc:sldMkLst>
        <pc:spChg chg="mod">
          <ac:chgData name="Boloz, Patrik" userId="S::patrikboloz@nmhu.edu::4a5f27e5-970c-49cb-a96d-452ff94b951a" providerId="AD" clId="Web-{CA1EF4CD-C936-4163-A024-BC4227C6D81A}" dt="2023-02-28T23:02:31.060" v="48" actId="20577"/>
          <ac:spMkLst>
            <pc:docMk/>
            <pc:sldMk cId="3690636050" sldId="258"/>
            <ac:spMk id="2" creationId="{79FD7172-3A03-F4F2-89E8-E8CD561B39AF}"/>
          </ac:spMkLst>
        </pc:spChg>
        <pc:spChg chg="mod">
          <ac:chgData name="Boloz, Patrik" userId="S::patrikboloz@nmhu.edu::4a5f27e5-970c-49cb-a96d-452ff94b951a" providerId="AD" clId="Web-{CA1EF4CD-C936-4163-A024-BC4227C6D81A}" dt="2023-02-28T23:02:19.310" v="26"/>
          <ac:spMkLst>
            <pc:docMk/>
            <pc:sldMk cId="3690636050" sldId="258"/>
            <ac:spMk id="3" creationId="{9331B605-6D5B-51AD-C337-7E22192440D7}"/>
          </ac:spMkLst>
        </pc:spChg>
        <pc:spChg chg="add">
          <ac:chgData name="Boloz, Patrik" userId="S::patrikboloz@nmhu.edu::4a5f27e5-970c-49cb-a96d-452ff94b951a" providerId="AD" clId="Web-{CA1EF4CD-C936-4163-A024-BC4227C6D81A}" dt="2023-02-28T23:02:19.310" v="26"/>
          <ac:spMkLst>
            <pc:docMk/>
            <pc:sldMk cId="3690636050" sldId="258"/>
            <ac:spMk id="9" creationId="{333F0879-3DA0-4CB8-B35E-A0AD42558191}"/>
          </ac:spMkLst>
        </pc:spChg>
        <pc:spChg chg="add">
          <ac:chgData name="Boloz, Patrik" userId="S::patrikboloz@nmhu.edu::4a5f27e5-970c-49cb-a96d-452ff94b951a" providerId="AD" clId="Web-{CA1EF4CD-C936-4163-A024-BC4227C6D81A}" dt="2023-02-28T23:02:19.310" v="26"/>
          <ac:spMkLst>
            <pc:docMk/>
            <pc:sldMk cId="3690636050" sldId="258"/>
            <ac:spMk id="11" creationId="{324D2183-F388-476E-92A9-D6639D698580}"/>
          </ac:spMkLst>
        </pc:spChg>
        <pc:spChg chg="add">
          <ac:chgData name="Boloz, Patrik" userId="S::patrikboloz@nmhu.edu::4a5f27e5-970c-49cb-a96d-452ff94b951a" providerId="AD" clId="Web-{CA1EF4CD-C936-4163-A024-BC4227C6D81A}" dt="2023-02-28T23:02:19.310" v="26"/>
          <ac:spMkLst>
            <pc:docMk/>
            <pc:sldMk cId="3690636050" sldId="258"/>
            <ac:spMk id="13" creationId="{243462E7-1698-4B21-BE89-AEFAC7C2FEFA}"/>
          </ac:spMkLst>
        </pc:spChg>
        <pc:spChg chg="add">
          <ac:chgData name="Boloz, Patrik" userId="S::patrikboloz@nmhu.edu::4a5f27e5-970c-49cb-a96d-452ff94b951a" providerId="AD" clId="Web-{CA1EF4CD-C936-4163-A024-BC4227C6D81A}" dt="2023-02-28T23:02:19.310" v="26"/>
          <ac:spMkLst>
            <pc:docMk/>
            <pc:sldMk cId="3690636050" sldId="258"/>
            <ac:spMk id="15" creationId="{6C22FCAC-D7EC-4A52-B153-FF761E2235B3}"/>
          </ac:spMkLst>
        </pc:spChg>
        <pc:picChg chg="add mod">
          <ac:chgData name="Boloz, Patrik" userId="S::patrikboloz@nmhu.edu::4a5f27e5-970c-49cb-a96d-452ff94b951a" providerId="AD" clId="Web-{CA1EF4CD-C936-4163-A024-BC4227C6D81A}" dt="2023-02-28T23:02:19.310" v="26"/>
          <ac:picMkLst>
            <pc:docMk/>
            <pc:sldMk cId="3690636050" sldId="258"/>
            <ac:picMk id="4" creationId="{9540DC64-1D7E-EA3D-91A9-77AD4F8268C1}"/>
          </ac:picMkLst>
        </pc:picChg>
      </pc:sldChg>
      <pc:sldChg chg="modSp new">
        <pc:chgData name="Boloz, Patrik" userId="S::patrikboloz@nmhu.edu::4a5f27e5-970c-49cb-a96d-452ff94b951a" providerId="AD" clId="Web-{CA1EF4CD-C936-4163-A024-BC4227C6D81A}" dt="2023-02-28T23:04:16.986" v="79" actId="20577"/>
        <pc:sldMkLst>
          <pc:docMk/>
          <pc:sldMk cId="502725511" sldId="259"/>
        </pc:sldMkLst>
        <pc:spChg chg="mod">
          <ac:chgData name="Boloz, Patrik" userId="S::patrikboloz@nmhu.edu::4a5f27e5-970c-49cb-a96d-452ff94b951a" providerId="AD" clId="Web-{CA1EF4CD-C936-4163-A024-BC4227C6D81A}" dt="2023-02-28T23:02:52.248" v="51" actId="20577"/>
          <ac:spMkLst>
            <pc:docMk/>
            <pc:sldMk cId="502725511" sldId="259"/>
            <ac:spMk id="2" creationId="{F7271CD9-F714-C13F-3E8B-49DD68C9E960}"/>
          </ac:spMkLst>
        </pc:spChg>
        <pc:spChg chg="mod">
          <ac:chgData name="Boloz, Patrik" userId="S::patrikboloz@nmhu.edu::4a5f27e5-970c-49cb-a96d-452ff94b951a" providerId="AD" clId="Web-{CA1EF4CD-C936-4163-A024-BC4227C6D81A}" dt="2023-02-28T23:04:16.986" v="79" actId="20577"/>
          <ac:spMkLst>
            <pc:docMk/>
            <pc:sldMk cId="502725511" sldId="259"/>
            <ac:spMk id="3" creationId="{E2A111B0-C303-0F96-1C34-C66DAAC6F849}"/>
          </ac:spMkLst>
        </pc:spChg>
      </pc:sldChg>
      <pc:sldChg chg="modSp new">
        <pc:chgData name="Boloz, Patrik" userId="S::patrikboloz@nmhu.edu::4a5f27e5-970c-49cb-a96d-452ff94b951a" providerId="AD" clId="Web-{CA1EF4CD-C936-4163-A024-BC4227C6D81A}" dt="2023-02-28T23:13:35.036" v="141" actId="20577"/>
        <pc:sldMkLst>
          <pc:docMk/>
          <pc:sldMk cId="3392781519" sldId="260"/>
        </pc:sldMkLst>
        <pc:spChg chg="mod">
          <ac:chgData name="Boloz, Patrik" userId="S::patrikboloz@nmhu.edu::4a5f27e5-970c-49cb-a96d-452ff94b951a" providerId="AD" clId="Web-{CA1EF4CD-C936-4163-A024-BC4227C6D81A}" dt="2023-02-28T23:04:34.361" v="83" actId="20577"/>
          <ac:spMkLst>
            <pc:docMk/>
            <pc:sldMk cId="3392781519" sldId="260"/>
            <ac:spMk id="2" creationId="{4AD76271-1B17-CB1A-BC88-710A86A061C3}"/>
          </ac:spMkLst>
        </pc:spChg>
        <pc:spChg chg="mod">
          <ac:chgData name="Boloz, Patrik" userId="S::patrikboloz@nmhu.edu::4a5f27e5-970c-49cb-a96d-452ff94b951a" providerId="AD" clId="Web-{CA1EF4CD-C936-4163-A024-BC4227C6D81A}" dt="2023-02-28T23:13:35.036" v="141" actId="20577"/>
          <ac:spMkLst>
            <pc:docMk/>
            <pc:sldMk cId="3392781519" sldId="260"/>
            <ac:spMk id="3" creationId="{9ABBD21A-A5D6-B445-FA8C-DCE5F70DF1E0}"/>
          </ac:spMkLst>
        </pc:spChg>
      </pc:sldChg>
      <pc:sldChg chg="modSp new">
        <pc:chgData name="Boloz, Patrik" userId="S::patrikboloz@nmhu.edu::4a5f27e5-970c-49cb-a96d-452ff94b951a" providerId="AD" clId="Web-{CA1EF4CD-C936-4163-A024-BC4227C6D81A}" dt="2023-02-28T23:14:08.615" v="144" actId="20577"/>
        <pc:sldMkLst>
          <pc:docMk/>
          <pc:sldMk cId="2257857084" sldId="261"/>
        </pc:sldMkLst>
        <pc:spChg chg="mod">
          <ac:chgData name="Boloz, Patrik" userId="S::patrikboloz@nmhu.edu::4a5f27e5-970c-49cb-a96d-452ff94b951a" providerId="AD" clId="Web-{CA1EF4CD-C936-4163-A024-BC4227C6D81A}" dt="2023-02-28T23:06:12.443" v="126" actId="20577"/>
          <ac:spMkLst>
            <pc:docMk/>
            <pc:sldMk cId="2257857084" sldId="261"/>
            <ac:spMk id="2" creationId="{01B92762-42ED-4DE6-85DD-736EB78CC074}"/>
          </ac:spMkLst>
        </pc:spChg>
        <pc:spChg chg="mod">
          <ac:chgData name="Boloz, Patrik" userId="S::patrikboloz@nmhu.edu::4a5f27e5-970c-49cb-a96d-452ff94b951a" providerId="AD" clId="Web-{CA1EF4CD-C936-4163-A024-BC4227C6D81A}" dt="2023-02-28T23:14:08.615" v="144" actId="20577"/>
          <ac:spMkLst>
            <pc:docMk/>
            <pc:sldMk cId="2257857084" sldId="261"/>
            <ac:spMk id="3" creationId="{1B315085-EB69-A036-3B38-C8E94F698E90}"/>
          </ac:spMkLst>
        </pc:spChg>
      </pc:sldChg>
      <pc:sldChg chg="modSp new">
        <pc:chgData name="Boloz, Patrik" userId="S::patrikboloz@nmhu.edu::4a5f27e5-970c-49cb-a96d-452ff94b951a" providerId="AD" clId="Web-{CA1EF4CD-C936-4163-A024-BC4227C6D81A}" dt="2023-02-28T23:17:14.965" v="184" actId="20577"/>
        <pc:sldMkLst>
          <pc:docMk/>
          <pc:sldMk cId="4162226315" sldId="262"/>
        </pc:sldMkLst>
        <pc:spChg chg="mod">
          <ac:chgData name="Boloz, Patrik" userId="S::patrikboloz@nmhu.edu::4a5f27e5-970c-49cb-a96d-452ff94b951a" providerId="AD" clId="Web-{CA1EF4CD-C936-4163-A024-BC4227C6D81A}" dt="2023-02-28T23:14:40.397" v="160" actId="20577"/>
          <ac:spMkLst>
            <pc:docMk/>
            <pc:sldMk cId="4162226315" sldId="262"/>
            <ac:spMk id="2" creationId="{48493BC9-FABB-D2A9-A8F7-D2C23B53C685}"/>
          </ac:spMkLst>
        </pc:spChg>
        <pc:spChg chg="mod">
          <ac:chgData name="Boloz, Patrik" userId="S::patrikboloz@nmhu.edu::4a5f27e5-970c-49cb-a96d-452ff94b951a" providerId="AD" clId="Web-{CA1EF4CD-C936-4163-A024-BC4227C6D81A}" dt="2023-02-28T23:17:14.965" v="184" actId="20577"/>
          <ac:spMkLst>
            <pc:docMk/>
            <pc:sldMk cId="4162226315" sldId="262"/>
            <ac:spMk id="3" creationId="{609BCEAD-D9DF-88C9-CDC2-05E0257D5FA4}"/>
          </ac:spMkLst>
        </pc:spChg>
      </pc:sldChg>
      <pc:sldChg chg="modSp new">
        <pc:chgData name="Boloz, Patrik" userId="S::patrikboloz@nmhu.edu::4a5f27e5-970c-49cb-a96d-452ff94b951a" providerId="AD" clId="Web-{CA1EF4CD-C936-4163-A024-BC4227C6D81A}" dt="2023-02-28T23:18:17.436" v="212" actId="20577"/>
        <pc:sldMkLst>
          <pc:docMk/>
          <pc:sldMk cId="2396584011" sldId="263"/>
        </pc:sldMkLst>
        <pc:spChg chg="mod">
          <ac:chgData name="Boloz, Patrik" userId="S::patrikboloz@nmhu.edu::4a5f27e5-970c-49cb-a96d-452ff94b951a" providerId="AD" clId="Web-{CA1EF4CD-C936-4163-A024-BC4227C6D81A}" dt="2023-02-28T23:17:31.935" v="187" actId="20577"/>
          <ac:spMkLst>
            <pc:docMk/>
            <pc:sldMk cId="2396584011" sldId="263"/>
            <ac:spMk id="2" creationId="{E6C422F8-C8B3-A325-D2AE-AC6008BAE331}"/>
          </ac:spMkLst>
        </pc:spChg>
        <pc:spChg chg="mod">
          <ac:chgData name="Boloz, Patrik" userId="S::patrikboloz@nmhu.edu::4a5f27e5-970c-49cb-a96d-452ff94b951a" providerId="AD" clId="Web-{CA1EF4CD-C936-4163-A024-BC4227C6D81A}" dt="2023-02-28T23:18:17.436" v="212" actId="20577"/>
          <ac:spMkLst>
            <pc:docMk/>
            <pc:sldMk cId="2396584011" sldId="263"/>
            <ac:spMk id="3" creationId="{34EBA6D2-3345-3015-B084-25DC4F819F00}"/>
          </ac:spMkLst>
        </pc:spChg>
      </pc:sldChg>
      <pc:sldChg chg="addSp modSp new">
        <pc:chgData name="Boloz, Patrik" userId="S::patrikboloz@nmhu.edu::4a5f27e5-970c-49cb-a96d-452ff94b951a" providerId="AD" clId="Web-{CA1EF4CD-C936-4163-A024-BC4227C6D81A}" dt="2023-02-28T23:21:09.176" v="271" actId="20577"/>
        <pc:sldMkLst>
          <pc:docMk/>
          <pc:sldMk cId="3327842260" sldId="264"/>
        </pc:sldMkLst>
        <pc:spChg chg="mod">
          <ac:chgData name="Boloz, Patrik" userId="S::patrikboloz@nmhu.edu::4a5f27e5-970c-49cb-a96d-452ff94b951a" providerId="AD" clId="Web-{CA1EF4CD-C936-4163-A024-BC4227C6D81A}" dt="2023-02-28T23:18:31.062" v="218" actId="20577"/>
          <ac:spMkLst>
            <pc:docMk/>
            <pc:sldMk cId="3327842260" sldId="264"/>
            <ac:spMk id="2" creationId="{E9235CCC-D2E4-41B2-D730-38B7F143BDC3}"/>
          </ac:spMkLst>
        </pc:spChg>
        <pc:spChg chg="mod">
          <ac:chgData name="Boloz, Patrik" userId="S::patrikboloz@nmhu.edu::4a5f27e5-970c-49cb-a96d-452ff94b951a" providerId="AD" clId="Web-{CA1EF4CD-C936-4163-A024-BC4227C6D81A}" dt="2023-02-28T23:21:09.176" v="271" actId="20577"/>
          <ac:spMkLst>
            <pc:docMk/>
            <pc:sldMk cId="3327842260" sldId="264"/>
            <ac:spMk id="3" creationId="{7DD02093-F4BB-23FA-0875-999D494D2BF6}"/>
          </ac:spMkLst>
        </pc:spChg>
        <pc:picChg chg="add mod">
          <ac:chgData name="Boloz, Patrik" userId="S::patrikboloz@nmhu.edu::4a5f27e5-970c-49cb-a96d-452ff94b951a" providerId="AD" clId="Web-{CA1EF4CD-C936-4163-A024-BC4227C6D81A}" dt="2023-02-28T23:19:32.346" v="246" actId="1076"/>
          <ac:picMkLst>
            <pc:docMk/>
            <pc:sldMk cId="3327842260" sldId="264"/>
            <ac:picMk id="4" creationId="{9DF83189-A21B-5ADC-9871-87D9D6144243}"/>
          </ac:picMkLst>
        </pc:picChg>
      </pc:sldChg>
      <pc:sldChg chg="modSp new">
        <pc:chgData name="Boloz, Patrik" userId="S::patrikboloz@nmhu.edu::4a5f27e5-970c-49cb-a96d-452ff94b951a" providerId="AD" clId="Web-{CA1EF4CD-C936-4163-A024-BC4227C6D81A}" dt="2023-02-28T23:24:14.370" v="292" actId="20577"/>
        <pc:sldMkLst>
          <pc:docMk/>
          <pc:sldMk cId="2380111622" sldId="265"/>
        </pc:sldMkLst>
        <pc:spChg chg="mod">
          <ac:chgData name="Boloz, Patrik" userId="S::patrikboloz@nmhu.edu::4a5f27e5-970c-49cb-a96d-452ff94b951a" providerId="AD" clId="Web-{CA1EF4CD-C936-4163-A024-BC4227C6D81A}" dt="2023-02-28T23:20:32.253" v="263" actId="20577"/>
          <ac:spMkLst>
            <pc:docMk/>
            <pc:sldMk cId="2380111622" sldId="265"/>
            <ac:spMk id="2" creationId="{B051884E-639D-ACEE-5056-94A683046F17}"/>
          </ac:spMkLst>
        </pc:spChg>
        <pc:spChg chg="mod">
          <ac:chgData name="Boloz, Patrik" userId="S::patrikboloz@nmhu.edu::4a5f27e5-970c-49cb-a96d-452ff94b951a" providerId="AD" clId="Web-{CA1EF4CD-C936-4163-A024-BC4227C6D81A}" dt="2023-02-28T23:24:14.370" v="292" actId="20577"/>
          <ac:spMkLst>
            <pc:docMk/>
            <pc:sldMk cId="2380111622" sldId="265"/>
            <ac:spMk id="3" creationId="{795510E7-5D8E-9861-EA68-9B31673CE050}"/>
          </ac:spMkLst>
        </pc:spChg>
      </pc:sldChg>
      <pc:sldChg chg="modSp new">
        <pc:chgData name="Boloz, Patrik" userId="S::patrikboloz@nmhu.edu::4a5f27e5-970c-49cb-a96d-452ff94b951a" providerId="AD" clId="Web-{CA1EF4CD-C936-4163-A024-BC4227C6D81A}" dt="2023-02-28T23:25:17.669" v="313" actId="20577"/>
        <pc:sldMkLst>
          <pc:docMk/>
          <pc:sldMk cId="901086605" sldId="266"/>
        </pc:sldMkLst>
        <pc:spChg chg="mod">
          <ac:chgData name="Boloz, Patrik" userId="S::patrikboloz@nmhu.edu::4a5f27e5-970c-49cb-a96d-452ff94b951a" providerId="AD" clId="Web-{CA1EF4CD-C936-4163-A024-BC4227C6D81A}" dt="2023-02-28T23:24:21.167" v="296" actId="20577"/>
          <ac:spMkLst>
            <pc:docMk/>
            <pc:sldMk cId="901086605" sldId="266"/>
            <ac:spMk id="2" creationId="{FA70D380-E16E-3196-0511-9FCAC7C6B853}"/>
          </ac:spMkLst>
        </pc:spChg>
        <pc:spChg chg="mod">
          <ac:chgData name="Boloz, Patrik" userId="S::patrikboloz@nmhu.edu::4a5f27e5-970c-49cb-a96d-452ff94b951a" providerId="AD" clId="Web-{CA1EF4CD-C936-4163-A024-BC4227C6D81A}" dt="2023-02-28T23:25:17.669" v="313" actId="20577"/>
          <ac:spMkLst>
            <pc:docMk/>
            <pc:sldMk cId="901086605" sldId="266"/>
            <ac:spMk id="3" creationId="{B637595A-DFC9-2DA9-01CA-BF9F2586B69F}"/>
          </ac:spMkLst>
        </pc:spChg>
      </pc:sldChg>
      <pc:sldChg chg="addSp modSp new">
        <pc:chgData name="Boloz, Patrik" userId="S::patrikboloz@nmhu.edu::4a5f27e5-970c-49cb-a96d-452ff94b951a" providerId="AD" clId="Web-{CA1EF4CD-C936-4163-A024-BC4227C6D81A}" dt="2023-02-28T23:31:41.620" v="341" actId="1076"/>
        <pc:sldMkLst>
          <pc:docMk/>
          <pc:sldMk cId="3778152729" sldId="267"/>
        </pc:sldMkLst>
        <pc:spChg chg="mod">
          <ac:chgData name="Boloz, Patrik" userId="S::patrikboloz@nmhu.edu::4a5f27e5-970c-49cb-a96d-452ff94b951a" providerId="AD" clId="Web-{CA1EF4CD-C936-4163-A024-BC4227C6D81A}" dt="2023-02-28T23:30:48.040" v="321" actId="20577"/>
          <ac:spMkLst>
            <pc:docMk/>
            <pc:sldMk cId="3778152729" sldId="267"/>
            <ac:spMk id="2" creationId="{25AB48DD-D881-DD30-002A-12B4BE022A36}"/>
          </ac:spMkLst>
        </pc:spChg>
        <pc:spChg chg="mod">
          <ac:chgData name="Boloz, Patrik" userId="S::patrikboloz@nmhu.edu::4a5f27e5-970c-49cb-a96d-452ff94b951a" providerId="AD" clId="Web-{CA1EF4CD-C936-4163-A024-BC4227C6D81A}" dt="2023-02-28T23:31:38.682" v="338" actId="20577"/>
          <ac:spMkLst>
            <pc:docMk/>
            <pc:sldMk cId="3778152729" sldId="267"/>
            <ac:spMk id="3" creationId="{069CAB7F-6466-2897-9C1C-87A414D148C7}"/>
          </ac:spMkLst>
        </pc:spChg>
        <pc:picChg chg="add mod">
          <ac:chgData name="Boloz, Patrik" userId="S::patrikboloz@nmhu.edu::4a5f27e5-970c-49cb-a96d-452ff94b951a" providerId="AD" clId="Web-{CA1EF4CD-C936-4163-A024-BC4227C6D81A}" dt="2023-02-28T23:31:41.620" v="341" actId="1076"/>
          <ac:picMkLst>
            <pc:docMk/>
            <pc:sldMk cId="3778152729" sldId="267"/>
            <ac:picMk id="4" creationId="{1F20F5D2-7F85-88D6-8253-783B0B32D071}"/>
          </ac:picMkLst>
        </pc:picChg>
      </pc:sldChg>
      <pc:sldChg chg="addSp modSp new">
        <pc:chgData name="Boloz, Patrik" userId="S::patrikboloz@nmhu.edu::4a5f27e5-970c-49cb-a96d-452ff94b951a" providerId="AD" clId="Web-{CA1EF4CD-C936-4163-A024-BC4227C6D81A}" dt="2023-02-28T23:33:31.858" v="396" actId="1076"/>
        <pc:sldMkLst>
          <pc:docMk/>
          <pc:sldMk cId="2132351312" sldId="268"/>
        </pc:sldMkLst>
        <pc:spChg chg="mod">
          <ac:chgData name="Boloz, Patrik" userId="S::patrikboloz@nmhu.edu::4a5f27e5-970c-49cb-a96d-452ff94b951a" providerId="AD" clId="Web-{CA1EF4CD-C936-4163-A024-BC4227C6D81A}" dt="2023-02-28T23:32:22.528" v="367" actId="20577"/>
          <ac:spMkLst>
            <pc:docMk/>
            <pc:sldMk cId="2132351312" sldId="268"/>
            <ac:spMk id="2" creationId="{44498658-DA51-FB28-FADC-A9227813E4B7}"/>
          </ac:spMkLst>
        </pc:spChg>
        <pc:spChg chg="mod">
          <ac:chgData name="Boloz, Patrik" userId="S::patrikboloz@nmhu.edu::4a5f27e5-970c-49cb-a96d-452ff94b951a" providerId="AD" clId="Web-{CA1EF4CD-C936-4163-A024-BC4227C6D81A}" dt="2023-02-28T23:33:28.061" v="392" actId="20577"/>
          <ac:spMkLst>
            <pc:docMk/>
            <pc:sldMk cId="2132351312" sldId="268"/>
            <ac:spMk id="3" creationId="{10D03E5B-A95F-C2B0-E308-08EF3CF47EFF}"/>
          </ac:spMkLst>
        </pc:spChg>
        <pc:picChg chg="add mod">
          <ac:chgData name="Boloz, Patrik" userId="S::patrikboloz@nmhu.edu::4a5f27e5-970c-49cb-a96d-452ff94b951a" providerId="AD" clId="Web-{CA1EF4CD-C936-4163-A024-BC4227C6D81A}" dt="2023-02-28T23:33:31.858" v="396" actId="1076"/>
          <ac:picMkLst>
            <pc:docMk/>
            <pc:sldMk cId="2132351312" sldId="268"/>
            <ac:picMk id="4" creationId="{EC7E7DF0-D038-47FD-C438-DA5DC7A33310}"/>
          </ac:picMkLst>
        </pc:picChg>
      </pc:sldChg>
      <pc:sldChg chg="modSp new">
        <pc:chgData name="Boloz, Patrik" userId="S::patrikboloz@nmhu.edu::4a5f27e5-970c-49cb-a96d-452ff94b951a" providerId="AD" clId="Web-{CA1EF4CD-C936-4163-A024-BC4227C6D81A}" dt="2023-02-28T23:34:47.126" v="409" actId="20577"/>
        <pc:sldMkLst>
          <pc:docMk/>
          <pc:sldMk cId="780793142" sldId="269"/>
        </pc:sldMkLst>
        <pc:spChg chg="mod">
          <ac:chgData name="Boloz, Patrik" userId="S::patrikboloz@nmhu.edu::4a5f27e5-970c-49cb-a96d-452ff94b951a" providerId="AD" clId="Web-{CA1EF4CD-C936-4163-A024-BC4227C6D81A}" dt="2023-02-28T23:33:51.640" v="399" actId="20577"/>
          <ac:spMkLst>
            <pc:docMk/>
            <pc:sldMk cId="780793142" sldId="269"/>
            <ac:spMk id="2" creationId="{6218C670-85BA-6A6D-D169-2AF46EAB5D68}"/>
          </ac:spMkLst>
        </pc:spChg>
        <pc:spChg chg="mod">
          <ac:chgData name="Boloz, Patrik" userId="S::patrikboloz@nmhu.edu::4a5f27e5-970c-49cb-a96d-452ff94b951a" providerId="AD" clId="Web-{CA1EF4CD-C936-4163-A024-BC4227C6D81A}" dt="2023-02-28T23:34:47.126" v="409" actId="20577"/>
          <ac:spMkLst>
            <pc:docMk/>
            <pc:sldMk cId="780793142" sldId="269"/>
            <ac:spMk id="3" creationId="{67A794C1-C6E3-5F43-18DD-1D47EFBB88D4}"/>
          </ac:spMkLst>
        </pc:spChg>
      </pc:sldChg>
      <pc:sldChg chg="addSp delSp modSp new mod setBg">
        <pc:chgData name="Boloz, Patrik" userId="S::patrikboloz@nmhu.edu::4a5f27e5-970c-49cb-a96d-452ff94b951a" providerId="AD" clId="Web-{CA1EF4CD-C936-4163-A024-BC4227C6D81A}" dt="2023-02-28T23:36:01.051" v="435" actId="1076"/>
        <pc:sldMkLst>
          <pc:docMk/>
          <pc:sldMk cId="1061953651" sldId="270"/>
        </pc:sldMkLst>
        <pc:spChg chg="mod">
          <ac:chgData name="Boloz, Patrik" userId="S::patrikboloz@nmhu.edu::4a5f27e5-970c-49cb-a96d-452ff94b951a" providerId="AD" clId="Web-{CA1EF4CD-C936-4163-A024-BC4227C6D81A}" dt="2023-02-28T23:35:49.035" v="432"/>
          <ac:spMkLst>
            <pc:docMk/>
            <pc:sldMk cId="1061953651" sldId="270"/>
            <ac:spMk id="2" creationId="{487E2D0E-9916-AC58-971C-F4FAC8DB6EF8}"/>
          </ac:spMkLst>
        </pc:spChg>
        <pc:spChg chg="mod ord">
          <ac:chgData name="Boloz, Patrik" userId="S::patrikboloz@nmhu.edu::4a5f27e5-970c-49cb-a96d-452ff94b951a" providerId="AD" clId="Web-{CA1EF4CD-C936-4163-A024-BC4227C6D81A}" dt="2023-02-28T23:35:49.035" v="432"/>
          <ac:spMkLst>
            <pc:docMk/>
            <pc:sldMk cId="1061953651" sldId="270"/>
            <ac:spMk id="3" creationId="{4B946754-D218-B68B-A1A5-40273D7127BA}"/>
          </ac:spMkLst>
        </pc:spChg>
        <pc:spChg chg="add del">
          <ac:chgData name="Boloz, Patrik" userId="S::patrikboloz@nmhu.edu::4a5f27e5-970c-49cb-a96d-452ff94b951a" providerId="AD" clId="Web-{CA1EF4CD-C936-4163-A024-BC4227C6D81A}" dt="2023-02-28T23:35:48.988" v="431"/>
          <ac:spMkLst>
            <pc:docMk/>
            <pc:sldMk cId="1061953651" sldId="270"/>
            <ac:spMk id="9" creationId="{7E61F402-3445-458A-9A2B-D28FD288390C}"/>
          </ac:spMkLst>
        </pc:spChg>
        <pc:spChg chg="add">
          <ac:chgData name="Boloz, Patrik" userId="S::patrikboloz@nmhu.edu::4a5f27e5-970c-49cb-a96d-452ff94b951a" providerId="AD" clId="Web-{CA1EF4CD-C936-4163-A024-BC4227C6D81A}" dt="2023-02-28T23:35:49.035" v="432"/>
          <ac:spMkLst>
            <pc:docMk/>
            <pc:sldMk cId="1061953651" sldId="270"/>
            <ac:spMk id="20" creationId="{75E66D3F-14EA-4BCD-819B-EEF581746B88}"/>
          </ac:spMkLst>
        </pc:spChg>
        <pc:spChg chg="add">
          <ac:chgData name="Boloz, Patrik" userId="S::patrikboloz@nmhu.edu::4a5f27e5-970c-49cb-a96d-452ff94b951a" providerId="AD" clId="Web-{CA1EF4CD-C936-4163-A024-BC4227C6D81A}" dt="2023-02-28T23:35:49.035" v="432"/>
          <ac:spMkLst>
            <pc:docMk/>
            <pc:sldMk cId="1061953651" sldId="270"/>
            <ac:spMk id="22" creationId="{DD5289D1-D3B7-4C53-823E-280A79C02EBF}"/>
          </ac:spMkLst>
        </pc:spChg>
        <pc:grpChg chg="add del">
          <ac:chgData name="Boloz, Patrik" userId="S::patrikboloz@nmhu.edu::4a5f27e5-970c-49cb-a96d-452ff94b951a" providerId="AD" clId="Web-{CA1EF4CD-C936-4163-A024-BC4227C6D81A}" dt="2023-02-28T23:35:48.988" v="431"/>
          <ac:grpSpMkLst>
            <pc:docMk/>
            <pc:sldMk cId="1061953651" sldId="270"/>
            <ac:grpSpMk id="11" creationId="{A673C096-95AE-4644-B76C-1DF1B667DC44}"/>
          </ac:grpSpMkLst>
        </pc:grpChg>
        <pc:grpChg chg="add">
          <ac:chgData name="Boloz, Patrik" userId="S::patrikboloz@nmhu.edu::4a5f27e5-970c-49cb-a96d-452ff94b951a" providerId="AD" clId="Web-{CA1EF4CD-C936-4163-A024-BC4227C6D81A}" dt="2023-02-28T23:35:49.035" v="432"/>
          <ac:grpSpMkLst>
            <pc:docMk/>
            <pc:sldMk cId="1061953651" sldId="270"/>
            <ac:grpSpMk id="21" creationId="{D49D3EDE-CC3B-4573-A04B-26F32F1B2E7C}"/>
          </ac:grpSpMkLst>
        </pc:grpChg>
        <pc:picChg chg="add mod">
          <ac:chgData name="Boloz, Patrik" userId="S::patrikboloz@nmhu.edu::4a5f27e5-970c-49cb-a96d-452ff94b951a" providerId="AD" clId="Web-{CA1EF4CD-C936-4163-A024-BC4227C6D81A}" dt="2023-02-28T23:36:01.051" v="435" actId="1076"/>
          <ac:picMkLst>
            <pc:docMk/>
            <pc:sldMk cId="1061953651" sldId="270"/>
            <ac:picMk id="4" creationId="{24728B29-994D-CDB8-C632-85DB914D15AE}"/>
          </ac:picMkLst>
        </pc:picChg>
        <pc:cxnChg chg="add del">
          <ac:chgData name="Boloz, Patrik" userId="S::patrikboloz@nmhu.edu::4a5f27e5-970c-49cb-a96d-452ff94b951a" providerId="AD" clId="Web-{CA1EF4CD-C936-4163-A024-BC4227C6D81A}" dt="2023-02-28T23:35:48.988" v="431"/>
          <ac:cxnSpMkLst>
            <pc:docMk/>
            <pc:sldMk cId="1061953651" sldId="270"/>
            <ac:cxnSpMk id="17" creationId="{2BE880E9-2B86-4CDB-B5B7-308745CDD19D}"/>
          </ac:cxnSpMkLst>
        </pc:cxnChg>
        <pc:cxnChg chg="add">
          <ac:chgData name="Boloz, Patrik" userId="S::patrikboloz@nmhu.edu::4a5f27e5-970c-49cb-a96d-452ff94b951a" providerId="AD" clId="Web-{CA1EF4CD-C936-4163-A024-BC4227C6D81A}" dt="2023-02-28T23:35:49.035" v="432"/>
          <ac:cxnSpMkLst>
            <pc:docMk/>
            <pc:sldMk cId="1061953651" sldId="270"/>
            <ac:cxnSpMk id="19" creationId="{A456CE10-0EE3-4503-ACF3-1D53A6FDBBBF}"/>
          </ac:cxnSpMkLst>
        </pc:cxnChg>
      </pc:sldChg>
      <pc:sldChg chg="modSp new">
        <pc:chgData name="Boloz, Patrik" userId="S::patrikboloz@nmhu.edu::4a5f27e5-970c-49cb-a96d-452ff94b951a" providerId="AD" clId="Web-{CA1EF4CD-C936-4163-A024-BC4227C6D81A}" dt="2023-02-28T23:37:01.959" v="469" actId="20577"/>
        <pc:sldMkLst>
          <pc:docMk/>
          <pc:sldMk cId="1896211577" sldId="271"/>
        </pc:sldMkLst>
        <pc:spChg chg="mod">
          <ac:chgData name="Boloz, Patrik" userId="S::patrikboloz@nmhu.edu::4a5f27e5-970c-49cb-a96d-452ff94b951a" providerId="AD" clId="Web-{CA1EF4CD-C936-4163-A024-BC4227C6D81A}" dt="2023-02-28T23:36:39.646" v="459" actId="20577"/>
          <ac:spMkLst>
            <pc:docMk/>
            <pc:sldMk cId="1896211577" sldId="271"/>
            <ac:spMk id="2" creationId="{B4B5C768-26F5-2348-580D-CFEFC24F4029}"/>
          </ac:spMkLst>
        </pc:spChg>
        <pc:spChg chg="mod">
          <ac:chgData name="Boloz, Patrik" userId="S::patrikboloz@nmhu.edu::4a5f27e5-970c-49cb-a96d-452ff94b951a" providerId="AD" clId="Web-{CA1EF4CD-C936-4163-A024-BC4227C6D81A}" dt="2023-02-28T23:37:01.959" v="469" actId="20577"/>
          <ac:spMkLst>
            <pc:docMk/>
            <pc:sldMk cId="1896211577" sldId="271"/>
            <ac:spMk id="3" creationId="{FA767DFE-14FE-37BA-3D4F-234F00AD5218}"/>
          </ac:spMkLst>
        </pc:spChg>
      </pc:sldChg>
      <pc:sldChg chg="addSp modSp new">
        <pc:chgData name="Boloz, Patrik" userId="S::patrikboloz@nmhu.edu::4a5f27e5-970c-49cb-a96d-452ff94b951a" providerId="AD" clId="Web-{CA1EF4CD-C936-4163-A024-BC4227C6D81A}" dt="2023-02-28T23:37:51.633" v="492" actId="1076"/>
        <pc:sldMkLst>
          <pc:docMk/>
          <pc:sldMk cId="2521727195" sldId="272"/>
        </pc:sldMkLst>
        <pc:spChg chg="mod">
          <ac:chgData name="Boloz, Patrik" userId="S::patrikboloz@nmhu.edu::4a5f27e5-970c-49cb-a96d-452ff94b951a" providerId="AD" clId="Web-{CA1EF4CD-C936-4163-A024-BC4227C6D81A}" dt="2023-02-28T23:37:13.319" v="472" actId="20577"/>
          <ac:spMkLst>
            <pc:docMk/>
            <pc:sldMk cId="2521727195" sldId="272"/>
            <ac:spMk id="2" creationId="{D4B980DB-9667-8E8E-67F3-DED927D0DE45}"/>
          </ac:spMkLst>
        </pc:spChg>
        <pc:spChg chg="mod">
          <ac:chgData name="Boloz, Patrik" userId="S::patrikboloz@nmhu.edu::4a5f27e5-970c-49cb-a96d-452ff94b951a" providerId="AD" clId="Web-{CA1EF4CD-C936-4163-A024-BC4227C6D81A}" dt="2023-02-28T23:37:46.492" v="488" actId="20577"/>
          <ac:spMkLst>
            <pc:docMk/>
            <pc:sldMk cId="2521727195" sldId="272"/>
            <ac:spMk id="3" creationId="{22FBF684-A253-291D-8077-4C298D1F0FD7}"/>
          </ac:spMkLst>
        </pc:spChg>
        <pc:picChg chg="add mod">
          <ac:chgData name="Boloz, Patrik" userId="S::patrikboloz@nmhu.edu::4a5f27e5-970c-49cb-a96d-452ff94b951a" providerId="AD" clId="Web-{CA1EF4CD-C936-4163-A024-BC4227C6D81A}" dt="2023-02-28T23:37:51.633" v="492" actId="1076"/>
          <ac:picMkLst>
            <pc:docMk/>
            <pc:sldMk cId="2521727195" sldId="272"/>
            <ac:picMk id="4" creationId="{72E7E7FF-3E9A-BF3A-D167-7EDF040BF876}"/>
          </ac:picMkLst>
        </pc:picChg>
      </pc:sldChg>
      <pc:sldChg chg="addSp modSp new">
        <pc:chgData name="Boloz, Patrik" userId="S::patrikboloz@nmhu.edu::4a5f27e5-970c-49cb-a96d-452ff94b951a" providerId="AD" clId="Web-{CA1EF4CD-C936-4163-A024-BC4227C6D81A}" dt="2023-02-28T23:38:52.432" v="513" actId="14100"/>
        <pc:sldMkLst>
          <pc:docMk/>
          <pc:sldMk cId="500512" sldId="273"/>
        </pc:sldMkLst>
        <pc:spChg chg="mod">
          <ac:chgData name="Boloz, Patrik" userId="S::patrikboloz@nmhu.edu::4a5f27e5-970c-49cb-a96d-452ff94b951a" providerId="AD" clId="Web-{CA1EF4CD-C936-4163-A024-BC4227C6D81A}" dt="2023-02-28T23:38:07.211" v="495" actId="20577"/>
          <ac:spMkLst>
            <pc:docMk/>
            <pc:sldMk cId="500512" sldId="273"/>
            <ac:spMk id="2" creationId="{035E64E2-B381-9F64-1FDD-BB51575B498E}"/>
          </ac:spMkLst>
        </pc:spChg>
        <pc:spChg chg="mod">
          <ac:chgData name="Boloz, Patrik" userId="S::patrikboloz@nmhu.edu::4a5f27e5-970c-49cb-a96d-452ff94b951a" providerId="AD" clId="Web-{CA1EF4CD-C936-4163-A024-BC4227C6D81A}" dt="2023-02-28T23:38:50.432" v="511" actId="20577"/>
          <ac:spMkLst>
            <pc:docMk/>
            <pc:sldMk cId="500512" sldId="273"/>
            <ac:spMk id="3" creationId="{526D8F0F-2B51-104A-78CA-9312EA2F0958}"/>
          </ac:spMkLst>
        </pc:spChg>
        <pc:picChg chg="add mod">
          <ac:chgData name="Boloz, Patrik" userId="S::patrikboloz@nmhu.edu::4a5f27e5-970c-49cb-a96d-452ff94b951a" providerId="AD" clId="Web-{CA1EF4CD-C936-4163-A024-BC4227C6D81A}" dt="2023-02-28T23:38:52.432" v="513" actId="14100"/>
          <ac:picMkLst>
            <pc:docMk/>
            <pc:sldMk cId="500512" sldId="273"/>
            <ac:picMk id="4" creationId="{4CA07F60-7EB0-9D9D-6F46-B6334D9E5367}"/>
          </ac:picMkLst>
        </pc:picChg>
      </pc:sldChg>
      <pc:sldChg chg="modSp new">
        <pc:chgData name="Boloz, Patrik" userId="S::patrikboloz@nmhu.edu::4a5f27e5-970c-49cb-a96d-452ff94b951a" providerId="AD" clId="Web-{CA1EF4CD-C936-4163-A024-BC4227C6D81A}" dt="2023-02-28T23:40:36.685" v="537" actId="20577"/>
        <pc:sldMkLst>
          <pc:docMk/>
          <pc:sldMk cId="706098783" sldId="274"/>
        </pc:sldMkLst>
        <pc:spChg chg="mod">
          <ac:chgData name="Boloz, Patrik" userId="S::patrikboloz@nmhu.edu::4a5f27e5-970c-49cb-a96d-452ff94b951a" providerId="AD" clId="Web-{CA1EF4CD-C936-4163-A024-BC4227C6D81A}" dt="2023-02-28T23:39:36.230" v="517" actId="20577"/>
          <ac:spMkLst>
            <pc:docMk/>
            <pc:sldMk cId="706098783" sldId="274"/>
            <ac:spMk id="2" creationId="{516668CA-57E5-7C72-108F-E0484A351263}"/>
          </ac:spMkLst>
        </pc:spChg>
        <pc:spChg chg="mod">
          <ac:chgData name="Boloz, Patrik" userId="S::patrikboloz@nmhu.edu::4a5f27e5-970c-49cb-a96d-452ff94b951a" providerId="AD" clId="Web-{CA1EF4CD-C936-4163-A024-BC4227C6D81A}" dt="2023-02-28T23:40:36.685" v="537" actId="20577"/>
          <ac:spMkLst>
            <pc:docMk/>
            <pc:sldMk cId="706098783" sldId="274"/>
            <ac:spMk id="3" creationId="{2CF5F000-EBE2-AE11-D0DB-6B9C239509E8}"/>
          </ac:spMkLst>
        </pc:spChg>
      </pc:sldChg>
      <pc:sldChg chg="addSp modSp new">
        <pc:chgData name="Boloz, Patrik" userId="S::patrikboloz@nmhu.edu::4a5f27e5-970c-49cb-a96d-452ff94b951a" providerId="AD" clId="Web-{CA1EF4CD-C936-4163-A024-BC4227C6D81A}" dt="2023-02-28T23:42:04.738" v="573" actId="20577"/>
        <pc:sldMkLst>
          <pc:docMk/>
          <pc:sldMk cId="2748485572" sldId="275"/>
        </pc:sldMkLst>
        <pc:spChg chg="mod">
          <ac:chgData name="Boloz, Patrik" userId="S::patrikboloz@nmhu.edu::4a5f27e5-970c-49cb-a96d-452ff94b951a" providerId="AD" clId="Web-{CA1EF4CD-C936-4163-A024-BC4227C6D81A}" dt="2023-02-28T23:40:48.516" v="548" actId="20577"/>
          <ac:spMkLst>
            <pc:docMk/>
            <pc:sldMk cId="2748485572" sldId="275"/>
            <ac:spMk id="2" creationId="{AA850135-7456-9FF3-865E-3B2E88BC4621}"/>
          </ac:spMkLst>
        </pc:spChg>
        <pc:spChg chg="mod">
          <ac:chgData name="Boloz, Patrik" userId="S::patrikboloz@nmhu.edu::4a5f27e5-970c-49cb-a96d-452ff94b951a" providerId="AD" clId="Web-{CA1EF4CD-C936-4163-A024-BC4227C6D81A}" dt="2023-02-28T23:42:04.738" v="573" actId="20577"/>
          <ac:spMkLst>
            <pc:docMk/>
            <pc:sldMk cId="2748485572" sldId="275"/>
            <ac:spMk id="3" creationId="{0B26EC65-2B89-42C6-F309-888AE7BB1AB7}"/>
          </ac:spMkLst>
        </pc:spChg>
        <pc:picChg chg="add mod">
          <ac:chgData name="Boloz, Patrik" userId="S::patrikboloz@nmhu.edu::4a5f27e5-970c-49cb-a96d-452ff94b951a" providerId="AD" clId="Web-{CA1EF4CD-C936-4163-A024-BC4227C6D81A}" dt="2023-02-28T23:41:19.327" v="567" actId="1076"/>
          <ac:picMkLst>
            <pc:docMk/>
            <pc:sldMk cId="2748485572" sldId="275"/>
            <ac:picMk id="4" creationId="{B5D6FD5E-7DD2-D7CD-143F-640AAC32DEB8}"/>
          </ac:picMkLst>
        </pc:picChg>
      </pc:sldChg>
      <pc:sldChg chg="addSp modSp new">
        <pc:chgData name="Boloz, Patrik" userId="S::patrikboloz@nmhu.edu::4a5f27e5-970c-49cb-a96d-452ff94b951a" providerId="AD" clId="Web-{CA1EF4CD-C936-4163-A024-BC4227C6D81A}" dt="2023-02-28T23:43:47.473" v="607" actId="20577"/>
        <pc:sldMkLst>
          <pc:docMk/>
          <pc:sldMk cId="1124835754" sldId="276"/>
        </pc:sldMkLst>
        <pc:spChg chg="mod">
          <ac:chgData name="Boloz, Patrik" userId="S::patrikboloz@nmhu.edu::4a5f27e5-970c-49cb-a96d-452ff94b951a" providerId="AD" clId="Web-{CA1EF4CD-C936-4163-A024-BC4227C6D81A}" dt="2023-02-28T23:43:47.473" v="607" actId="20577"/>
          <ac:spMkLst>
            <pc:docMk/>
            <pc:sldMk cId="1124835754" sldId="276"/>
            <ac:spMk id="2" creationId="{1C865A66-35AF-0876-D2E8-A434F11C9111}"/>
          </ac:spMkLst>
        </pc:spChg>
        <pc:spChg chg="mod">
          <ac:chgData name="Boloz, Patrik" userId="S::patrikboloz@nmhu.edu::4a5f27e5-970c-49cb-a96d-452ff94b951a" providerId="AD" clId="Web-{CA1EF4CD-C936-4163-A024-BC4227C6D81A}" dt="2023-02-28T23:43:17.253" v="600" actId="20577"/>
          <ac:spMkLst>
            <pc:docMk/>
            <pc:sldMk cId="1124835754" sldId="276"/>
            <ac:spMk id="3" creationId="{D6198CC1-AA62-843B-49E6-1571951E06AB}"/>
          </ac:spMkLst>
        </pc:spChg>
        <pc:picChg chg="add mod">
          <ac:chgData name="Boloz, Patrik" userId="S::patrikboloz@nmhu.edu::4a5f27e5-970c-49cb-a96d-452ff94b951a" providerId="AD" clId="Web-{CA1EF4CD-C936-4163-A024-BC4227C6D81A}" dt="2023-02-28T23:42:52.127" v="585" actId="1076"/>
          <ac:picMkLst>
            <pc:docMk/>
            <pc:sldMk cId="1124835754" sldId="276"/>
            <ac:picMk id="4" creationId="{2B392989-6A67-807B-7F1E-053BABC2EE6B}"/>
          </ac:picMkLst>
        </pc:picChg>
      </pc:sldChg>
      <pc:sldChg chg="modSp new">
        <pc:chgData name="Boloz, Patrik" userId="S::patrikboloz@nmhu.edu::4a5f27e5-970c-49cb-a96d-452ff94b951a" providerId="AD" clId="Web-{CA1EF4CD-C936-4163-A024-BC4227C6D81A}" dt="2023-02-28T23:45:03.976" v="653" actId="20577"/>
        <pc:sldMkLst>
          <pc:docMk/>
          <pc:sldMk cId="2363641028" sldId="277"/>
        </pc:sldMkLst>
        <pc:spChg chg="mod">
          <ac:chgData name="Boloz, Patrik" userId="S::patrikboloz@nmhu.edu::4a5f27e5-970c-49cb-a96d-452ff94b951a" providerId="AD" clId="Web-{CA1EF4CD-C936-4163-A024-BC4227C6D81A}" dt="2023-02-28T23:43:54.958" v="616" actId="20577"/>
          <ac:spMkLst>
            <pc:docMk/>
            <pc:sldMk cId="2363641028" sldId="277"/>
            <ac:spMk id="2" creationId="{A0AAC3CC-E91F-93E4-7489-EF89CF70D3AB}"/>
          </ac:spMkLst>
        </pc:spChg>
        <pc:spChg chg="mod">
          <ac:chgData name="Boloz, Patrik" userId="S::patrikboloz@nmhu.edu::4a5f27e5-970c-49cb-a96d-452ff94b951a" providerId="AD" clId="Web-{CA1EF4CD-C936-4163-A024-BC4227C6D81A}" dt="2023-02-28T23:45:03.976" v="653" actId="20577"/>
          <ac:spMkLst>
            <pc:docMk/>
            <pc:sldMk cId="2363641028" sldId="277"/>
            <ac:spMk id="3" creationId="{8F9E4B25-9F92-8CF6-8E12-C7D429BF6009}"/>
          </ac:spMkLst>
        </pc:spChg>
      </pc:sldChg>
      <pc:sldChg chg="modSp new">
        <pc:chgData name="Boloz, Patrik" userId="S::patrikboloz@nmhu.edu::4a5f27e5-970c-49cb-a96d-452ff94b951a" providerId="AD" clId="Web-{CA1EF4CD-C936-4163-A024-BC4227C6D81A}" dt="2023-02-28T23:45:58.321" v="672" actId="20577"/>
        <pc:sldMkLst>
          <pc:docMk/>
          <pc:sldMk cId="2391712580" sldId="278"/>
        </pc:sldMkLst>
        <pc:spChg chg="mod">
          <ac:chgData name="Boloz, Patrik" userId="S::patrikboloz@nmhu.edu::4a5f27e5-970c-49cb-a96d-452ff94b951a" providerId="AD" clId="Web-{CA1EF4CD-C936-4163-A024-BC4227C6D81A}" dt="2023-02-28T23:45:28.977" v="665" actId="20577"/>
          <ac:spMkLst>
            <pc:docMk/>
            <pc:sldMk cId="2391712580" sldId="278"/>
            <ac:spMk id="2" creationId="{90C4E498-AA8C-236B-07F8-8DF3F269D124}"/>
          </ac:spMkLst>
        </pc:spChg>
        <pc:spChg chg="mod">
          <ac:chgData name="Boloz, Patrik" userId="S::patrikboloz@nmhu.edu::4a5f27e5-970c-49cb-a96d-452ff94b951a" providerId="AD" clId="Web-{CA1EF4CD-C936-4163-A024-BC4227C6D81A}" dt="2023-02-28T23:45:58.321" v="672" actId="20577"/>
          <ac:spMkLst>
            <pc:docMk/>
            <pc:sldMk cId="2391712580" sldId="278"/>
            <ac:spMk id="3" creationId="{6083290C-AFF4-89DD-292B-079020DB957B}"/>
          </ac:spMkLst>
        </pc:spChg>
      </pc:sldChg>
      <pc:sldChg chg="addSp modSp new">
        <pc:chgData name="Boloz, Patrik" userId="S::patrikboloz@nmhu.edu::4a5f27e5-970c-49cb-a96d-452ff94b951a" providerId="AD" clId="Web-{CA1EF4CD-C936-4163-A024-BC4227C6D81A}" dt="2023-02-28T23:47:06.605" v="705" actId="1076"/>
        <pc:sldMkLst>
          <pc:docMk/>
          <pc:sldMk cId="2668390704" sldId="279"/>
        </pc:sldMkLst>
        <pc:spChg chg="mod">
          <ac:chgData name="Boloz, Patrik" userId="S::patrikboloz@nmhu.edu::4a5f27e5-970c-49cb-a96d-452ff94b951a" providerId="AD" clId="Web-{CA1EF4CD-C936-4163-A024-BC4227C6D81A}" dt="2023-02-28T23:46:14.869" v="688" actId="20577"/>
          <ac:spMkLst>
            <pc:docMk/>
            <pc:sldMk cId="2668390704" sldId="279"/>
            <ac:spMk id="2" creationId="{E2363E1A-7C70-6CE3-B79E-81121D98B2D1}"/>
          </ac:spMkLst>
        </pc:spChg>
        <pc:spChg chg="mod">
          <ac:chgData name="Boloz, Patrik" userId="S::patrikboloz@nmhu.edu::4a5f27e5-970c-49cb-a96d-452ff94b951a" providerId="AD" clId="Web-{CA1EF4CD-C936-4163-A024-BC4227C6D81A}" dt="2023-02-28T23:46:45.714" v="698" actId="20577"/>
          <ac:spMkLst>
            <pc:docMk/>
            <pc:sldMk cId="2668390704" sldId="279"/>
            <ac:spMk id="3" creationId="{FCE07ED7-7FDC-1E62-9F69-3693F5C28B4C}"/>
          </ac:spMkLst>
        </pc:spChg>
        <pc:picChg chg="add mod">
          <ac:chgData name="Boloz, Patrik" userId="S::patrikboloz@nmhu.edu::4a5f27e5-970c-49cb-a96d-452ff94b951a" providerId="AD" clId="Web-{CA1EF4CD-C936-4163-A024-BC4227C6D81A}" dt="2023-02-28T23:46:50.136" v="701" actId="1076"/>
          <ac:picMkLst>
            <pc:docMk/>
            <pc:sldMk cId="2668390704" sldId="279"/>
            <ac:picMk id="4" creationId="{E27D053C-8876-242B-811D-B4AC83FCA4A1}"/>
          </ac:picMkLst>
        </pc:picChg>
        <pc:picChg chg="add mod">
          <ac:chgData name="Boloz, Patrik" userId="S::patrikboloz@nmhu.edu::4a5f27e5-970c-49cb-a96d-452ff94b951a" providerId="AD" clId="Web-{CA1EF4CD-C936-4163-A024-BC4227C6D81A}" dt="2023-02-28T23:47:06.605" v="705" actId="1076"/>
          <ac:picMkLst>
            <pc:docMk/>
            <pc:sldMk cId="2668390704" sldId="279"/>
            <ac:picMk id="5" creationId="{0AB4F4B3-D222-D77D-FE63-24EBF0378DC4}"/>
          </ac:picMkLst>
        </pc:picChg>
      </pc:sldChg>
      <pc:sldChg chg="addSp modSp new">
        <pc:chgData name="Boloz, Patrik" userId="S::patrikboloz@nmhu.edu::4a5f27e5-970c-49cb-a96d-452ff94b951a" providerId="AD" clId="Web-{CA1EF4CD-C936-4163-A024-BC4227C6D81A}" dt="2023-02-28T23:48:14.420" v="729" actId="1076"/>
        <pc:sldMkLst>
          <pc:docMk/>
          <pc:sldMk cId="2621705007" sldId="280"/>
        </pc:sldMkLst>
        <pc:spChg chg="mod">
          <ac:chgData name="Boloz, Patrik" userId="S::patrikboloz@nmhu.edu::4a5f27e5-970c-49cb-a96d-452ff94b951a" providerId="AD" clId="Web-{CA1EF4CD-C936-4163-A024-BC4227C6D81A}" dt="2023-02-28T23:47:30.075" v="714" actId="20577"/>
          <ac:spMkLst>
            <pc:docMk/>
            <pc:sldMk cId="2621705007" sldId="280"/>
            <ac:spMk id="2" creationId="{47C05DF6-20CB-2635-21CA-069743CE992D}"/>
          </ac:spMkLst>
        </pc:spChg>
        <pc:spChg chg="mod">
          <ac:chgData name="Boloz, Patrik" userId="S::patrikboloz@nmhu.edu::4a5f27e5-970c-49cb-a96d-452ff94b951a" providerId="AD" clId="Web-{CA1EF4CD-C936-4163-A024-BC4227C6D81A}" dt="2023-02-28T23:48:09.607" v="725" actId="20577"/>
          <ac:spMkLst>
            <pc:docMk/>
            <pc:sldMk cId="2621705007" sldId="280"/>
            <ac:spMk id="3" creationId="{C4BB761D-5D3F-A198-BC22-2FEF74989AEA}"/>
          </ac:spMkLst>
        </pc:spChg>
        <pc:picChg chg="add mod">
          <ac:chgData name="Boloz, Patrik" userId="S::patrikboloz@nmhu.edu::4a5f27e5-970c-49cb-a96d-452ff94b951a" providerId="AD" clId="Web-{CA1EF4CD-C936-4163-A024-BC4227C6D81A}" dt="2023-02-28T23:48:14.420" v="729" actId="1076"/>
          <ac:picMkLst>
            <pc:docMk/>
            <pc:sldMk cId="2621705007" sldId="280"/>
            <ac:picMk id="4" creationId="{9D7D019C-7107-29EE-0B94-4D68A39AE8B8}"/>
          </ac:picMkLst>
        </pc:picChg>
      </pc:sldChg>
      <pc:sldChg chg="addSp modSp new">
        <pc:chgData name="Boloz, Patrik" userId="S::patrikboloz@nmhu.edu::4a5f27e5-970c-49cb-a96d-452ff94b951a" providerId="AD" clId="Web-{CA1EF4CD-C936-4163-A024-BC4227C6D81A}" dt="2023-02-28T23:50:52.144" v="799" actId="1076"/>
        <pc:sldMkLst>
          <pc:docMk/>
          <pc:sldMk cId="612204871" sldId="281"/>
        </pc:sldMkLst>
        <pc:spChg chg="mod">
          <ac:chgData name="Boloz, Patrik" userId="S::patrikboloz@nmhu.edu::4a5f27e5-970c-49cb-a96d-452ff94b951a" providerId="AD" clId="Web-{CA1EF4CD-C936-4163-A024-BC4227C6D81A}" dt="2023-02-28T23:48:41.155" v="748" actId="20577"/>
          <ac:spMkLst>
            <pc:docMk/>
            <pc:sldMk cId="612204871" sldId="281"/>
            <ac:spMk id="2" creationId="{57007BF8-AE81-AB31-42BA-834044429E99}"/>
          </ac:spMkLst>
        </pc:spChg>
        <pc:spChg chg="mod">
          <ac:chgData name="Boloz, Patrik" userId="S::patrikboloz@nmhu.edu::4a5f27e5-970c-49cb-a96d-452ff94b951a" providerId="AD" clId="Web-{CA1EF4CD-C936-4163-A024-BC4227C6D81A}" dt="2023-02-28T23:50:51.910" v="798" actId="20577"/>
          <ac:spMkLst>
            <pc:docMk/>
            <pc:sldMk cId="612204871" sldId="281"/>
            <ac:spMk id="3" creationId="{0F4C76EB-0DB6-705C-A349-71CB56E4FCF2}"/>
          </ac:spMkLst>
        </pc:spChg>
        <pc:picChg chg="add mod">
          <ac:chgData name="Boloz, Patrik" userId="S::patrikboloz@nmhu.edu::4a5f27e5-970c-49cb-a96d-452ff94b951a" providerId="AD" clId="Web-{CA1EF4CD-C936-4163-A024-BC4227C6D81A}" dt="2023-02-28T23:50:52.144" v="799" actId="1076"/>
          <ac:picMkLst>
            <pc:docMk/>
            <pc:sldMk cId="612204871" sldId="281"/>
            <ac:picMk id="4" creationId="{F2DD90BB-DA5F-9A7C-200A-37DA164103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11 – Storage Classes and Namespaces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05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D380-E16E-3196-0511-9FCAC7C6B853}"/>
              </a:ext>
            </a:extLst>
          </p:cNvPr>
          <p:cNvSpPr>
            <a:spLocks noGrp="1"/>
          </p:cNvSpPr>
          <p:nvPr>
            <p:ph type="title"/>
          </p:nvPr>
        </p:nvSpPr>
        <p:spPr/>
        <p:txBody>
          <a:bodyPr/>
          <a:lstStyle/>
          <a:p>
            <a:r>
              <a:rPr lang="en-US" dirty="0">
                <a:ea typeface="+mj-lt"/>
                <a:cs typeface="+mj-lt"/>
              </a:rPr>
              <a:t>The storage class static</a:t>
            </a:r>
          </a:p>
        </p:txBody>
      </p:sp>
      <p:sp>
        <p:nvSpPr>
          <p:cNvPr id="3" name="Content Placeholder 2">
            <a:extLst>
              <a:ext uri="{FF2B5EF4-FFF2-40B4-BE49-F238E27FC236}">
                <a16:creationId xmlns:a16="http://schemas.microsoft.com/office/drawing/2014/main" id="{B637595A-DFC9-2DA9-01CA-BF9F2586B69F}"/>
              </a:ext>
            </a:extLst>
          </p:cNvPr>
          <p:cNvSpPr>
            <a:spLocks noGrp="1"/>
          </p:cNvSpPr>
          <p:nvPr>
            <p:ph idx="1"/>
          </p:nvPr>
        </p:nvSpPr>
        <p:spPr/>
        <p:txBody>
          <a:bodyPr>
            <a:normAutofit fontScale="77500" lnSpcReduction="20000"/>
          </a:bodyPr>
          <a:lstStyle/>
          <a:p>
            <a:r>
              <a:rPr lang="en-US" dirty="0">
                <a:ea typeface="+mn-lt"/>
                <a:cs typeface="+mn-lt"/>
              </a:rPr>
              <a:t>However, in contrast to external objects, access to static objects is restricted. Two conditions apply, depending on where the object is defined:</a:t>
            </a:r>
            <a:endParaRPr lang="en-US">
              <a:ea typeface="+mn-lt"/>
              <a:cs typeface="+mn-lt"/>
            </a:endParaRPr>
          </a:p>
          <a:p>
            <a:pPr lvl="1">
              <a:buSzPct val="114999"/>
            </a:pPr>
            <a:r>
              <a:rPr lang="en-US" dirty="0">
                <a:ea typeface="+mn-lt"/>
                <a:cs typeface="+mn-lt"/>
              </a:rPr>
              <a:t>1. </a:t>
            </a:r>
            <a:r>
              <a:rPr lang="en-US" b="1" dirty="0">
                <a:ea typeface="+mn-lt"/>
                <a:cs typeface="+mn-lt"/>
              </a:rPr>
              <a:t>Definition external to all program functions</a:t>
            </a:r>
            <a:br>
              <a:rPr lang="en-US" b="1" dirty="0">
                <a:ea typeface="+mn-lt"/>
                <a:cs typeface="+mn-lt"/>
              </a:rPr>
            </a:br>
            <a:r>
              <a:rPr lang="en-US" dirty="0">
                <a:ea typeface="+mn-lt"/>
                <a:cs typeface="+mn-lt"/>
              </a:rPr>
              <a:t>In this case, the object is external static, that is, the object can be designated using</a:t>
            </a:r>
            <a:br>
              <a:rPr lang="en-US" dirty="0">
                <a:ea typeface="+mn-lt"/>
                <a:cs typeface="+mn-lt"/>
              </a:rPr>
            </a:br>
            <a:r>
              <a:rPr lang="en-US" dirty="0">
                <a:ea typeface="+mn-lt"/>
                <a:cs typeface="+mn-lt"/>
              </a:rPr>
              <a:t>its name within the module only, but will not collide with any objects using the</a:t>
            </a:r>
            <a:br>
              <a:rPr lang="en-US" dirty="0">
                <a:ea typeface="+mn-lt"/>
                <a:cs typeface="+mn-lt"/>
              </a:rPr>
            </a:br>
            <a:r>
              <a:rPr lang="en-US" dirty="0">
                <a:ea typeface="+mn-lt"/>
                <a:cs typeface="+mn-lt"/>
              </a:rPr>
              <a:t>same name in other modules.</a:t>
            </a:r>
          </a:p>
          <a:p>
            <a:pPr lvl="1">
              <a:buSzPct val="114999"/>
            </a:pPr>
            <a:r>
              <a:rPr lang="en-US" dirty="0">
                <a:ea typeface="+mn-lt"/>
                <a:cs typeface="+mn-lt"/>
              </a:rPr>
              <a:t>2. </a:t>
            </a:r>
            <a:r>
              <a:rPr lang="en-US" b="1" dirty="0">
                <a:ea typeface="+mn-lt"/>
                <a:cs typeface="+mn-lt"/>
              </a:rPr>
              <a:t>Definition within a code block</a:t>
            </a:r>
            <a:br>
              <a:rPr lang="en-US" b="1" dirty="0">
                <a:ea typeface="+mn-lt"/>
                <a:cs typeface="+mn-lt"/>
              </a:rPr>
            </a:br>
            <a:r>
              <a:rPr lang="en-US" dirty="0">
                <a:ea typeface="+mn-lt"/>
                <a:cs typeface="+mn-lt"/>
              </a:rPr>
              <a:t>This means that the object is internal static, that is, the object is only visible</a:t>
            </a:r>
            <a:br>
              <a:rPr lang="en-US" dirty="0">
                <a:ea typeface="+mn-lt"/>
                <a:cs typeface="+mn-lt"/>
              </a:rPr>
            </a:br>
            <a:r>
              <a:rPr lang="en-US" dirty="0">
                <a:ea typeface="+mn-lt"/>
                <a:cs typeface="+mn-lt"/>
              </a:rPr>
              <a:t>within a single block. However, the object is created only once and is not</a:t>
            </a:r>
            <a:br>
              <a:rPr lang="en-US" dirty="0">
                <a:ea typeface="+mn-lt"/>
                <a:cs typeface="+mn-lt"/>
              </a:rPr>
            </a:br>
            <a:r>
              <a:rPr lang="en-US" dirty="0">
                <a:ea typeface="+mn-lt"/>
                <a:cs typeface="+mn-lt"/>
              </a:rPr>
              <a:t>destroyed on leaving the block. On re-entering the block, you can continue to</a:t>
            </a:r>
            <a:br>
              <a:rPr lang="en-US" dirty="0">
                <a:ea typeface="+mn-lt"/>
                <a:cs typeface="+mn-lt"/>
              </a:rPr>
            </a:br>
            <a:r>
              <a:rPr lang="en-US" dirty="0">
                <a:ea typeface="+mn-lt"/>
                <a:cs typeface="+mn-lt"/>
              </a:rPr>
              <a:t>work with the original object.</a:t>
            </a:r>
          </a:p>
          <a:p>
            <a:pPr>
              <a:buSzPct val="114999"/>
            </a:pPr>
            <a:r>
              <a:rPr lang="en-US" dirty="0">
                <a:ea typeface="+mn-lt"/>
                <a:cs typeface="+mn-lt"/>
              </a:rPr>
              <a:t>The same rules apply to initializing static objects as they do to external objects. If the</a:t>
            </a:r>
            <a:br>
              <a:rPr lang="en-US" dirty="0">
                <a:ea typeface="+mn-lt"/>
                <a:cs typeface="+mn-lt"/>
              </a:rPr>
            </a:br>
            <a:r>
              <a:rPr lang="en-US" dirty="0">
                <a:ea typeface="+mn-lt"/>
                <a:cs typeface="+mn-lt"/>
              </a:rPr>
              <a:t>object is not initialized explicitly, a default value of 0 applies.</a:t>
            </a:r>
            <a:endParaRPr lang="en-US" dirty="0"/>
          </a:p>
        </p:txBody>
      </p:sp>
    </p:spTree>
    <p:extLst>
      <p:ext uri="{BB962C8B-B14F-4D97-AF65-F5344CB8AC3E}">
        <p14:creationId xmlns:p14="http://schemas.microsoft.com/office/powerpoint/2010/main" val="90108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48DD-D881-DD30-002A-12B4BE022A36}"/>
              </a:ext>
            </a:extLst>
          </p:cNvPr>
          <p:cNvSpPr>
            <a:spLocks noGrp="1"/>
          </p:cNvSpPr>
          <p:nvPr>
            <p:ph type="title"/>
          </p:nvPr>
        </p:nvSpPr>
        <p:spPr/>
        <p:txBody>
          <a:bodyPr>
            <a:normAutofit/>
          </a:bodyPr>
          <a:lstStyle/>
          <a:p>
            <a:r>
              <a:rPr lang="en-US" dirty="0"/>
              <a:t>Example: </a:t>
            </a:r>
          </a:p>
        </p:txBody>
      </p:sp>
      <p:sp>
        <p:nvSpPr>
          <p:cNvPr id="3" name="Content Placeholder 2">
            <a:extLst>
              <a:ext uri="{FF2B5EF4-FFF2-40B4-BE49-F238E27FC236}">
                <a16:creationId xmlns:a16="http://schemas.microsoft.com/office/drawing/2014/main" id="{069CAB7F-6466-2897-9C1C-87A414D148C7}"/>
              </a:ext>
            </a:extLst>
          </p:cNvPr>
          <p:cNvSpPr>
            <a:spLocks noGrp="1"/>
          </p:cNvSpPr>
          <p:nvPr>
            <p:ph idx="1"/>
          </p:nvPr>
        </p:nvSpPr>
        <p:spPr/>
        <p:txBody>
          <a:bodyPr>
            <a:normAutofit fontScale="92500" lnSpcReduction="20000"/>
          </a:bodyPr>
          <a:lstStyle/>
          <a:p>
            <a:r>
              <a:rPr lang="en-US" dirty="0">
                <a:ea typeface="+mn-lt"/>
                <a:cs typeface="+mn-lt"/>
              </a:rPr>
              <a:t>The function </a:t>
            </a:r>
            <a:r>
              <a:rPr lang="en-US" dirty="0" err="1">
                <a:ea typeface="+mn-lt"/>
                <a:cs typeface="+mn-lt"/>
              </a:rPr>
              <a:t>getPassword</a:t>
            </a:r>
            <a:r>
              <a:rPr lang="en-US" dirty="0">
                <a:ea typeface="+mn-lt"/>
                <a:cs typeface="+mn-lt"/>
              </a:rPr>
              <a:t>() checks a password that is entered. Permission is refused following three unsuccessful attempts or when 60 seconds have elapsed. You could use the following instructions to call the function in another source file:</a:t>
            </a:r>
          </a:p>
          <a:p>
            <a:pPr>
              <a:buSzPct val="114999"/>
            </a:pPr>
            <a:endParaRPr lang="en-US" dirty="0"/>
          </a:p>
          <a:p>
            <a:pPr>
              <a:buSzPct val="114999"/>
            </a:pPr>
            <a:endParaRPr lang="en-US" dirty="0"/>
          </a:p>
          <a:p>
            <a:pPr>
              <a:buSzPct val="114999"/>
            </a:pPr>
            <a:r>
              <a:rPr lang="en-US" dirty="0">
                <a:ea typeface="+mn-lt"/>
                <a:cs typeface="+mn-lt"/>
              </a:rPr>
              <a:t>The string secret and the thresholds </a:t>
            </a:r>
            <a:r>
              <a:rPr lang="en-US" dirty="0" err="1">
                <a:ea typeface="+mn-lt"/>
                <a:cs typeface="+mn-lt"/>
              </a:rPr>
              <a:t>maxcount</a:t>
            </a:r>
            <a:r>
              <a:rPr lang="en-US" dirty="0">
                <a:ea typeface="+mn-lt"/>
                <a:cs typeface="+mn-lt"/>
              </a:rPr>
              <a:t> and </a:t>
            </a:r>
            <a:r>
              <a:rPr lang="en-US" dirty="0" err="1">
                <a:ea typeface="+mn-lt"/>
                <a:cs typeface="+mn-lt"/>
              </a:rPr>
              <a:t>maxtime</a:t>
            </a:r>
            <a:r>
              <a:rPr lang="en-US" dirty="0">
                <a:ea typeface="+mn-lt"/>
                <a:cs typeface="+mn-lt"/>
              </a:rPr>
              <a:t> are external static,</a:t>
            </a:r>
            <a:br>
              <a:rPr lang="en-US" dirty="0">
                <a:ea typeface="+mn-lt"/>
                <a:cs typeface="+mn-lt"/>
              </a:rPr>
            </a:br>
            <a:r>
              <a:rPr lang="en-US" dirty="0">
                <a:ea typeface="+mn-lt"/>
                <a:cs typeface="+mn-lt"/>
              </a:rPr>
              <a:t>whereas the variable sec in the function </a:t>
            </a:r>
            <a:r>
              <a:rPr lang="en-US" dirty="0" err="1">
                <a:ea typeface="+mn-lt"/>
                <a:cs typeface="+mn-lt"/>
              </a:rPr>
              <a:t>timediff</a:t>
            </a:r>
            <a:r>
              <a:rPr lang="en-US" dirty="0">
                <a:ea typeface="+mn-lt"/>
                <a:cs typeface="+mn-lt"/>
              </a:rPr>
              <a:t>() is internal static. Its value is zero</a:t>
            </a:r>
            <a:br>
              <a:rPr lang="en-US" dirty="0">
                <a:ea typeface="+mn-lt"/>
                <a:cs typeface="+mn-lt"/>
              </a:rPr>
            </a:br>
            <a:r>
              <a:rPr lang="en-US" dirty="0">
                <a:ea typeface="+mn-lt"/>
                <a:cs typeface="+mn-lt"/>
              </a:rPr>
              <a:t>only when the function is first called.</a:t>
            </a:r>
            <a:br>
              <a:rPr lang="en-US" dirty="0">
                <a:ea typeface="+mn-lt"/>
                <a:cs typeface="+mn-lt"/>
              </a:rPr>
            </a:br>
            <a:r>
              <a:rPr lang="en-US" dirty="0">
                <a:ea typeface="+mn-lt"/>
                <a:cs typeface="+mn-lt"/>
              </a:rPr>
              <a:t>It makes sense to add a further function to these source files providing for password</a:t>
            </a:r>
            <a:br>
              <a:rPr lang="en-US" dirty="0">
                <a:ea typeface="+mn-lt"/>
                <a:cs typeface="+mn-lt"/>
              </a:rPr>
            </a:br>
            <a:r>
              <a:rPr lang="en-US" dirty="0">
                <a:ea typeface="+mn-lt"/>
                <a:cs typeface="+mn-lt"/>
              </a:rPr>
              <a:t>changes.</a:t>
            </a:r>
            <a:endParaRPr lang="en-US" dirty="0"/>
          </a:p>
        </p:txBody>
      </p:sp>
      <p:pic>
        <p:nvPicPr>
          <p:cNvPr id="4" name="Picture 4">
            <a:extLst>
              <a:ext uri="{FF2B5EF4-FFF2-40B4-BE49-F238E27FC236}">
                <a16:creationId xmlns:a16="http://schemas.microsoft.com/office/drawing/2014/main" id="{1F20F5D2-7F85-88D6-8253-783B0B32D071}"/>
              </a:ext>
            </a:extLst>
          </p:cNvPr>
          <p:cNvPicPr>
            <a:picLocks noChangeAspect="1"/>
          </p:cNvPicPr>
          <p:nvPr/>
        </p:nvPicPr>
        <p:blipFill>
          <a:blip r:embed="rId2"/>
          <a:stretch>
            <a:fillRect/>
          </a:stretch>
        </p:blipFill>
        <p:spPr>
          <a:xfrm>
            <a:off x="2114550" y="3542509"/>
            <a:ext cx="5853112" cy="611181"/>
          </a:xfrm>
          <a:prstGeom prst="rect">
            <a:avLst/>
          </a:prstGeom>
        </p:spPr>
      </p:pic>
    </p:spTree>
    <p:extLst>
      <p:ext uri="{BB962C8B-B14F-4D97-AF65-F5344CB8AC3E}">
        <p14:creationId xmlns:p14="http://schemas.microsoft.com/office/powerpoint/2010/main" val="377815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8658-DA51-FB28-FADC-A9227813E4B7}"/>
              </a:ext>
            </a:extLst>
          </p:cNvPr>
          <p:cNvSpPr>
            <a:spLocks noGrp="1"/>
          </p:cNvSpPr>
          <p:nvPr>
            <p:ph type="title"/>
          </p:nvPr>
        </p:nvSpPr>
        <p:spPr/>
        <p:txBody>
          <a:bodyPr/>
          <a:lstStyle/>
          <a:p>
            <a:r>
              <a:rPr lang="en-US" dirty="0"/>
              <a:t>The Specifiers auto and register</a:t>
            </a:r>
          </a:p>
        </p:txBody>
      </p:sp>
      <p:sp>
        <p:nvSpPr>
          <p:cNvPr id="3" name="Content Placeholder 2">
            <a:extLst>
              <a:ext uri="{FF2B5EF4-FFF2-40B4-BE49-F238E27FC236}">
                <a16:creationId xmlns:a16="http://schemas.microsoft.com/office/drawing/2014/main" id="{10D03E5B-A95F-C2B0-E308-08EF3CF47EFF}"/>
              </a:ext>
            </a:extLst>
          </p:cNvPr>
          <p:cNvSpPr>
            <a:spLocks noGrp="1"/>
          </p:cNvSpPr>
          <p:nvPr>
            <p:ph idx="1"/>
          </p:nvPr>
        </p:nvSpPr>
        <p:spPr/>
        <p:txBody>
          <a:bodyPr>
            <a:normAutofit fontScale="85000" lnSpcReduction="20000"/>
          </a:bodyPr>
          <a:lstStyle/>
          <a:p>
            <a:r>
              <a:rPr lang="en-US" dirty="0">
                <a:ea typeface="+mn-lt"/>
                <a:cs typeface="+mn-lt"/>
              </a:rPr>
              <a:t>The storage class auto (automatic) includes all those objects defined within a function but without the static keyword. The parameters of a function are also auto objects. You can use the auto keyword during a definition.</a:t>
            </a:r>
          </a:p>
          <a:p>
            <a:pPr>
              <a:buSzPct val="114999"/>
            </a:pPr>
            <a:endParaRPr lang="en-US" dirty="0"/>
          </a:p>
          <a:p>
            <a:pPr>
              <a:buSzPct val="114999"/>
            </a:pPr>
            <a:endParaRPr lang="en-US" dirty="0"/>
          </a:p>
          <a:p>
            <a:pPr>
              <a:buSzPct val="114999"/>
            </a:pPr>
            <a:r>
              <a:rPr lang="en-US" dirty="0">
                <a:ea typeface="+mn-lt"/>
                <a:cs typeface="+mn-lt"/>
              </a:rPr>
              <a:t>When the program flow reaches the definition, the object is created on the stack, but in</a:t>
            </a:r>
            <a:br>
              <a:rPr lang="en-US" dirty="0">
                <a:ea typeface="+mn-lt"/>
                <a:cs typeface="+mn-lt"/>
              </a:rPr>
            </a:br>
            <a:r>
              <a:rPr lang="en-US" dirty="0">
                <a:ea typeface="+mn-lt"/>
                <a:cs typeface="+mn-lt"/>
              </a:rPr>
              <a:t>contrast to a static type object, the object is destroyed on leaving the block.</a:t>
            </a:r>
          </a:p>
          <a:p>
            <a:pPr>
              <a:buSzPct val="114999"/>
            </a:pPr>
            <a:r>
              <a:rPr lang="en-US" dirty="0">
                <a:ea typeface="+mn-lt"/>
                <a:cs typeface="+mn-lt"/>
              </a:rPr>
              <a:t>auto objects have no specific initial value if they are not initialized explicitly. However, objects belonging to a class type are normally initialized with default values, which</a:t>
            </a:r>
            <a:br>
              <a:rPr lang="en-US" dirty="0">
                <a:ea typeface="+mn-lt"/>
                <a:cs typeface="+mn-lt"/>
              </a:rPr>
            </a:br>
            <a:r>
              <a:rPr lang="en-US" dirty="0">
                <a:ea typeface="+mn-lt"/>
                <a:cs typeface="+mn-lt"/>
              </a:rPr>
              <a:t>can be specified in the class definition.</a:t>
            </a:r>
            <a:endParaRPr lang="en-US"/>
          </a:p>
        </p:txBody>
      </p:sp>
      <p:pic>
        <p:nvPicPr>
          <p:cNvPr id="4" name="Picture 4" descr="A picture containing logo&#10;&#10;Description automatically generated">
            <a:extLst>
              <a:ext uri="{FF2B5EF4-FFF2-40B4-BE49-F238E27FC236}">
                <a16:creationId xmlns:a16="http://schemas.microsoft.com/office/drawing/2014/main" id="{EC7E7DF0-D038-47FD-C438-DA5DC7A33310}"/>
              </a:ext>
            </a:extLst>
          </p:cNvPr>
          <p:cNvPicPr>
            <a:picLocks noChangeAspect="1"/>
          </p:cNvPicPr>
          <p:nvPr/>
        </p:nvPicPr>
        <p:blipFill>
          <a:blip r:embed="rId2"/>
          <a:stretch>
            <a:fillRect/>
          </a:stretch>
        </p:blipFill>
        <p:spPr>
          <a:xfrm>
            <a:off x="3209925" y="3430101"/>
            <a:ext cx="5495925" cy="683597"/>
          </a:xfrm>
          <a:prstGeom prst="rect">
            <a:avLst/>
          </a:prstGeom>
        </p:spPr>
      </p:pic>
    </p:spTree>
    <p:extLst>
      <p:ext uri="{BB962C8B-B14F-4D97-AF65-F5344CB8AC3E}">
        <p14:creationId xmlns:p14="http://schemas.microsoft.com/office/powerpoint/2010/main" val="213235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C670-85BA-6A6D-D169-2AF46EAB5D68}"/>
              </a:ext>
            </a:extLst>
          </p:cNvPr>
          <p:cNvSpPr>
            <a:spLocks noGrp="1"/>
          </p:cNvSpPr>
          <p:nvPr>
            <p:ph type="title"/>
          </p:nvPr>
        </p:nvSpPr>
        <p:spPr/>
        <p:txBody>
          <a:bodyPr/>
          <a:lstStyle/>
          <a:p>
            <a:r>
              <a:rPr lang="en-US" dirty="0">
                <a:ea typeface="+mj-lt"/>
                <a:cs typeface="+mj-lt"/>
              </a:rPr>
              <a:t>Using CPU Registers</a:t>
            </a:r>
            <a:endParaRPr lang="en-US" dirty="0"/>
          </a:p>
        </p:txBody>
      </p:sp>
      <p:sp>
        <p:nvSpPr>
          <p:cNvPr id="3" name="Content Placeholder 2">
            <a:extLst>
              <a:ext uri="{FF2B5EF4-FFF2-40B4-BE49-F238E27FC236}">
                <a16:creationId xmlns:a16="http://schemas.microsoft.com/office/drawing/2014/main" id="{67A794C1-C6E3-5F43-18DD-1D47EFBB88D4}"/>
              </a:ext>
            </a:extLst>
          </p:cNvPr>
          <p:cNvSpPr>
            <a:spLocks noGrp="1"/>
          </p:cNvSpPr>
          <p:nvPr>
            <p:ph idx="1"/>
          </p:nvPr>
        </p:nvSpPr>
        <p:spPr/>
        <p:txBody>
          <a:bodyPr>
            <a:normAutofit fontScale="85000" lnSpcReduction="20000"/>
          </a:bodyPr>
          <a:lstStyle/>
          <a:p>
            <a:r>
              <a:rPr lang="en-US" dirty="0">
                <a:ea typeface="+mn-lt"/>
                <a:cs typeface="+mn-lt"/>
              </a:rPr>
              <a:t>To increase the speed of a program, commonly used auto variables can be stored in</a:t>
            </a:r>
            <a:br>
              <a:rPr lang="en-US" dirty="0">
                <a:ea typeface="+mn-lt"/>
                <a:cs typeface="+mn-lt"/>
              </a:rPr>
            </a:br>
            <a:r>
              <a:rPr lang="en-US" dirty="0">
                <a:ea typeface="+mn-lt"/>
                <a:cs typeface="+mn-lt"/>
              </a:rPr>
              <a:t>CPU registers instead of on the stack. In this case, the register keyword is used to</a:t>
            </a:r>
            <a:br>
              <a:rPr lang="en-US" dirty="0">
                <a:ea typeface="+mn-lt"/>
                <a:cs typeface="+mn-lt"/>
              </a:rPr>
            </a:br>
            <a:r>
              <a:rPr lang="en-US" dirty="0">
                <a:ea typeface="+mn-lt"/>
                <a:cs typeface="+mn-lt"/>
              </a:rPr>
              <a:t>declare the object.</a:t>
            </a:r>
          </a:p>
          <a:p>
            <a:pPr>
              <a:buSzPct val="114999"/>
            </a:pPr>
            <a:r>
              <a:rPr lang="en-US" dirty="0">
                <a:ea typeface="+mn-lt"/>
                <a:cs typeface="+mn-lt"/>
              </a:rPr>
              <a:t>A register is normally the size of an int variable. In other words, it only makes sense</a:t>
            </a:r>
            <a:br>
              <a:rPr lang="en-US" dirty="0">
                <a:ea typeface="+mn-lt"/>
                <a:cs typeface="+mn-lt"/>
              </a:rPr>
            </a:br>
            <a:r>
              <a:rPr lang="en-US" dirty="0">
                <a:ea typeface="+mn-lt"/>
                <a:cs typeface="+mn-lt"/>
              </a:rPr>
              <a:t>to define register variables if the variable is not too large, as in the case of types such</a:t>
            </a:r>
            <a:br>
              <a:rPr lang="en-US" dirty="0">
                <a:ea typeface="+mn-lt"/>
                <a:cs typeface="+mn-lt"/>
              </a:rPr>
            </a:br>
            <a:r>
              <a:rPr lang="en-US" dirty="0">
                <a:ea typeface="+mn-lt"/>
                <a:cs typeface="+mn-lt"/>
              </a:rPr>
              <a:t>as char, short, int or pointers. If you omit the type when defining a register variable,</a:t>
            </a:r>
            <a:br>
              <a:rPr lang="en-US" dirty="0">
                <a:ea typeface="+mn-lt"/>
                <a:cs typeface="+mn-lt"/>
              </a:rPr>
            </a:br>
            <a:r>
              <a:rPr lang="en-US" dirty="0">
                <a:ea typeface="+mn-lt"/>
                <a:cs typeface="+mn-lt"/>
              </a:rPr>
              <a:t>an int is assumed.</a:t>
            </a:r>
          </a:p>
          <a:p>
            <a:pPr>
              <a:buSzPct val="114999"/>
            </a:pPr>
            <a:r>
              <a:rPr lang="en-US" dirty="0">
                <a:ea typeface="+mn-lt"/>
                <a:cs typeface="+mn-lt"/>
              </a:rPr>
              <a:t>However, the compiler can ignore the register keyword. The number of registers</a:t>
            </a:r>
            <a:br>
              <a:rPr lang="en-US" dirty="0">
                <a:ea typeface="+mn-lt"/>
                <a:cs typeface="+mn-lt"/>
              </a:rPr>
            </a:br>
            <a:r>
              <a:rPr lang="en-US" dirty="0">
                <a:ea typeface="+mn-lt"/>
                <a:cs typeface="+mn-lt"/>
              </a:rPr>
              <a:t>available for register variables depends on your hardware, although two registers are nor-</a:t>
            </a:r>
            <a:br>
              <a:rPr lang="en-US" dirty="0">
                <a:ea typeface="+mn-lt"/>
                <a:cs typeface="+mn-lt"/>
              </a:rPr>
            </a:br>
            <a:r>
              <a:rPr lang="en-US" dirty="0" err="1">
                <a:ea typeface="+mn-lt"/>
                <a:cs typeface="+mn-lt"/>
              </a:rPr>
              <a:t>mally</a:t>
            </a:r>
            <a:r>
              <a:rPr lang="en-US" dirty="0">
                <a:ea typeface="+mn-lt"/>
                <a:cs typeface="+mn-lt"/>
              </a:rPr>
              <a:t> available. If a program defines too many register variables in a code block, the</a:t>
            </a:r>
            <a:br>
              <a:rPr lang="en-US" dirty="0">
                <a:ea typeface="+mn-lt"/>
                <a:cs typeface="+mn-lt"/>
              </a:rPr>
            </a:br>
            <a:r>
              <a:rPr lang="en-US" dirty="0">
                <a:ea typeface="+mn-lt"/>
                <a:cs typeface="+mn-lt"/>
              </a:rPr>
              <a:t>superfluous variables are placed in the auto storage class.</a:t>
            </a:r>
            <a:endParaRPr lang="en-US"/>
          </a:p>
        </p:txBody>
      </p:sp>
    </p:spTree>
    <p:extLst>
      <p:ext uri="{BB962C8B-B14F-4D97-AF65-F5344CB8AC3E}">
        <p14:creationId xmlns:p14="http://schemas.microsoft.com/office/powerpoint/2010/main" val="78079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0">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87E2D0E-9916-AC58-971C-F4FAC8DB6EF8}"/>
              </a:ext>
            </a:extLst>
          </p:cNvPr>
          <p:cNvSpPr>
            <a:spLocks noGrp="1"/>
          </p:cNvSpPr>
          <p:nvPr>
            <p:ph type="title"/>
          </p:nvPr>
        </p:nvSpPr>
        <p:spPr>
          <a:xfrm>
            <a:off x="6094412" y="982132"/>
            <a:ext cx="4802185" cy="1303867"/>
          </a:xfrm>
        </p:spPr>
        <p:txBody>
          <a:bodyPr>
            <a:normAutofit/>
          </a:bodyPr>
          <a:lstStyle/>
          <a:p>
            <a:r>
              <a:rPr lang="en-US">
                <a:solidFill>
                  <a:srgbClr val="262626"/>
                </a:solidFill>
              </a:rPr>
              <a:t>Sample Function</a:t>
            </a:r>
          </a:p>
        </p:txBody>
      </p:sp>
      <p:sp>
        <p:nvSpPr>
          <p:cNvPr id="22" name="Rectangle 16">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4728B29-994D-CDB8-C632-85DB914D15AE}"/>
              </a:ext>
            </a:extLst>
          </p:cNvPr>
          <p:cNvPicPr>
            <a:picLocks noChangeAspect="1"/>
          </p:cNvPicPr>
          <p:nvPr/>
        </p:nvPicPr>
        <p:blipFill>
          <a:blip r:embed="rId5"/>
          <a:stretch>
            <a:fillRect/>
          </a:stretch>
        </p:blipFill>
        <p:spPr>
          <a:xfrm>
            <a:off x="1216534" y="705358"/>
            <a:ext cx="4335774" cy="5287530"/>
          </a:xfrm>
          <a:prstGeom prst="rect">
            <a:avLst/>
          </a:prstGeom>
        </p:spPr>
      </p:pic>
      <p:cxnSp>
        <p:nvCxnSpPr>
          <p:cNvPr id="19" name="Straight Connector 18">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B946754-D218-B68B-A1A5-40273D7127BA}"/>
              </a:ext>
            </a:extLst>
          </p:cNvPr>
          <p:cNvSpPr>
            <a:spLocks noGrp="1"/>
          </p:cNvSpPr>
          <p:nvPr>
            <p:ph idx="1"/>
          </p:nvPr>
        </p:nvSpPr>
        <p:spPr>
          <a:xfrm>
            <a:off x="6094412" y="2556932"/>
            <a:ext cx="4802184" cy="3318936"/>
          </a:xfrm>
        </p:spPr>
        <p:txBody>
          <a:bodyPr>
            <a:normAutofit/>
          </a:bodyPr>
          <a:lstStyle/>
          <a:p>
            <a:pPr>
              <a:lnSpc>
                <a:spcPct val="90000"/>
              </a:lnSpc>
            </a:pPr>
            <a:r>
              <a:rPr lang="en-US" sz="1500">
                <a:solidFill>
                  <a:srgbClr val="262626"/>
                </a:solidFill>
                <a:ea typeface="+mn-lt"/>
                <a:cs typeface="+mn-lt"/>
              </a:rPr>
              <a:t>The function strToLong() illustrates an algorithm that converts a sequence of digits to a binary number. This is useful if you need to perform calculations with a number contained in a string.</a:t>
            </a:r>
          </a:p>
          <a:p>
            <a:pPr>
              <a:lnSpc>
                <a:spcPct val="90000"/>
              </a:lnSpc>
              <a:buSzPct val="114999"/>
            </a:pPr>
            <a:r>
              <a:rPr lang="en-US" sz="1500">
                <a:solidFill>
                  <a:srgbClr val="262626"/>
                </a:solidFill>
                <a:ea typeface="+mn-lt"/>
                <a:cs typeface="+mn-lt"/>
              </a:rPr>
              <a:t>The algorithm using the string "37" and the long variable num:</a:t>
            </a:r>
            <a:br>
              <a:rPr lang="en-US" sz="1500">
                <a:solidFill>
                  <a:srgbClr val="262626"/>
                </a:solidFill>
                <a:ea typeface="+mn-lt"/>
                <a:cs typeface="+mn-lt"/>
              </a:rPr>
            </a:br>
            <a:r>
              <a:rPr lang="en-US" sz="1500">
                <a:solidFill>
                  <a:srgbClr val="262626"/>
                </a:solidFill>
                <a:ea typeface="+mn-lt"/>
                <a:cs typeface="+mn-lt"/>
              </a:rPr>
              <a:t>Step 0: num = 0;</a:t>
            </a:r>
            <a:br>
              <a:rPr lang="en-US" sz="1500">
                <a:solidFill>
                  <a:srgbClr val="262626"/>
                </a:solidFill>
                <a:ea typeface="+mn-lt"/>
                <a:cs typeface="+mn-lt"/>
              </a:rPr>
            </a:br>
            <a:r>
              <a:rPr lang="en-US" sz="1500">
                <a:solidFill>
                  <a:srgbClr val="262626"/>
                </a:solidFill>
                <a:ea typeface="+mn-lt"/>
                <a:cs typeface="+mn-lt"/>
              </a:rPr>
              <a:t>Step 1: 1st character '3' → number 3 = ('3'-'0')</a:t>
            </a:r>
            <a:br>
              <a:rPr lang="en-US" sz="1500">
                <a:solidFill>
                  <a:srgbClr val="262626"/>
                </a:solidFill>
                <a:ea typeface="+mn-lt"/>
                <a:cs typeface="+mn-lt"/>
              </a:rPr>
            </a:br>
            <a:r>
              <a:rPr lang="en-US" sz="1500">
                <a:solidFill>
                  <a:srgbClr val="262626"/>
                </a:solidFill>
                <a:ea typeface="+mn-lt"/>
                <a:cs typeface="+mn-lt"/>
              </a:rPr>
              <a:t>num = num * 10 + 3; // = 3</a:t>
            </a:r>
            <a:br>
              <a:rPr lang="en-US" sz="1500">
                <a:solidFill>
                  <a:srgbClr val="262626"/>
                </a:solidFill>
                <a:ea typeface="+mn-lt"/>
                <a:cs typeface="+mn-lt"/>
              </a:rPr>
            </a:br>
            <a:r>
              <a:rPr lang="en-US" sz="1500">
                <a:solidFill>
                  <a:srgbClr val="262626"/>
                </a:solidFill>
                <a:ea typeface="+mn-lt"/>
                <a:cs typeface="+mn-lt"/>
              </a:rPr>
              <a:t>Step 2: 2nd character '7' → number 7 = ('7'-'0')</a:t>
            </a:r>
            <a:br>
              <a:rPr lang="en-US" sz="1500">
                <a:solidFill>
                  <a:srgbClr val="262626"/>
                </a:solidFill>
                <a:ea typeface="+mn-lt"/>
                <a:cs typeface="+mn-lt"/>
              </a:rPr>
            </a:br>
            <a:r>
              <a:rPr lang="en-US" sz="1500">
                <a:solidFill>
                  <a:srgbClr val="262626"/>
                </a:solidFill>
                <a:ea typeface="+mn-lt"/>
                <a:cs typeface="+mn-lt"/>
              </a:rPr>
              <a:t>num = num * 10 + 7; // = 37</a:t>
            </a:r>
          </a:p>
          <a:p>
            <a:pPr>
              <a:lnSpc>
                <a:spcPct val="90000"/>
              </a:lnSpc>
              <a:buSzPct val="114999"/>
            </a:pPr>
            <a:r>
              <a:rPr lang="en-US" sz="1500">
                <a:solidFill>
                  <a:srgbClr val="262626"/>
                </a:solidFill>
                <a:ea typeface="+mn-lt"/>
                <a:cs typeface="+mn-lt"/>
              </a:rPr>
              <a:t>This pattern is followed for every number in a longer string.</a:t>
            </a:r>
          </a:p>
        </p:txBody>
      </p:sp>
    </p:spTree>
    <p:extLst>
      <p:ext uri="{BB962C8B-B14F-4D97-AF65-F5344CB8AC3E}">
        <p14:creationId xmlns:p14="http://schemas.microsoft.com/office/powerpoint/2010/main" val="106195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C768-26F5-2348-580D-CFEFC24F4029}"/>
              </a:ext>
            </a:extLst>
          </p:cNvPr>
          <p:cNvSpPr>
            <a:spLocks noGrp="1"/>
          </p:cNvSpPr>
          <p:nvPr>
            <p:ph type="title"/>
          </p:nvPr>
        </p:nvSpPr>
        <p:spPr/>
        <p:txBody>
          <a:bodyPr/>
          <a:lstStyle/>
          <a:p>
            <a:r>
              <a:rPr lang="en-US" dirty="0"/>
              <a:t>The Storage Classes of Functions</a:t>
            </a:r>
          </a:p>
        </p:txBody>
      </p:sp>
      <p:sp>
        <p:nvSpPr>
          <p:cNvPr id="3" name="Content Placeholder 2">
            <a:extLst>
              <a:ext uri="{FF2B5EF4-FFF2-40B4-BE49-F238E27FC236}">
                <a16:creationId xmlns:a16="http://schemas.microsoft.com/office/drawing/2014/main" id="{FA767DFE-14FE-37BA-3D4F-234F00AD5218}"/>
              </a:ext>
            </a:extLst>
          </p:cNvPr>
          <p:cNvSpPr>
            <a:spLocks noGrp="1"/>
          </p:cNvSpPr>
          <p:nvPr>
            <p:ph idx="1"/>
          </p:nvPr>
        </p:nvSpPr>
        <p:spPr/>
        <p:txBody>
          <a:bodyPr/>
          <a:lstStyle/>
          <a:p>
            <a:r>
              <a:rPr lang="en-US" dirty="0">
                <a:ea typeface="+mn-lt"/>
                <a:cs typeface="+mn-lt"/>
              </a:rPr>
              <a:t>Only two storage classes are available for functions: extern and static. Functions with block scope are invalid: you cannot define a function within another function. </a:t>
            </a:r>
            <a:endParaRPr lang="en-US">
              <a:ea typeface="+mn-lt"/>
              <a:cs typeface="+mn-lt"/>
            </a:endParaRPr>
          </a:p>
          <a:p>
            <a:pPr>
              <a:buSzPct val="114999"/>
            </a:pPr>
            <a:r>
              <a:rPr lang="en-US" dirty="0">
                <a:ea typeface="+mn-lt"/>
                <a:cs typeface="+mn-lt"/>
              </a:rPr>
              <a:t>The storage class of a function defines access to the function, as it does for an object. External functions have program scope, whereas static functions have file scope.</a:t>
            </a:r>
            <a:endParaRPr lang="en-US"/>
          </a:p>
        </p:txBody>
      </p:sp>
    </p:spTree>
    <p:extLst>
      <p:ext uri="{BB962C8B-B14F-4D97-AF65-F5344CB8AC3E}">
        <p14:creationId xmlns:p14="http://schemas.microsoft.com/office/powerpoint/2010/main" val="189621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80DB-9667-8E8E-67F3-DED927D0DE45}"/>
              </a:ext>
            </a:extLst>
          </p:cNvPr>
          <p:cNvSpPr>
            <a:spLocks noGrp="1"/>
          </p:cNvSpPr>
          <p:nvPr>
            <p:ph type="title"/>
          </p:nvPr>
        </p:nvSpPr>
        <p:spPr/>
        <p:txBody>
          <a:bodyPr/>
          <a:lstStyle/>
          <a:p>
            <a:r>
              <a:rPr lang="en-US" dirty="0">
                <a:ea typeface="+mj-lt"/>
                <a:cs typeface="+mj-lt"/>
              </a:rPr>
              <a:t>External Functions</a:t>
            </a:r>
            <a:endParaRPr lang="en-US" dirty="0"/>
          </a:p>
        </p:txBody>
      </p:sp>
      <p:sp>
        <p:nvSpPr>
          <p:cNvPr id="3" name="Content Placeholder 2">
            <a:extLst>
              <a:ext uri="{FF2B5EF4-FFF2-40B4-BE49-F238E27FC236}">
                <a16:creationId xmlns:a16="http://schemas.microsoft.com/office/drawing/2014/main" id="{22FBF684-A253-291D-8077-4C298D1F0FD7}"/>
              </a:ext>
            </a:extLst>
          </p:cNvPr>
          <p:cNvSpPr>
            <a:spLocks noGrp="1"/>
          </p:cNvSpPr>
          <p:nvPr>
            <p:ph idx="1"/>
          </p:nvPr>
        </p:nvSpPr>
        <p:spPr/>
        <p:txBody>
          <a:bodyPr>
            <a:normAutofit fontScale="92500" lnSpcReduction="20000"/>
          </a:bodyPr>
          <a:lstStyle/>
          <a:p>
            <a:r>
              <a:rPr lang="en-US" dirty="0">
                <a:ea typeface="+mn-lt"/>
                <a:cs typeface="+mn-lt"/>
              </a:rPr>
              <a:t>If the keyword static is not used when defining a function, the function must belong to the extern storage class. </a:t>
            </a:r>
            <a:endParaRPr lang="en-US"/>
          </a:p>
          <a:p>
            <a:pPr>
              <a:buSzPct val="114999"/>
            </a:pPr>
            <a:r>
              <a:rPr lang="en-US" dirty="0">
                <a:ea typeface="+mn-lt"/>
                <a:cs typeface="+mn-lt"/>
              </a:rPr>
              <a:t>In a similar manner to external objects, external functions can be used at any position in a program. If you need to call a function before defining it, or in another source file, you will need to declare that function.</a:t>
            </a:r>
          </a:p>
          <a:p>
            <a:pPr>
              <a:buSzPct val="114999"/>
            </a:pPr>
            <a:endParaRPr lang="en-US" dirty="0"/>
          </a:p>
          <a:p>
            <a:pPr>
              <a:buSzPct val="114999"/>
            </a:pPr>
            <a:endParaRPr lang="en-US" dirty="0">
              <a:ea typeface="+mn-lt"/>
              <a:cs typeface="+mn-lt"/>
            </a:endParaRPr>
          </a:p>
          <a:p>
            <a:pPr>
              <a:buSzPct val="114999"/>
            </a:pPr>
            <a:r>
              <a:rPr lang="en-US" dirty="0">
                <a:ea typeface="+mn-lt"/>
                <a:cs typeface="+mn-lt"/>
              </a:rPr>
              <a:t>As previously seen, you can omit the extern keyword, since functions belong to the</a:t>
            </a:r>
            <a:br>
              <a:rPr lang="en-US" dirty="0">
                <a:ea typeface="+mn-lt"/>
                <a:cs typeface="+mn-lt"/>
              </a:rPr>
            </a:br>
            <a:r>
              <a:rPr lang="en-US" dirty="0">
                <a:ea typeface="+mn-lt"/>
                <a:cs typeface="+mn-lt"/>
              </a:rPr>
              <a:t>extern storage class by default.</a:t>
            </a:r>
            <a:endParaRPr lang="en-US" dirty="0"/>
          </a:p>
        </p:txBody>
      </p:sp>
      <p:pic>
        <p:nvPicPr>
          <p:cNvPr id="4" name="Picture 4" descr="A picture containing logo&#10;&#10;Description automatically generated">
            <a:extLst>
              <a:ext uri="{FF2B5EF4-FFF2-40B4-BE49-F238E27FC236}">
                <a16:creationId xmlns:a16="http://schemas.microsoft.com/office/drawing/2014/main" id="{72E7E7FF-3E9A-BF3A-D167-7EDF040BF876}"/>
              </a:ext>
            </a:extLst>
          </p:cNvPr>
          <p:cNvPicPr>
            <a:picLocks noChangeAspect="1"/>
          </p:cNvPicPr>
          <p:nvPr/>
        </p:nvPicPr>
        <p:blipFill>
          <a:blip r:embed="rId2"/>
          <a:stretch>
            <a:fillRect/>
          </a:stretch>
        </p:blipFill>
        <p:spPr>
          <a:xfrm>
            <a:off x="2714625" y="4243715"/>
            <a:ext cx="6400800" cy="575605"/>
          </a:xfrm>
          <a:prstGeom prst="rect">
            <a:avLst/>
          </a:prstGeom>
        </p:spPr>
      </p:pic>
    </p:spTree>
    <p:extLst>
      <p:ext uri="{BB962C8B-B14F-4D97-AF65-F5344CB8AC3E}">
        <p14:creationId xmlns:p14="http://schemas.microsoft.com/office/powerpoint/2010/main" val="252172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64E2-B381-9F64-1FDD-BB51575B498E}"/>
              </a:ext>
            </a:extLst>
          </p:cNvPr>
          <p:cNvSpPr>
            <a:spLocks noGrp="1"/>
          </p:cNvSpPr>
          <p:nvPr>
            <p:ph type="title"/>
          </p:nvPr>
        </p:nvSpPr>
        <p:spPr/>
        <p:txBody>
          <a:bodyPr/>
          <a:lstStyle/>
          <a:p>
            <a:r>
              <a:rPr lang="en-US" dirty="0">
                <a:ea typeface="+mj-lt"/>
                <a:cs typeface="+mj-lt"/>
              </a:rPr>
              <a:t>Static Functions</a:t>
            </a:r>
            <a:endParaRPr lang="en-US" dirty="0"/>
          </a:p>
        </p:txBody>
      </p:sp>
      <p:sp>
        <p:nvSpPr>
          <p:cNvPr id="3" name="Content Placeholder 2">
            <a:extLst>
              <a:ext uri="{FF2B5EF4-FFF2-40B4-BE49-F238E27FC236}">
                <a16:creationId xmlns:a16="http://schemas.microsoft.com/office/drawing/2014/main" id="{526D8F0F-2B51-104A-78CA-9312EA2F0958}"/>
              </a:ext>
            </a:extLst>
          </p:cNvPr>
          <p:cNvSpPr>
            <a:spLocks noGrp="1"/>
          </p:cNvSpPr>
          <p:nvPr>
            <p:ph idx="1"/>
          </p:nvPr>
        </p:nvSpPr>
        <p:spPr/>
        <p:txBody>
          <a:bodyPr>
            <a:normAutofit fontScale="92500" lnSpcReduction="10000"/>
          </a:bodyPr>
          <a:lstStyle/>
          <a:p>
            <a:r>
              <a:rPr lang="en-US" dirty="0">
                <a:ea typeface="+mn-lt"/>
                <a:cs typeface="+mn-lt"/>
              </a:rPr>
              <a:t>To define a static function, simply place the keyword static before the function header.</a:t>
            </a:r>
          </a:p>
          <a:p>
            <a:pPr>
              <a:buSzPct val="114999"/>
            </a:pPr>
            <a:endParaRPr lang="en-US" dirty="0"/>
          </a:p>
          <a:p>
            <a:pPr>
              <a:buSzPct val="114999"/>
            </a:pPr>
            <a:r>
              <a:rPr lang="en-US" dirty="0">
                <a:ea typeface="+mn-lt"/>
                <a:cs typeface="+mn-lt"/>
              </a:rPr>
              <a:t>Functions in the static storage class have “private” character: they have file scope,</a:t>
            </a:r>
            <a:br>
              <a:rPr lang="en-US" dirty="0">
                <a:ea typeface="+mn-lt"/>
                <a:cs typeface="+mn-lt"/>
              </a:rPr>
            </a:br>
            <a:r>
              <a:rPr lang="en-US" dirty="0">
                <a:ea typeface="+mn-lt"/>
                <a:cs typeface="+mn-lt"/>
              </a:rPr>
              <a:t>just like external static objects. They can only be called in the source file that defines</a:t>
            </a:r>
            <a:br>
              <a:rPr lang="en-US" dirty="0">
                <a:ea typeface="+mn-lt"/>
                <a:cs typeface="+mn-lt"/>
              </a:rPr>
            </a:br>
            <a:r>
              <a:rPr lang="en-US" dirty="0">
                <a:ea typeface="+mn-lt"/>
                <a:cs typeface="+mn-lt"/>
              </a:rPr>
              <a:t>them. The name of a static function will not collide with objects and functions of the same name in other modules.</a:t>
            </a:r>
          </a:p>
          <a:p>
            <a:pPr>
              <a:buSzPct val="114999"/>
            </a:pPr>
            <a:r>
              <a:rPr lang="en-US" dirty="0">
                <a:ea typeface="+mn-lt"/>
                <a:cs typeface="+mn-lt"/>
              </a:rPr>
              <a:t>If you need to call a static function before defining it, you must first declare the</a:t>
            </a:r>
            <a:br>
              <a:rPr lang="en-US" dirty="0">
                <a:ea typeface="+mn-lt"/>
                <a:cs typeface="+mn-lt"/>
              </a:rPr>
            </a:br>
            <a:r>
              <a:rPr lang="en-US" dirty="0">
                <a:ea typeface="+mn-lt"/>
                <a:cs typeface="+mn-lt"/>
              </a:rPr>
              <a:t>function in the source file.</a:t>
            </a:r>
            <a:endParaRPr lang="en-US"/>
          </a:p>
        </p:txBody>
      </p:sp>
      <p:pic>
        <p:nvPicPr>
          <p:cNvPr id="4" name="Picture 4" descr="Chart, scatter chart&#10;&#10;Description automatically generated">
            <a:extLst>
              <a:ext uri="{FF2B5EF4-FFF2-40B4-BE49-F238E27FC236}">
                <a16:creationId xmlns:a16="http://schemas.microsoft.com/office/drawing/2014/main" id="{4CA07F60-7EB0-9D9D-6F46-B6334D9E5367}"/>
              </a:ext>
            </a:extLst>
          </p:cNvPr>
          <p:cNvPicPr>
            <a:picLocks noChangeAspect="1"/>
          </p:cNvPicPr>
          <p:nvPr/>
        </p:nvPicPr>
        <p:blipFill>
          <a:blip r:embed="rId2"/>
          <a:stretch>
            <a:fillRect/>
          </a:stretch>
        </p:blipFill>
        <p:spPr>
          <a:xfrm>
            <a:off x="3048000" y="2977549"/>
            <a:ext cx="3476625" cy="712402"/>
          </a:xfrm>
          <a:prstGeom prst="rect">
            <a:avLst/>
          </a:prstGeom>
        </p:spPr>
      </p:pic>
    </p:spTree>
    <p:extLst>
      <p:ext uri="{BB962C8B-B14F-4D97-AF65-F5344CB8AC3E}">
        <p14:creationId xmlns:p14="http://schemas.microsoft.com/office/powerpoint/2010/main" val="50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68CA-57E5-7C72-108F-E0484A351263}"/>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2CF5F000-EBE2-AE11-D0DB-6B9C239509E8}"/>
              </a:ext>
            </a:extLst>
          </p:cNvPr>
          <p:cNvSpPr>
            <a:spLocks noGrp="1"/>
          </p:cNvSpPr>
          <p:nvPr>
            <p:ph idx="1"/>
          </p:nvPr>
        </p:nvSpPr>
        <p:spPr/>
        <p:txBody>
          <a:bodyPr>
            <a:normAutofit fontScale="92500"/>
          </a:bodyPr>
          <a:lstStyle/>
          <a:p>
            <a:r>
              <a:rPr lang="en-US" dirty="0">
                <a:ea typeface="+mn-lt"/>
                <a:cs typeface="+mn-lt"/>
              </a:rPr>
              <a:t>Using global names in large-scale software projects can lead to conflicts, especially when multiple class libraries are in operation. </a:t>
            </a:r>
            <a:endParaRPr lang="en-US">
              <a:ea typeface="+mn-lt"/>
              <a:cs typeface="+mn-lt"/>
            </a:endParaRPr>
          </a:p>
          <a:p>
            <a:pPr>
              <a:buSzPct val="114999"/>
            </a:pPr>
            <a:r>
              <a:rPr lang="en-US" dirty="0">
                <a:ea typeface="+mn-lt"/>
                <a:cs typeface="+mn-lt"/>
              </a:rPr>
              <a:t>C++ provides for the use of namespaces in order to avoid naming conflicts with global identifiers. Within a namespace, you can use identifiers without needing to check whether they have been defined previously in an area outside of the namespace. Thus, the global scope is subdivided into isolated parts. </a:t>
            </a:r>
          </a:p>
          <a:p>
            <a:pPr>
              <a:buSzPct val="114999"/>
            </a:pPr>
            <a:r>
              <a:rPr lang="en-US" dirty="0">
                <a:ea typeface="+mn-lt"/>
                <a:cs typeface="+mn-lt"/>
              </a:rPr>
              <a:t>A normal namespace is identified by a name preceded by the namespace keyword. The elements that belong to the namespace are then declared within braces.</a:t>
            </a:r>
            <a:endParaRPr lang="en-US"/>
          </a:p>
        </p:txBody>
      </p:sp>
    </p:spTree>
    <p:extLst>
      <p:ext uri="{BB962C8B-B14F-4D97-AF65-F5344CB8AC3E}">
        <p14:creationId xmlns:p14="http://schemas.microsoft.com/office/powerpoint/2010/main" val="70609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0135-7456-9FF3-865E-3B2E88BC4621}"/>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0B26EC65-2B89-42C6-F309-888AE7BB1AB7}"/>
              </a:ext>
            </a:extLst>
          </p:cNvPr>
          <p:cNvSpPr>
            <a:spLocks noGrp="1"/>
          </p:cNvSpPr>
          <p:nvPr>
            <p:ph idx="1"/>
          </p:nvPr>
        </p:nvSpPr>
        <p:spPr/>
        <p:txBody>
          <a:bodyPr>
            <a:normAutofit fontScale="85000" lnSpcReduction="20000"/>
          </a:bodyPr>
          <a:lstStyle/>
          <a:p>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example defines the namespace </a:t>
            </a:r>
            <a:r>
              <a:rPr lang="en-US" dirty="0" err="1">
                <a:ea typeface="+mn-lt"/>
                <a:cs typeface="+mn-lt"/>
              </a:rPr>
              <a:t>myLib</a:t>
            </a:r>
            <a:r>
              <a:rPr lang="en-US" dirty="0">
                <a:ea typeface="+mn-lt"/>
                <a:cs typeface="+mn-lt"/>
              </a:rPr>
              <a:t> that contains the variable count and the function calculate(). </a:t>
            </a:r>
            <a:endParaRPr lang="en-US">
              <a:ea typeface="+mn-lt"/>
              <a:cs typeface="+mn-lt"/>
            </a:endParaRPr>
          </a:p>
          <a:p>
            <a:pPr>
              <a:buSzPct val="114999"/>
            </a:pPr>
            <a:r>
              <a:rPr lang="en-US" dirty="0">
                <a:ea typeface="+mn-lt"/>
                <a:cs typeface="+mn-lt"/>
              </a:rPr>
              <a:t>Elements belonging to a namespace can be referenced directly by name </a:t>
            </a:r>
            <a:r>
              <a:rPr lang="en-US" b="1" dirty="0">
                <a:ea typeface="+mn-lt"/>
                <a:cs typeface="+mn-lt"/>
              </a:rPr>
              <a:t>within</a:t>
            </a:r>
            <a:r>
              <a:rPr lang="en-US" dirty="0">
                <a:ea typeface="+mn-lt"/>
                <a:cs typeface="+mn-lt"/>
              </a:rPr>
              <a:t> the namespace. If you need to reference an element from </a:t>
            </a:r>
            <a:r>
              <a:rPr lang="en-US" b="1" dirty="0">
                <a:ea typeface="+mn-lt"/>
                <a:cs typeface="+mn-lt"/>
              </a:rPr>
              <a:t>outside</a:t>
            </a:r>
            <a:r>
              <a:rPr lang="en-US" dirty="0">
                <a:ea typeface="+mn-lt"/>
                <a:cs typeface="+mn-lt"/>
              </a:rPr>
              <a:t> of the namespace, you must additionally supply the namespace. To do so, place the scope resolution operator, ::, before the element name.</a:t>
            </a:r>
            <a:endParaRPr lang="en-US"/>
          </a:p>
        </p:txBody>
      </p:sp>
      <p:pic>
        <p:nvPicPr>
          <p:cNvPr id="4" name="Picture 4" descr="Text&#10;&#10;Description automatically generated">
            <a:extLst>
              <a:ext uri="{FF2B5EF4-FFF2-40B4-BE49-F238E27FC236}">
                <a16:creationId xmlns:a16="http://schemas.microsoft.com/office/drawing/2014/main" id="{B5D6FD5E-7DD2-D7CD-143F-640AAC32DEB8}"/>
              </a:ext>
            </a:extLst>
          </p:cNvPr>
          <p:cNvPicPr>
            <a:picLocks noChangeAspect="1"/>
          </p:cNvPicPr>
          <p:nvPr/>
        </p:nvPicPr>
        <p:blipFill>
          <a:blip r:embed="rId2"/>
          <a:stretch>
            <a:fillRect/>
          </a:stretch>
        </p:blipFill>
        <p:spPr>
          <a:xfrm>
            <a:off x="4010025" y="2496571"/>
            <a:ext cx="4514850" cy="1502909"/>
          </a:xfrm>
          <a:prstGeom prst="rect">
            <a:avLst/>
          </a:prstGeom>
        </p:spPr>
      </p:pic>
    </p:spTree>
    <p:extLst>
      <p:ext uri="{BB962C8B-B14F-4D97-AF65-F5344CB8AC3E}">
        <p14:creationId xmlns:p14="http://schemas.microsoft.com/office/powerpoint/2010/main" val="274848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FD7172-3A03-F4F2-89E8-E8CD561B39AF}"/>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Storage classes of objects</a:t>
            </a:r>
          </a:p>
        </p:txBody>
      </p:sp>
      <p:sp>
        <p:nvSpPr>
          <p:cNvPr id="3" name="Content Placeholder 2">
            <a:extLst>
              <a:ext uri="{FF2B5EF4-FFF2-40B4-BE49-F238E27FC236}">
                <a16:creationId xmlns:a16="http://schemas.microsoft.com/office/drawing/2014/main" id="{9331B605-6D5B-51AD-C337-7E22192440D7}"/>
              </a:ext>
            </a:extLst>
          </p:cNvPr>
          <p:cNvSpPr>
            <a:spLocks noGrp="1"/>
          </p:cNvSpPr>
          <p:nvPr>
            <p:ph idx="1"/>
          </p:nvPr>
        </p:nvSpPr>
        <p:spPr>
          <a:xfrm>
            <a:off x="929141" y="2430471"/>
            <a:ext cx="2835464" cy="3552039"/>
          </a:xfrm>
        </p:spPr>
        <p:txBody>
          <a:bodyPr>
            <a:normAutofit/>
          </a:bodyPr>
          <a:lstStyle/>
          <a:p>
            <a:r>
              <a:rPr lang="en-US" sz="1800">
                <a:solidFill>
                  <a:srgbClr val="262626"/>
                </a:solidFill>
                <a:ea typeface="+mn-lt"/>
                <a:cs typeface="+mn-lt"/>
              </a:rPr>
              <a:t>This chapter begins by describing storage classes for objects and</a:t>
            </a:r>
            <a:br>
              <a:rPr lang="en-US" sz="1800">
                <a:solidFill>
                  <a:srgbClr val="262626"/>
                </a:solidFill>
                <a:ea typeface="+mn-lt"/>
                <a:cs typeface="+mn-lt"/>
              </a:rPr>
            </a:br>
            <a:r>
              <a:rPr lang="en-US" sz="1800">
                <a:solidFill>
                  <a:srgbClr val="262626"/>
                </a:solidFill>
                <a:ea typeface="+mn-lt"/>
                <a:cs typeface="+mn-lt"/>
              </a:rPr>
              <a:t>functions. The storage class is responsible for defining those parts of a</a:t>
            </a:r>
            <a:br>
              <a:rPr lang="en-US" sz="1800">
                <a:solidFill>
                  <a:srgbClr val="262626"/>
                </a:solidFill>
                <a:ea typeface="+mn-lt"/>
                <a:cs typeface="+mn-lt"/>
              </a:rPr>
            </a:br>
            <a:r>
              <a:rPr lang="en-US" sz="1800">
                <a:solidFill>
                  <a:srgbClr val="262626"/>
                </a:solidFill>
                <a:ea typeface="+mn-lt"/>
                <a:cs typeface="+mn-lt"/>
              </a:rPr>
              <a:t>program where an object or function can be used. Namespaces can be</a:t>
            </a:r>
            <a:br>
              <a:rPr lang="en-US" sz="1800">
                <a:solidFill>
                  <a:srgbClr val="262626"/>
                </a:solidFill>
                <a:ea typeface="+mn-lt"/>
                <a:cs typeface="+mn-lt"/>
              </a:rPr>
            </a:br>
            <a:r>
              <a:rPr lang="en-US" sz="1800">
                <a:solidFill>
                  <a:srgbClr val="262626"/>
                </a:solidFill>
                <a:ea typeface="+mn-lt"/>
                <a:cs typeface="+mn-lt"/>
              </a:rPr>
              <a:t>used to avoid conflicts when naming global identifiers.</a:t>
            </a:r>
            <a:endParaRPr lang="en-US" sz="18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9540DC64-1D7E-EA3D-91A9-77AD4F8268C1}"/>
              </a:ext>
            </a:extLst>
          </p:cNvPr>
          <p:cNvPicPr>
            <a:picLocks noChangeAspect="1"/>
          </p:cNvPicPr>
          <p:nvPr/>
        </p:nvPicPr>
        <p:blipFill>
          <a:blip r:embed="rId3"/>
          <a:stretch>
            <a:fillRect/>
          </a:stretch>
        </p:blipFill>
        <p:spPr>
          <a:xfrm>
            <a:off x="5448110" y="609602"/>
            <a:ext cx="6073640" cy="5587749"/>
          </a:xfrm>
          <a:prstGeom prst="rect">
            <a:avLst/>
          </a:prstGeom>
        </p:spPr>
      </p:pic>
    </p:spTree>
    <p:extLst>
      <p:ext uri="{BB962C8B-B14F-4D97-AF65-F5344CB8AC3E}">
        <p14:creationId xmlns:p14="http://schemas.microsoft.com/office/powerpoint/2010/main" val="369063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5A66-35AF-0876-D2E8-A434F11C9111}"/>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D6198CC1-AA62-843B-49E6-1571951E06AB}"/>
              </a:ext>
            </a:extLst>
          </p:cNvPr>
          <p:cNvSpPr>
            <a:spLocks noGrp="1"/>
          </p:cNvSpPr>
          <p:nvPr>
            <p:ph idx="1"/>
          </p:nvPr>
        </p:nvSpPr>
        <p:spPr/>
        <p:txBody>
          <a:bodyPr>
            <a:normAutofit/>
          </a:bodyPr>
          <a:lstStyle/>
          <a:p>
            <a:endParaRPr lang="en-US"/>
          </a:p>
          <a:p>
            <a:pPr>
              <a:buSzPct val="114999"/>
            </a:pPr>
            <a:endParaRPr lang="en-US" dirty="0"/>
          </a:p>
          <a:p>
            <a:pPr>
              <a:buSzPct val="114999"/>
            </a:pPr>
            <a:r>
              <a:rPr lang="en-US" dirty="0">
                <a:ea typeface="+mn-lt"/>
                <a:cs typeface="+mn-lt"/>
              </a:rPr>
              <a:t>This allows you to distinguish between identical names in different namespaces. You can also use the scope resolution operator :: to reference global names, that is, names declared outside of any namespaces. To do so, simply omit the name of the namespace. This technique is useful when you need to access a global name that is hidden by an identical name defined in the current namespace.</a:t>
            </a:r>
            <a:endParaRPr lang="en-US" dirty="0"/>
          </a:p>
        </p:txBody>
      </p:sp>
      <p:pic>
        <p:nvPicPr>
          <p:cNvPr id="4" name="Picture 4" descr="A picture containing chart&#10;&#10;Description automatically generated">
            <a:extLst>
              <a:ext uri="{FF2B5EF4-FFF2-40B4-BE49-F238E27FC236}">
                <a16:creationId xmlns:a16="http://schemas.microsoft.com/office/drawing/2014/main" id="{2B392989-6A67-807B-7F1E-053BABC2EE6B}"/>
              </a:ext>
            </a:extLst>
          </p:cNvPr>
          <p:cNvPicPr>
            <a:picLocks noChangeAspect="1"/>
          </p:cNvPicPr>
          <p:nvPr/>
        </p:nvPicPr>
        <p:blipFill>
          <a:blip r:embed="rId2"/>
          <a:stretch>
            <a:fillRect/>
          </a:stretch>
        </p:blipFill>
        <p:spPr>
          <a:xfrm>
            <a:off x="3438525" y="2827413"/>
            <a:ext cx="5067300" cy="512610"/>
          </a:xfrm>
          <a:prstGeom prst="rect">
            <a:avLst/>
          </a:prstGeom>
        </p:spPr>
      </p:pic>
    </p:spTree>
    <p:extLst>
      <p:ext uri="{BB962C8B-B14F-4D97-AF65-F5344CB8AC3E}">
        <p14:creationId xmlns:p14="http://schemas.microsoft.com/office/powerpoint/2010/main" val="112483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C3CC-E91F-93E4-7489-EF89CF70D3AB}"/>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8F9E4B25-9F92-8CF6-8E12-C7D429BF6009}"/>
              </a:ext>
            </a:extLst>
          </p:cNvPr>
          <p:cNvSpPr>
            <a:spLocks noGrp="1"/>
          </p:cNvSpPr>
          <p:nvPr>
            <p:ph idx="1"/>
          </p:nvPr>
        </p:nvSpPr>
        <p:spPr/>
        <p:txBody>
          <a:bodyPr>
            <a:normAutofit lnSpcReduction="10000"/>
          </a:bodyPr>
          <a:lstStyle/>
          <a:p>
            <a:r>
              <a:rPr lang="en-US" dirty="0">
                <a:ea typeface="+mn-lt"/>
                <a:cs typeface="+mn-lt"/>
              </a:rPr>
              <a:t>Be aware of the following when using namespaces:</a:t>
            </a:r>
          </a:p>
          <a:p>
            <a:pPr lvl="1">
              <a:buSzPct val="114999"/>
            </a:pPr>
            <a:r>
              <a:rPr lang="en-US" dirty="0">
                <a:ea typeface="+mn-lt"/>
                <a:cs typeface="+mn-lt"/>
              </a:rPr>
              <a:t>namespaces do not need to be defined contiguously. You can reopen and expand</a:t>
            </a:r>
            <a:br>
              <a:rPr lang="en-US" dirty="0">
                <a:ea typeface="+mn-lt"/>
                <a:cs typeface="+mn-lt"/>
              </a:rPr>
            </a:br>
            <a:r>
              <a:rPr lang="en-US" dirty="0">
                <a:ea typeface="+mn-lt"/>
                <a:cs typeface="+mn-lt"/>
              </a:rPr>
              <a:t>a namespace you defined previously at any point in the program</a:t>
            </a:r>
          </a:p>
          <a:p>
            <a:pPr lvl="1">
              <a:buSzPct val="114999"/>
            </a:pPr>
            <a:r>
              <a:rPr lang="en-US" dirty="0">
                <a:ea typeface="+mn-lt"/>
                <a:cs typeface="+mn-lt"/>
              </a:rPr>
              <a:t>namespaces can be nested, that is, you can define a namespace within another</a:t>
            </a:r>
            <a:br>
              <a:rPr lang="en-US" dirty="0">
                <a:ea typeface="+mn-lt"/>
                <a:cs typeface="+mn-lt"/>
              </a:rPr>
            </a:br>
            <a:r>
              <a:rPr lang="en-US" dirty="0">
                <a:ea typeface="+mn-lt"/>
                <a:cs typeface="+mn-lt"/>
              </a:rPr>
              <a:t>namespace</a:t>
            </a:r>
          </a:p>
          <a:p>
            <a:pPr>
              <a:buSzPct val="114999"/>
            </a:pPr>
            <a:r>
              <a:rPr lang="en-US" dirty="0">
                <a:ea typeface="+mn-lt"/>
                <a:cs typeface="+mn-lt"/>
              </a:rPr>
              <a:t>Global identifiers belonging to the C++ standard library automatically belong to the </a:t>
            </a:r>
            <a:r>
              <a:rPr lang="en-US" b="1" dirty="0">
                <a:ea typeface="+mn-lt"/>
                <a:cs typeface="+mn-lt"/>
              </a:rPr>
              <a:t>standard namespace</a:t>
            </a:r>
            <a:r>
              <a:rPr lang="en-US" dirty="0">
                <a:ea typeface="+mn-lt"/>
                <a:cs typeface="+mn-lt"/>
              </a:rPr>
              <a:t> std.</a:t>
            </a:r>
          </a:p>
          <a:p>
            <a:pPr>
              <a:buSzPct val="114999"/>
            </a:pPr>
            <a:r>
              <a:rPr lang="en-US" b="1" dirty="0">
                <a:solidFill>
                  <a:srgbClr val="FF0000"/>
                </a:solidFill>
              </a:rPr>
              <a:t>EXAMPLE: </a:t>
            </a:r>
            <a:r>
              <a:rPr lang="en-US" b="1" dirty="0">
                <a:solidFill>
                  <a:srgbClr val="FF0000"/>
                </a:solidFill>
                <a:ea typeface="+mn-lt"/>
                <a:cs typeface="+mn-lt"/>
              </a:rPr>
              <a:t>Defining and testing namespaces.</a:t>
            </a:r>
            <a:endParaRPr lang="en-US" b="1" dirty="0">
              <a:solidFill>
                <a:srgbClr val="262626"/>
              </a:solidFill>
            </a:endParaRPr>
          </a:p>
        </p:txBody>
      </p:sp>
    </p:spTree>
    <p:extLst>
      <p:ext uri="{BB962C8B-B14F-4D97-AF65-F5344CB8AC3E}">
        <p14:creationId xmlns:p14="http://schemas.microsoft.com/office/powerpoint/2010/main" val="236364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E498-AA8C-236B-07F8-8DF3F269D124}"/>
              </a:ext>
            </a:extLst>
          </p:cNvPr>
          <p:cNvSpPr>
            <a:spLocks noGrp="1"/>
          </p:cNvSpPr>
          <p:nvPr>
            <p:ph type="title"/>
          </p:nvPr>
        </p:nvSpPr>
        <p:spPr/>
        <p:txBody>
          <a:bodyPr/>
          <a:lstStyle/>
          <a:p>
            <a:r>
              <a:rPr lang="en-US" dirty="0"/>
              <a:t>The Keyword using</a:t>
            </a:r>
          </a:p>
        </p:txBody>
      </p:sp>
      <p:sp>
        <p:nvSpPr>
          <p:cNvPr id="3" name="Content Placeholder 2">
            <a:extLst>
              <a:ext uri="{FF2B5EF4-FFF2-40B4-BE49-F238E27FC236}">
                <a16:creationId xmlns:a16="http://schemas.microsoft.com/office/drawing/2014/main" id="{6083290C-AFF4-89DD-292B-079020DB957B}"/>
              </a:ext>
            </a:extLst>
          </p:cNvPr>
          <p:cNvSpPr>
            <a:spLocks noGrp="1"/>
          </p:cNvSpPr>
          <p:nvPr>
            <p:ph idx="1"/>
          </p:nvPr>
        </p:nvSpPr>
        <p:spPr/>
        <p:txBody>
          <a:bodyPr/>
          <a:lstStyle/>
          <a:p>
            <a:r>
              <a:rPr lang="en-US" dirty="0">
                <a:ea typeface="+mn-lt"/>
                <a:cs typeface="+mn-lt"/>
              </a:rPr>
              <a:t>You can simplify access to the elements of a namespace by means of a </a:t>
            </a:r>
            <a:r>
              <a:rPr lang="en-US" b="1" dirty="0">
                <a:ea typeface="+mn-lt"/>
                <a:cs typeface="+mn-lt"/>
              </a:rPr>
              <a:t>using declaration</a:t>
            </a:r>
            <a:r>
              <a:rPr lang="en-US" dirty="0">
                <a:ea typeface="+mn-lt"/>
                <a:cs typeface="+mn-lt"/>
              </a:rPr>
              <a:t> or using directive. In this case, you do not need to repeatedly quote the namespace. </a:t>
            </a:r>
          </a:p>
          <a:p>
            <a:pPr>
              <a:buSzPct val="114999"/>
            </a:pPr>
            <a:r>
              <a:rPr lang="en-US" dirty="0">
                <a:ea typeface="+mn-lt"/>
                <a:cs typeface="+mn-lt"/>
              </a:rPr>
              <a:t>Just like normal declarations, using declarations and using directives can occur at any part of the program.</a:t>
            </a:r>
            <a:endParaRPr lang="en-US"/>
          </a:p>
        </p:txBody>
      </p:sp>
    </p:spTree>
    <p:extLst>
      <p:ext uri="{BB962C8B-B14F-4D97-AF65-F5344CB8AC3E}">
        <p14:creationId xmlns:p14="http://schemas.microsoft.com/office/powerpoint/2010/main" val="239171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3E1A-7C70-6CE3-B79E-81121D98B2D1}"/>
              </a:ext>
            </a:extLst>
          </p:cNvPr>
          <p:cNvSpPr>
            <a:spLocks noGrp="1"/>
          </p:cNvSpPr>
          <p:nvPr>
            <p:ph type="title"/>
          </p:nvPr>
        </p:nvSpPr>
        <p:spPr/>
        <p:txBody>
          <a:bodyPr/>
          <a:lstStyle/>
          <a:p>
            <a:r>
              <a:rPr lang="en-US" dirty="0"/>
              <a:t>Using Declarations</a:t>
            </a:r>
          </a:p>
        </p:txBody>
      </p:sp>
      <p:sp>
        <p:nvSpPr>
          <p:cNvPr id="3" name="Content Placeholder 2">
            <a:extLst>
              <a:ext uri="{FF2B5EF4-FFF2-40B4-BE49-F238E27FC236}">
                <a16:creationId xmlns:a16="http://schemas.microsoft.com/office/drawing/2014/main" id="{FCE07ED7-7FDC-1E62-9F69-3693F5C28B4C}"/>
              </a:ext>
            </a:extLst>
          </p:cNvPr>
          <p:cNvSpPr>
            <a:spLocks noGrp="1"/>
          </p:cNvSpPr>
          <p:nvPr>
            <p:ph idx="1"/>
          </p:nvPr>
        </p:nvSpPr>
        <p:spPr/>
        <p:txBody>
          <a:bodyPr>
            <a:normAutofit fontScale="92500"/>
          </a:bodyPr>
          <a:lstStyle/>
          <a:p>
            <a:r>
              <a:rPr lang="en-US" dirty="0">
                <a:ea typeface="+mn-lt"/>
                <a:cs typeface="+mn-lt"/>
              </a:rPr>
              <a:t>A using declaration makes an identifier from a namespace visible in the current scope.</a:t>
            </a:r>
          </a:p>
          <a:p>
            <a:pPr>
              <a:buSzPct val="114999"/>
            </a:pPr>
            <a:endParaRPr lang="en-US" dirty="0"/>
          </a:p>
          <a:p>
            <a:pPr>
              <a:buSzPct val="114999"/>
            </a:pPr>
            <a:r>
              <a:rPr lang="en-US" dirty="0">
                <a:ea typeface="+mn-lt"/>
                <a:cs typeface="+mn-lt"/>
              </a:rPr>
              <a:t>You can then call the function calculate() from the </a:t>
            </a:r>
            <a:r>
              <a:rPr lang="en-US" dirty="0" err="1">
                <a:ea typeface="+mn-lt"/>
                <a:cs typeface="+mn-lt"/>
              </a:rPr>
              <a:t>myLib</a:t>
            </a:r>
            <a:r>
              <a:rPr lang="en-US" dirty="0">
                <a:ea typeface="+mn-lt"/>
                <a:cs typeface="+mn-lt"/>
              </a:rPr>
              <a:t> namespace.</a:t>
            </a:r>
          </a:p>
          <a:p>
            <a:pPr>
              <a:buSzPct val="114999"/>
            </a:pPr>
            <a:endParaRPr lang="en-US" dirty="0"/>
          </a:p>
          <a:p>
            <a:pPr>
              <a:buSzPct val="114999"/>
            </a:pPr>
            <a:r>
              <a:rPr lang="en-US" dirty="0">
                <a:ea typeface="+mn-lt"/>
                <a:cs typeface="+mn-lt"/>
              </a:rPr>
              <a:t>This assumes that you have not previously used the name calculate in the same</a:t>
            </a:r>
            <a:br>
              <a:rPr lang="en-US" dirty="0">
                <a:ea typeface="+mn-lt"/>
                <a:cs typeface="+mn-lt"/>
              </a:rPr>
            </a:br>
            <a:r>
              <a:rPr lang="en-US" dirty="0">
                <a:ea typeface="+mn-lt"/>
                <a:cs typeface="+mn-lt"/>
              </a:rPr>
              <a:t>scope.</a:t>
            </a:r>
            <a:endParaRPr lang="en-US" dirty="0"/>
          </a:p>
        </p:txBody>
      </p:sp>
      <p:pic>
        <p:nvPicPr>
          <p:cNvPr id="4" name="Picture 4" descr="Logo&#10;&#10;Description automatically generated">
            <a:extLst>
              <a:ext uri="{FF2B5EF4-FFF2-40B4-BE49-F238E27FC236}">
                <a16:creationId xmlns:a16="http://schemas.microsoft.com/office/drawing/2014/main" id="{E27D053C-8876-242B-811D-B4AC83FCA4A1}"/>
              </a:ext>
            </a:extLst>
          </p:cNvPr>
          <p:cNvPicPr>
            <a:picLocks noChangeAspect="1"/>
          </p:cNvPicPr>
          <p:nvPr/>
        </p:nvPicPr>
        <p:blipFill>
          <a:blip r:embed="rId2"/>
          <a:stretch>
            <a:fillRect/>
          </a:stretch>
        </p:blipFill>
        <p:spPr>
          <a:xfrm>
            <a:off x="2628900" y="3252001"/>
            <a:ext cx="5553075" cy="482584"/>
          </a:xfrm>
          <a:prstGeom prst="rect">
            <a:avLst/>
          </a:prstGeom>
        </p:spPr>
      </p:pic>
      <p:pic>
        <p:nvPicPr>
          <p:cNvPr id="5" name="Picture 5" descr="Logo&#10;&#10;Description automatically generated">
            <a:extLst>
              <a:ext uri="{FF2B5EF4-FFF2-40B4-BE49-F238E27FC236}">
                <a16:creationId xmlns:a16="http://schemas.microsoft.com/office/drawing/2014/main" id="{0AB4F4B3-D222-D77D-FE63-24EBF0378DC4}"/>
              </a:ext>
            </a:extLst>
          </p:cNvPr>
          <p:cNvPicPr>
            <a:picLocks noChangeAspect="1"/>
          </p:cNvPicPr>
          <p:nvPr/>
        </p:nvPicPr>
        <p:blipFill>
          <a:blip r:embed="rId3"/>
          <a:stretch>
            <a:fillRect/>
          </a:stretch>
        </p:blipFill>
        <p:spPr>
          <a:xfrm>
            <a:off x="2628900" y="4296996"/>
            <a:ext cx="4000500" cy="526195"/>
          </a:xfrm>
          <a:prstGeom prst="rect">
            <a:avLst/>
          </a:prstGeom>
        </p:spPr>
      </p:pic>
    </p:spTree>
    <p:extLst>
      <p:ext uri="{BB962C8B-B14F-4D97-AF65-F5344CB8AC3E}">
        <p14:creationId xmlns:p14="http://schemas.microsoft.com/office/powerpoint/2010/main" val="2668390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F6-20CB-2635-21CA-069743CE992D}"/>
              </a:ext>
            </a:extLst>
          </p:cNvPr>
          <p:cNvSpPr>
            <a:spLocks noGrp="1"/>
          </p:cNvSpPr>
          <p:nvPr>
            <p:ph type="title"/>
          </p:nvPr>
        </p:nvSpPr>
        <p:spPr/>
        <p:txBody>
          <a:bodyPr/>
          <a:lstStyle/>
          <a:p>
            <a:r>
              <a:rPr lang="en-US" dirty="0"/>
              <a:t>Using Directive</a:t>
            </a:r>
          </a:p>
        </p:txBody>
      </p:sp>
      <p:sp>
        <p:nvSpPr>
          <p:cNvPr id="3" name="Content Placeholder 2">
            <a:extLst>
              <a:ext uri="{FF2B5EF4-FFF2-40B4-BE49-F238E27FC236}">
                <a16:creationId xmlns:a16="http://schemas.microsoft.com/office/drawing/2014/main" id="{C4BB761D-5D3F-A198-BC22-2FEF74989AEA}"/>
              </a:ext>
            </a:extLst>
          </p:cNvPr>
          <p:cNvSpPr>
            <a:spLocks noGrp="1"/>
          </p:cNvSpPr>
          <p:nvPr>
            <p:ph idx="1"/>
          </p:nvPr>
        </p:nvSpPr>
        <p:spPr/>
        <p:txBody>
          <a:bodyPr>
            <a:normAutofit fontScale="85000" lnSpcReduction="20000"/>
          </a:bodyPr>
          <a:lstStyle/>
          <a:p>
            <a:r>
              <a:rPr lang="en-US" dirty="0">
                <a:ea typeface="+mn-lt"/>
                <a:cs typeface="+mn-lt"/>
              </a:rPr>
              <a:t>The using directive allows you to import </a:t>
            </a:r>
            <a:r>
              <a:rPr lang="en-US" b="1" dirty="0">
                <a:ea typeface="+mn-lt"/>
                <a:cs typeface="+mn-lt"/>
              </a:rPr>
              <a:t>all</a:t>
            </a:r>
            <a:r>
              <a:rPr lang="en-US" dirty="0">
                <a:ea typeface="+mn-lt"/>
                <a:cs typeface="+mn-lt"/>
              </a:rPr>
              <a:t> the identifiers in a namespace.</a:t>
            </a:r>
          </a:p>
          <a:p>
            <a:pPr>
              <a:buSzPct val="114999"/>
            </a:pPr>
            <a:endParaRPr lang="en-US" dirty="0"/>
          </a:p>
          <a:p>
            <a:pPr>
              <a:buSzPct val="114999"/>
            </a:pPr>
            <a:endParaRPr lang="en-US" dirty="0"/>
          </a:p>
          <a:p>
            <a:pPr>
              <a:buSzPct val="114999"/>
            </a:pPr>
            <a:r>
              <a:rPr lang="en-US" dirty="0">
                <a:ea typeface="+mn-lt"/>
                <a:cs typeface="+mn-lt"/>
              </a:rPr>
              <a:t>This statement allows you to reference the identifiers in the </a:t>
            </a:r>
            <a:r>
              <a:rPr lang="en-US" dirty="0" err="1">
                <a:ea typeface="+mn-lt"/>
                <a:cs typeface="+mn-lt"/>
              </a:rPr>
              <a:t>myLib</a:t>
            </a:r>
            <a:r>
              <a:rPr lang="en-US" dirty="0">
                <a:ea typeface="+mn-lt"/>
                <a:cs typeface="+mn-lt"/>
              </a:rPr>
              <a:t> namespace directly.</a:t>
            </a:r>
            <a:br>
              <a:rPr lang="en-US" dirty="0">
                <a:ea typeface="+mn-lt"/>
                <a:cs typeface="+mn-lt"/>
              </a:rPr>
            </a:br>
            <a:r>
              <a:rPr lang="en-US" dirty="0">
                <a:ea typeface="+mn-lt"/>
                <a:cs typeface="+mn-lt"/>
              </a:rPr>
              <a:t>If </a:t>
            </a:r>
            <a:r>
              <a:rPr lang="en-US" dirty="0" err="1">
                <a:ea typeface="+mn-lt"/>
                <a:cs typeface="+mn-lt"/>
              </a:rPr>
              <a:t>myLib</a:t>
            </a:r>
            <a:r>
              <a:rPr lang="en-US" dirty="0">
                <a:ea typeface="+mn-lt"/>
                <a:cs typeface="+mn-lt"/>
              </a:rPr>
              <a:t> contains an additional namespace and a using directive, this namespace is also imported.</a:t>
            </a:r>
          </a:p>
          <a:p>
            <a:pPr>
              <a:buSzPct val="114999"/>
            </a:pPr>
            <a:r>
              <a:rPr lang="en-US" dirty="0">
                <a:ea typeface="+mn-lt"/>
                <a:cs typeface="+mn-lt"/>
              </a:rPr>
              <a:t>If identical identifiers occur in the current namespace and an imported namespace,</a:t>
            </a:r>
            <a:br>
              <a:rPr lang="en-US" dirty="0">
                <a:ea typeface="+mn-lt"/>
                <a:cs typeface="+mn-lt"/>
              </a:rPr>
            </a:br>
            <a:r>
              <a:rPr lang="en-US" dirty="0">
                <a:ea typeface="+mn-lt"/>
                <a:cs typeface="+mn-lt"/>
              </a:rPr>
              <a:t>the using directive does not automatically result in a conflict. However, referencing an</a:t>
            </a:r>
            <a:br>
              <a:rPr lang="en-US" dirty="0">
                <a:ea typeface="+mn-lt"/>
                <a:cs typeface="+mn-lt"/>
              </a:rPr>
            </a:br>
            <a:r>
              <a:rPr lang="en-US" dirty="0">
                <a:ea typeface="+mn-lt"/>
                <a:cs typeface="+mn-lt"/>
              </a:rPr>
              <a:t>identifier can lead to ambiguities. In this case, you should use the scope resolution opera-</a:t>
            </a:r>
            <a:br>
              <a:rPr lang="en-US" dirty="0">
                <a:ea typeface="+mn-lt"/>
                <a:cs typeface="+mn-lt"/>
              </a:rPr>
            </a:br>
            <a:r>
              <a:rPr lang="en-US" dirty="0">
                <a:ea typeface="+mn-lt"/>
                <a:cs typeface="+mn-lt"/>
              </a:rPr>
              <a:t>tor to resolve the situation.</a:t>
            </a:r>
            <a:endParaRPr lang="en-US"/>
          </a:p>
        </p:txBody>
      </p:sp>
      <p:pic>
        <p:nvPicPr>
          <p:cNvPr id="4" name="Picture 4">
            <a:extLst>
              <a:ext uri="{FF2B5EF4-FFF2-40B4-BE49-F238E27FC236}">
                <a16:creationId xmlns:a16="http://schemas.microsoft.com/office/drawing/2014/main" id="{9D7D019C-7107-29EE-0B94-4D68A39AE8B8}"/>
              </a:ext>
            </a:extLst>
          </p:cNvPr>
          <p:cNvPicPr>
            <a:picLocks noChangeAspect="1"/>
          </p:cNvPicPr>
          <p:nvPr/>
        </p:nvPicPr>
        <p:blipFill>
          <a:blip r:embed="rId2"/>
          <a:stretch>
            <a:fillRect/>
          </a:stretch>
        </p:blipFill>
        <p:spPr>
          <a:xfrm>
            <a:off x="3048000" y="2987365"/>
            <a:ext cx="4800600" cy="511795"/>
          </a:xfrm>
          <a:prstGeom prst="rect">
            <a:avLst/>
          </a:prstGeom>
        </p:spPr>
      </p:pic>
    </p:spTree>
    <p:extLst>
      <p:ext uri="{BB962C8B-B14F-4D97-AF65-F5344CB8AC3E}">
        <p14:creationId xmlns:p14="http://schemas.microsoft.com/office/powerpoint/2010/main" val="262170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7BF8-AE81-AB31-42BA-834044429E99}"/>
              </a:ext>
            </a:extLst>
          </p:cNvPr>
          <p:cNvSpPr>
            <a:spLocks noGrp="1"/>
          </p:cNvSpPr>
          <p:nvPr>
            <p:ph type="title"/>
          </p:nvPr>
        </p:nvSpPr>
        <p:spPr/>
        <p:txBody>
          <a:bodyPr/>
          <a:lstStyle/>
          <a:p>
            <a:r>
              <a:rPr lang="en-US" dirty="0"/>
              <a:t>Using Directive</a:t>
            </a:r>
          </a:p>
        </p:txBody>
      </p:sp>
      <p:sp>
        <p:nvSpPr>
          <p:cNvPr id="3" name="Content Placeholder 2">
            <a:extLst>
              <a:ext uri="{FF2B5EF4-FFF2-40B4-BE49-F238E27FC236}">
                <a16:creationId xmlns:a16="http://schemas.microsoft.com/office/drawing/2014/main" id="{0F4C76EB-0DB6-705C-A349-71CB56E4FCF2}"/>
              </a:ext>
            </a:extLst>
          </p:cNvPr>
          <p:cNvSpPr>
            <a:spLocks noGrp="1"/>
          </p:cNvSpPr>
          <p:nvPr>
            <p:ph idx="1"/>
          </p:nvPr>
        </p:nvSpPr>
        <p:spPr/>
        <p:txBody>
          <a:bodyPr>
            <a:normAutofit fontScale="85000" lnSpcReduction="10000"/>
          </a:bodyPr>
          <a:lstStyle/>
          <a:p>
            <a:r>
              <a:rPr lang="en-US" dirty="0">
                <a:ea typeface="+mn-lt"/>
                <a:cs typeface="+mn-lt"/>
              </a:rPr>
              <a:t>C++ header files without file extensions are used to declare the global identifiers in the standard namespace std. The using directive was used in previous examples to import any required identifiers to the global scope:</a:t>
            </a:r>
          </a:p>
          <a:p>
            <a:pPr>
              <a:buSzPct val="114999"/>
            </a:pPr>
            <a:endParaRPr lang="en-US" dirty="0"/>
          </a:p>
          <a:p>
            <a:pPr>
              <a:buSzPct val="114999"/>
            </a:pPr>
            <a:endParaRPr lang="en-US" dirty="0"/>
          </a:p>
          <a:p>
            <a:pPr>
              <a:buSzPct val="114999"/>
            </a:pPr>
            <a:r>
              <a:rPr lang="en-US" dirty="0">
                <a:ea typeface="+mn-lt"/>
                <a:cs typeface="+mn-lt"/>
              </a:rPr>
              <a:t>When developing large-scale programs or libraries, it is useful to declare the elements of any proprietary namespaces in header files. Normal source files are used to define these elements.</a:t>
            </a:r>
            <a:endParaRPr lang="en-US">
              <a:ea typeface="+mn-lt"/>
              <a:cs typeface="+mn-lt"/>
            </a:endParaRPr>
          </a:p>
          <a:p>
            <a:pPr>
              <a:buSzPct val="114999"/>
            </a:pPr>
            <a:r>
              <a:rPr lang="en-US" b="1" dirty="0">
                <a:solidFill>
                  <a:srgbClr val="FF0000"/>
                </a:solidFill>
              </a:rPr>
              <a:t>EXAMPLE: </a:t>
            </a:r>
            <a:r>
              <a:rPr lang="en-US" b="1" dirty="0">
                <a:solidFill>
                  <a:srgbClr val="FF0000"/>
                </a:solidFill>
                <a:ea typeface="+mn-lt"/>
                <a:cs typeface="+mn-lt"/>
              </a:rPr>
              <a:t>Demonstrating the use of using-declarations and using-directives</a:t>
            </a:r>
            <a:endParaRPr lang="en-US" b="1" dirty="0">
              <a:solidFill>
                <a:srgbClr val="FF0000"/>
              </a:solidFill>
            </a:endParaRPr>
          </a:p>
        </p:txBody>
      </p:sp>
      <p:pic>
        <p:nvPicPr>
          <p:cNvPr id="4" name="Picture 4">
            <a:extLst>
              <a:ext uri="{FF2B5EF4-FFF2-40B4-BE49-F238E27FC236}">
                <a16:creationId xmlns:a16="http://schemas.microsoft.com/office/drawing/2014/main" id="{F2DD90BB-DA5F-9A7C-200A-37DA1641033C}"/>
              </a:ext>
            </a:extLst>
          </p:cNvPr>
          <p:cNvPicPr>
            <a:picLocks noChangeAspect="1"/>
          </p:cNvPicPr>
          <p:nvPr/>
        </p:nvPicPr>
        <p:blipFill>
          <a:blip r:embed="rId2"/>
          <a:stretch>
            <a:fillRect/>
          </a:stretch>
        </p:blipFill>
        <p:spPr>
          <a:xfrm>
            <a:off x="3714750" y="3471690"/>
            <a:ext cx="4162425" cy="867120"/>
          </a:xfrm>
          <a:prstGeom prst="rect">
            <a:avLst/>
          </a:prstGeom>
        </p:spPr>
      </p:pic>
    </p:spTree>
    <p:extLst>
      <p:ext uri="{BB962C8B-B14F-4D97-AF65-F5344CB8AC3E}">
        <p14:creationId xmlns:p14="http://schemas.microsoft.com/office/powerpoint/2010/main" val="61220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1CD9-F714-C13F-3E8B-49DD68C9E960}"/>
              </a:ext>
            </a:extLst>
          </p:cNvPr>
          <p:cNvSpPr>
            <a:spLocks noGrp="1"/>
          </p:cNvSpPr>
          <p:nvPr>
            <p:ph type="title"/>
          </p:nvPr>
        </p:nvSpPr>
        <p:spPr/>
        <p:txBody>
          <a:bodyPr/>
          <a:lstStyle/>
          <a:p>
            <a:r>
              <a:rPr lang="en-US" dirty="0">
                <a:ea typeface="+mj-lt"/>
                <a:cs typeface="+mj-lt"/>
              </a:rPr>
              <a:t>Storage Class Specifiers</a:t>
            </a:r>
            <a:endParaRPr lang="en-US" dirty="0"/>
          </a:p>
        </p:txBody>
      </p:sp>
      <p:sp>
        <p:nvSpPr>
          <p:cNvPr id="3" name="Content Placeholder 2">
            <a:extLst>
              <a:ext uri="{FF2B5EF4-FFF2-40B4-BE49-F238E27FC236}">
                <a16:creationId xmlns:a16="http://schemas.microsoft.com/office/drawing/2014/main" id="{E2A111B0-C303-0F96-1C34-C66DAAC6F849}"/>
              </a:ext>
            </a:extLst>
          </p:cNvPr>
          <p:cNvSpPr>
            <a:spLocks noGrp="1"/>
          </p:cNvSpPr>
          <p:nvPr>
            <p:ph idx="1"/>
          </p:nvPr>
        </p:nvSpPr>
        <p:spPr/>
        <p:txBody>
          <a:bodyPr>
            <a:normAutofit fontScale="85000" lnSpcReduction="20000"/>
          </a:bodyPr>
          <a:lstStyle/>
          <a:p>
            <a:r>
              <a:rPr lang="en-US" dirty="0">
                <a:ea typeface="+mn-lt"/>
                <a:cs typeface="+mn-lt"/>
              </a:rPr>
              <a:t>The storage class of an object is determined by </a:t>
            </a:r>
            <a:endParaRPr lang="en-US">
              <a:ea typeface="+mn-lt"/>
              <a:cs typeface="+mn-lt"/>
            </a:endParaRPr>
          </a:p>
          <a:p>
            <a:pPr lvl="1">
              <a:buSzPct val="114999"/>
            </a:pPr>
            <a:r>
              <a:rPr lang="en-US" dirty="0">
                <a:ea typeface="+mn-lt"/>
                <a:cs typeface="+mn-lt"/>
              </a:rPr>
              <a:t>the position of its declaration in the source file</a:t>
            </a:r>
          </a:p>
          <a:p>
            <a:pPr lvl="1">
              <a:buSzPct val="114999"/>
            </a:pPr>
            <a:r>
              <a:rPr lang="en-US" dirty="0">
                <a:ea typeface="+mn-lt"/>
                <a:cs typeface="+mn-lt"/>
              </a:rPr>
              <a:t>the storage class specifier, which can be supplied optionally.</a:t>
            </a:r>
          </a:p>
          <a:p>
            <a:pPr>
              <a:buSzPct val="114999"/>
            </a:pPr>
            <a:r>
              <a:rPr lang="en-US" dirty="0">
                <a:ea typeface="+mn-lt"/>
                <a:cs typeface="+mn-lt"/>
              </a:rPr>
              <a:t>The following storage class specifiers can be used</a:t>
            </a:r>
          </a:p>
          <a:p>
            <a:pPr lvl="1">
              <a:buSzPct val="114999"/>
            </a:pPr>
            <a:r>
              <a:rPr lang="en-US" dirty="0">
                <a:ea typeface="+mn-lt"/>
                <a:cs typeface="+mn-lt"/>
              </a:rPr>
              <a:t>extern static auto register</a:t>
            </a:r>
          </a:p>
          <a:p>
            <a:pPr>
              <a:buSzPct val="114999"/>
            </a:pPr>
            <a:r>
              <a:rPr lang="en-US" dirty="0">
                <a:ea typeface="+mn-lt"/>
                <a:cs typeface="+mn-lt"/>
              </a:rPr>
              <a:t>When an object is declared, not only are the object’s type and name defined but also its</a:t>
            </a:r>
            <a:br>
              <a:rPr lang="en-US" dirty="0">
                <a:ea typeface="+mn-lt"/>
                <a:cs typeface="+mn-lt"/>
              </a:rPr>
            </a:br>
            <a:r>
              <a:rPr lang="en-US" b="1" dirty="0">
                <a:ea typeface="+mn-lt"/>
                <a:cs typeface="+mn-lt"/>
              </a:rPr>
              <a:t>storage class</a:t>
            </a:r>
            <a:r>
              <a:rPr lang="en-US" dirty="0">
                <a:ea typeface="+mn-lt"/>
                <a:cs typeface="+mn-lt"/>
              </a:rPr>
              <a:t>. The storage class specifies the </a:t>
            </a:r>
            <a:r>
              <a:rPr lang="en-US" b="1" dirty="0">
                <a:ea typeface="+mn-lt"/>
                <a:cs typeface="+mn-lt"/>
              </a:rPr>
              <a:t>lifetime</a:t>
            </a:r>
            <a:r>
              <a:rPr lang="en-US" dirty="0">
                <a:ea typeface="+mn-lt"/>
                <a:cs typeface="+mn-lt"/>
              </a:rPr>
              <a:t> of the object, that is, the period of</a:t>
            </a:r>
            <a:br>
              <a:rPr lang="en-US" dirty="0">
                <a:ea typeface="+mn-lt"/>
                <a:cs typeface="+mn-lt"/>
              </a:rPr>
            </a:br>
            <a:r>
              <a:rPr lang="en-US" dirty="0">
                <a:ea typeface="+mn-lt"/>
                <a:cs typeface="+mn-lt"/>
              </a:rPr>
              <a:t>time from the construction of the object until its destruction. In addition, the storage</a:t>
            </a:r>
            <a:br>
              <a:rPr lang="en-US" dirty="0">
                <a:ea typeface="+mn-lt"/>
                <a:cs typeface="+mn-lt"/>
              </a:rPr>
            </a:br>
            <a:r>
              <a:rPr lang="en-US" dirty="0">
                <a:ea typeface="+mn-lt"/>
                <a:cs typeface="+mn-lt"/>
              </a:rPr>
              <a:t>class delimits the part of the program in which the object can be accessed directly by its</a:t>
            </a:r>
            <a:br>
              <a:rPr lang="en-US" dirty="0">
                <a:ea typeface="+mn-lt"/>
                <a:cs typeface="+mn-lt"/>
              </a:rPr>
            </a:br>
            <a:r>
              <a:rPr lang="en-US" dirty="0">
                <a:ea typeface="+mn-lt"/>
                <a:cs typeface="+mn-lt"/>
              </a:rPr>
              <a:t>name, the so-called object </a:t>
            </a:r>
            <a:r>
              <a:rPr lang="en-US" b="1" dirty="0">
                <a:ea typeface="+mn-lt"/>
                <a:cs typeface="+mn-lt"/>
              </a:rPr>
              <a:t>scope</a:t>
            </a:r>
            <a:r>
              <a:rPr lang="en-US" dirty="0">
                <a:ea typeface="+mn-lt"/>
                <a:cs typeface="+mn-lt"/>
              </a:rPr>
              <a:t>.</a:t>
            </a:r>
          </a:p>
        </p:txBody>
      </p:sp>
    </p:spTree>
    <p:extLst>
      <p:ext uri="{BB962C8B-B14F-4D97-AF65-F5344CB8AC3E}">
        <p14:creationId xmlns:p14="http://schemas.microsoft.com/office/powerpoint/2010/main" val="50272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271-1B17-CB1A-BC88-710A86A061C3}"/>
              </a:ext>
            </a:extLst>
          </p:cNvPr>
          <p:cNvSpPr>
            <a:spLocks noGrp="1"/>
          </p:cNvSpPr>
          <p:nvPr>
            <p:ph type="title"/>
          </p:nvPr>
        </p:nvSpPr>
        <p:spPr/>
        <p:txBody>
          <a:bodyPr/>
          <a:lstStyle/>
          <a:p>
            <a:r>
              <a:rPr lang="en-US" dirty="0">
                <a:ea typeface="+mj-lt"/>
                <a:cs typeface="+mj-lt"/>
              </a:rPr>
              <a:t>Storage Class Specifiers</a:t>
            </a:r>
          </a:p>
        </p:txBody>
      </p:sp>
      <p:sp>
        <p:nvSpPr>
          <p:cNvPr id="3" name="Content Placeholder 2">
            <a:extLst>
              <a:ext uri="{FF2B5EF4-FFF2-40B4-BE49-F238E27FC236}">
                <a16:creationId xmlns:a16="http://schemas.microsoft.com/office/drawing/2014/main" id="{9ABBD21A-A5D6-B445-FA8C-DCE5F70DF1E0}"/>
              </a:ext>
            </a:extLst>
          </p:cNvPr>
          <p:cNvSpPr>
            <a:spLocks noGrp="1"/>
          </p:cNvSpPr>
          <p:nvPr>
            <p:ph idx="1"/>
          </p:nvPr>
        </p:nvSpPr>
        <p:spPr>
          <a:xfrm>
            <a:off x="1295401" y="2556932"/>
            <a:ext cx="9601196" cy="3547536"/>
          </a:xfrm>
        </p:spPr>
        <p:txBody>
          <a:bodyPr>
            <a:normAutofit fontScale="70000" lnSpcReduction="20000"/>
          </a:bodyPr>
          <a:lstStyle/>
          <a:p>
            <a:r>
              <a:rPr lang="en-US" dirty="0">
                <a:ea typeface="+mn-lt"/>
                <a:cs typeface="+mn-lt"/>
              </a:rPr>
              <a:t>Essentially, an object is only available after you have declared it within a </a:t>
            </a:r>
            <a:r>
              <a:rPr lang="en-US" b="1" dirty="0">
                <a:ea typeface="+mn-lt"/>
                <a:cs typeface="+mn-lt"/>
              </a:rPr>
              <a:t>translation unit</a:t>
            </a:r>
            <a:r>
              <a:rPr lang="en-US" dirty="0">
                <a:ea typeface="+mn-lt"/>
                <a:cs typeface="+mn-lt"/>
              </a:rPr>
              <a:t>. A translation unit, also referred to as module, comprises the source file you are compiling and any header files you have included. As a programmer, you can define an object with:</a:t>
            </a:r>
          </a:p>
          <a:p>
            <a:pPr lvl="1">
              <a:buSzPct val="114999"/>
            </a:pPr>
            <a:r>
              <a:rPr lang="en-US" b="1" dirty="0">
                <a:ea typeface="+mn-lt"/>
                <a:cs typeface="+mn-lt"/>
              </a:rPr>
              <a:t>block scope</a:t>
            </a:r>
            <a:r>
              <a:rPr lang="en-US" dirty="0">
                <a:ea typeface="+mn-lt"/>
                <a:cs typeface="+mn-lt"/>
              </a:rPr>
              <a:t> - The object is only available in the code block in which it was</a:t>
            </a:r>
            <a:br>
              <a:rPr lang="en-US" dirty="0">
                <a:ea typeface="+mn-lt"/>
                <a:cs typeface="+mn-lt"/>
              </a:rPr>
            </a:br>
            <a:r>
              <a:rPr lang="en-US" dirty="0">
                <a:ea typeface="+mn-lt"/>
                <a:cs typeface="+mn-lt"/>
              </a:rPr>
              <a:t>defined. The object is no longer visible once you have left</a:t>
            </a:r>
            <a:br>
              <a:rPr lang="en-US" dirty="0">
                <a:ea typeface="+mn-lt"/>
                <a:cs typeface="+mn-lt"/>
              </a:rPr>
            </a:br>
            <a:r>
              <a:rPr lang="en-US" dirty="0">
                <a:ea typeface="+mn-lt"/>
                <a:cs typeface="+mn-lt"/>
              </a:rPr>
              <a:t>the code block.</a:t>
            </a:r>
          </a:p>
          <a:p>
            <a:pPr lvl="1">
              <a:buSzPct val="114999"/>
            </a:pPr>
            <a:r>
              <a:rPr lang="en-US" b="1" dirty="0">
                <a:ea typeface="+mn-lt"/>
                <a:cs typeface="+mn-lt"/>
              </a:rPr>
              <a:t>file scope</a:t>
            </a:r>
            <a:r>
              <a:rPr lang="en-US" dirty="0">
                <a:ea typeface="+mn-lt"/>
                <a:cs typeface="+mn-lt"/>
              </a:rPr>
              <a:t> - The object can be used within a single module. Only the</a:t>
            </a:r>
            <a:br>
              <a:rPr lang="en-US" dirty="0">
                <a:ea typeface="+mn-lt"/>
                <a:cs typeface="+mn-lt"/>
              </a:rPr>
            </a:br>
            <a:r>
              <a:rPr lang="en-US" dirty="0">
                <a:ea typeface="+mn-lt"/>
                <a:cs typeface="+mn-lt"/>
              </a:rPr>
              <a:t>functions within this module can reference the object. Other</a:t>
            </a:r>
            <a:br>
              <a:rPr lang="en-US" dirty="0">
                <a:ea typeface="+mn-lt"/>
                <a:cs typeface="+mn-lt"/>
              </a:rPr>
            </a:br>
            <a:r>
              <a:rPr lang="en-US" dirty="0">
                <a:ea typeface="+mn-lt"/>
                <a:cs typeface="+mn-lt"/>
              </a:rPr>
              <a:t>modules cannot access the object directly.</a:t>
            </a:r>
          </a:p>
          <a:p>
            <a:pPr lvl="1">
              <a:buSzPct val="114999"/>
            </a:pPr>
            <a:r>
              <a:rPr lang="en-US" b="1" dirty="0">
                <a:ea typeface="+mn-lt"/>
                <a:cs typeface="+mn-lt"/>
              </a:rPr>
              <a:t>program scope</a:t>
            </a:r>
            <a:r>
              <a:rPr lang="en-US" dirty="0">
                <a:ea typeface="+mn-lt"/>
                <a:cs typeface="+mn-lt"/>
              </a:rPr>
              <a:t> - The object is available throughout the program, providing a</a:t>
            </a:r>
            <a:br>
              <a:rPr lang="en-US" dirty="0">
                <a:ea typeface="+mn-lt"/>
                <a:cs typeface="+mn-lt"/>
              </a:rPr>
            </a:br>
            <a:r>
              <a:rPr lang="en-US" dirty="0">
                <a:ea typeface="+mn-lt"/>
                <a:cs typeface="+mn-lt"/>
              </a:rPr>
              <a:t>common space in memory that can be referenced by any pro-</a:t>
            </a:r>
            <a:br>
              <a:rPr lang="en-US" dirty="0">
                <a:ea typeface="+mn-lt"/>
                <a:cs typeface="+mn-lt"/>
              </a:rPr>
            </a:br>
            <a:r>
              <a:rPr lang="en-US" dirty="0">
                <a:ea typeface="+mn-lt"/>
                <a:cs typeface="+mn-lt"/>
              </a:rPr>
              <a:t>gram function. For this reason, these objects are often</a:t>
            </a:r>
            <a:br>
              <a:rPr lang="en-US" dirty="0">
                <a:ea typeface="+mn-lt"/>
                <a:cs typeface="+mn-lt"/>
              </a:rPr>
            </a:br>
            <a:r>
              <a:rPr lang="en-US" dirty="0">
                <a:ea typeface="+mn-lt"/>
                <a:cs typeface="+mn-lt"/>
              </a:rPr>
              <a:t>referred to as global.</a:t>
            </a:r>
          </a:p>
          <a:p>
            <a:pPr>
              <a:buSzPct val="114999"/>
            </a:pPr>
            <a:r>
              <a:rPr lang="en-US" dirty="0">
                <a:ea typeface="+mn-lt"/>
                <a:cs typeface="+mn-lt"/>
              </a:rPr>
              <a:t>Access to an object as defined by the object’s storage class is independent of any</a:t>
            </a:r>
            <a:br>
              <a:rPr lang="en-US" dirty="0">
                <a:ea typeface="+mn-lt"/>
                <a:cs typeface="+mn-lt"/>
              </a:rPr>
            </a:br>
            <a:r>
              <a:rPr lang="en-US" dirty="0">
                <a:ea typeface="+mn-lt"/>
                <a:cs typeface="+mn-lt"/>
              </a:rPr>
              <a:t>access controls for the elements of a class. Namespaces that subdivide program scope and</a:t>
            </a:r>
            <a:br>
              <a:rPr lang="en-US" dirty="0">
                <a:ea typeface="+mn-lt"/>
                <a:cs typeface="+mn-lt"/>
              </a:rPr>
            </a:br>
            <a:r>
              <a:rPr lang="en-US" dirty="0">
                <a:ea typeface="+mn-lt"/>
                <a:cs typeface="+mn-lt"/>
              </a:rPr>
              <a:t>classes will be introduced at a later stage.</a:t>
            </a:r>
            <a:endParaRPr lang="en-US"/>
          </a:p>
        </p:txBody>
      </p:sp>
    </p:spTree>
    <p:extLst>
      <p:ext uri="{BB962C8B-B14F-4D97-AF65-F5344CB8AC3E}">
        <p14:creationId xmlns:p14="http://schemas.microsoft.com/office/powerpoint/2010/main" val="339278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2762-42ED-4DE6-85DD-736EB78CC074}"/>
              </a:ext>
            </a:extLst>
          </p:cNvPr>
          <p:cNvSpPr>
            <a:spLocks noGrp="1"/>
          </p:cNvSpPr>
          <p:nvPr>
            <p:ph type="title"/>
          </p:nvPr>
        </p:nvSpPr>
        <p:spPr/>
        <p:txBody>
          <a:bodyPr/>
          <a:lstStyle/>
          <a:p>
            <a:r>
              <a:rPr lang="en-US" dirty="0">
                <a:ea typeface="+mj-lt"/>
                <a:cs typeface="+mj-lt"/>
              </a:rPr>
              <a:t>Lifetime</a:t>
            </a:r>
            <a:endParaRPr lang="en-US" dirty="0"/>
          </a:p>
        </p:txBody>
      </p:sp>
      <p:sp>
        <p:nvSpPr>
          <p:cNvPr id="3" name="Content Placeholder 2">
            <a:extLst>
              <a:ext uri="{FF2B5EF4-FFF2-40B4-BE49-F238E27FC236}">
                <a16:creationId xmlns:a16="http://schemas.microsoft.com/office/drawing/2014/main" id="{1B315085-EB69-A036-3B38-C8E94F698E90}"/>
              </a:ext>
            </a:extLst>
          </p:cNvPr>
          <p:cNvSpPr>
            <a:spLocks noGrp="1"/>
          </p:cNvSpPr>
          <p:nvPr>
            <p:ph idx="1"/>
          </p:nvPr>
        </p:nvSpPr>
        <p:spPr/>
        <p:txBody>
          <a:bodyPr>
            <a:normAutofit fontScale="85000" lnSpcReduction="20000"/>
          </a:bodyPr>
          <a:lstStyle/>
          <a:p>
            <a:r>
              <a:rPr lang="en-US" dirty="0">
                <a:ea typeface="+mn-lt"/>
                <a:cs typeface="+mn-lt"/>
              </a:rPr>
              <a:t>Objects with block scope are normally created automatically within the code block that</a:t>
            </a:r>
            <a:br>
              <a:rPr lang="en-US" dirty="0">
                <a:ea typeface="+mn-lt"/>
                <a:cs typeface="+mn-lt"/>
              </a:rPr>
            </a:br>
            <a:r>
              <a:rPr lang="en-US" dirty="0">
                <a:ea typeface="+mn-lt"/>
                <a:cs typeface="+mn-lt"/>
              </a:rPr>
              <a:t>defines them. Such objects can only be accessed by statements within that block and are</a:t>
            </a:r>
            <a:br>
              <a:rPr lang="en-US" dirty="0">
                <a:ea typeface="+mn-lt"/>
                <a:cs typeface="+mn-lt"/>
              </a:rPr>
            </a:br>
            <a:r>
              <a:rPr lang="en-US" dirty="0">
                <a:ea typeface="+mn-lt"/>
                <a:cs typeface="+mn-lt"/>
              </a:rPr>
              <a:t>called </a:t>
            </a:r>
            <a:r>
              <a:rPr lang="en-US" b="1" dirty="0">
                <a:ea typeface="+mn-lt"/>
                <a:cs typeface="+mn-lt"/>
              </a:rPr>
              <a:t>local</a:t>
            </a:r>
            <a:r>
              <a:rPr lang="en-US" dirty="0">
                <a:ea typeface="+mn-lt"/>
                <a:cs typeface="+mn-lt"/>
              </a:rPr>
              <a:t> to that block. The memory used for these objects is freed after leaving the</a:t>
            </a:r>
            <a:br>
              <a:rPr lang="en-US" dirty="0">
                <a:ea typeface="+mn-lt"/>
                <a:cs typeface="+mn-lt"/>
              </a:rPr>
            </a:br>
            <a:r>
              <a:rPr lang="en-US" dirty="0">
                <a:ea typeface="+mn-lt"/>
                <a:cs typeface="+mn-lt"/>
              </a:rPr>
              <a:t>code block. In this case, the lifetime of the objects is said to be </a:t>
            </a:r>
            <a:r>
              <a:rPr lang="en-US" b="1" dirty="0">
                <a:ea typeface="+mn-lt"/>
                <a:cs typeface="+mn-lt"/>
              </a:rPr>
              <a:t>automatic</a:t>
            </a:r>
            <a:r>
              <a:rPr lang="en-US" dirty="0">
                <a:ea typeface="+mn-lt"/>
                <a:cs typeface="+mn-lt"/>
              </a:rPr>
              <a:t>.</a:t>
            </a:r>
          </a:p>
          <a:p>
            <a:pPr>
              <a:buSzPct val="114999"/>
            </a:pPr>
            <a:r>
              <a:rPr lang="en-US" dirty="0">
                <a:ea typeface="+mn-lt"/>
                <a:cs typeface="+mn-lt"/>
              </a:rPr>
              <a:t>However, it is possible to define objects with block scope that are available through-</a:t>
            </a:r>
            <a:br>
              <a:rPr lang="en-US" dirty="0">
                <a:ea typeface="+mn-lt"/>
                <a:cs typeface="+mn-lt"/>
              </a:rPr>
            </a:br>
            <a:r>
              <a:rPr lang="en-US" dirty="0">
                <a:ea typeface="+mn-lt"/>
                <a:cs typeface="+mn-lt"/>
              </a:rPr>
              <a:t>out the runtime of a program. The lifetime of these objects is said to be </a:t>
            </a:r>
            <a:r>
              <a:rPr lang="en-US" b="1" dirty="0">
                <a:ea typeface="+mn-lt"/>
                <a:cs typeface="+mn-lt"/>
              </a:rPr>
              <a:t>static</a:t>
            </a:r>
            <a:r>
              <a:rPr lang="en-US" dirty="0">
                <a:ea typeface="+mn-lt"/>
                <a:cs typeface="+mn-lt"/>
              </a:rPr>
              <a:t>. When the</a:t>
            </a:r>
            <a:br>
              <a:rPr lang="en-US" dirty="0">
                <a:ea typeface="+mn-lt"/>
                <a:cs typeface="+mn-lt"/>
              </a:rPr>
            </a:br>
            <a:r>
              <a:rPr lang="en-US" dirty="0">
                <a:ea typeface="+mn-lt"/>
                <a:cs typeface="+mn-lt"/>
              </a:rPr>
              <a:t>program flow re-enters a code block, any pre-existing conditions will apply.</a:t>
            </a:r>
          </a:p>
          <a:p>
            <a:pPr>
              <a:buSzPct val="114999"/>
            </a:pPr>
            <a:r>
              <a:rPr lang="en-US" dirty="0">
                <a:ea typeface="+mn-lt"/>
                <a:cs typeface="+mn-lt"/>
              </a:rPr>
              <a:t>Objects with program and file scope are always static. These objects are created when</a:t>
            </a:r>
            <a:br>
              <a:rPr lang="en-US" dirty="0">
                <a:ea typeface="+mn-lt"/>
                <a:cs typeface="+mn-lt"/>
              </a:rPr>
            </a:br>
            <a:r>
              <a:rPr lang="en-US" dirty="0">
                <a:ea typeface="+mn-lt"/>
                <a:cs typeface="+mn-lt"/>
              </a:rPr>
              <a:t>a program is launched and are available until the program is terminated.</a:t>
            </a:r>
          </a:p>
          <a:p>
            <a:pPr>
              <a:buSzPct val="114999"/>
            </a:pPr>
            <a:r>
              <a:rPr lang="en-US" dirty="0">
                <a:ea typeface="+mn-lt"/>
                <a:cs typeface="+mn-lt"/>
              </a:rPr>
              <a:t>Four storage classes are available for creating objects with the scope and lifetime you</a:t>
            </a:r>
            <a:br>
              <a:rPr lang="en-US" dirty="0">
                <a:ea typeface="+mn-lt"/>
                <a:cs typeface="+mn-lt"/>
              </a:rPr>
            </a:br>
            <a:r>
              <a:rPr lang="en-US" dirty="0">
                <a:ea typeface="+mn-lt"/>
                <a:cs typeface="+mn-lt"/>
              </a:rPr>
              <a:t>need. These storage classes will be discussed individually in the following sections.</a:t>
            </a:r>
            <a:endParaRPr lang="en-US"/>
          </a:p>
        </p:txBody>
      </p:sp>
    </p:spTree>
    <p:extLst>
      <p:ext uri="{BB962C8B-B14F-4D97-AF65-F5344CB8AC3E}">
        <p14:creationId xmlns:p14="http://schemas.microsoft.com/office/powerpoint/2010/main" val="225785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3BC9-FABB-D2A9-A8F7-D2C23B53C685}"/>
              </a:ext>
            </a:extLst>
          </p:cNvPr>
          <p:cNvSpPr>
            <a:spLocks noGrp="1"/>
          </p:cNvSpPr>
          <p:nvPr>
            <p:ph type="title"/>
          </p:nvPr>
        </p:nvSpPr>
        <p:spPr/>
        <p:txBody>
          <a:bodyPr/>
          <a:lstStyle/>
          <a:p>
            <a:r>
              <a:rPr lang="en-US" dirty="0"/>
              <a:t>The storage class extern</a:t>
            </a:r>
          </a:p>
        </p:txBody>
      </p:sp>
      <p:sp>
        <p:nvSpPr>
          <p:cNvPr id="3" name="Content Placeholder 2">
            <a:extLst>
              <a:ext uri="{FF2B5EF4-FFF2-40B4-BE49-F238E27FC236}">
                <a16:creationId xmlns:a16="http://schemas.microsoft.com/office/drawing/2014/main" id="{609BCEAD-D9DF-88C9-CDC2-05E0257D5FA4}"/>
              </a:ext>
            </a:extLst>
          </p:cNvPr>
          <p:cNvSpPr>
            <a:spLocks noGrp="1"/>
          </p:cNvSpPr>
          <p:nvPr>
            <p:ph idx="1"/>
          </p:nvPr>
        </p:nvSpPr>
        <p:spPr/>
        <p:txBody>
          <a:bodyPr>
            <a:normAutofit fontScale="85000" lnSpcReduction="10000"/>
          </a:bodyPr>
          <a:lstStyle/>
          <a:p>
            <a:r>
              <a:rPr lang="en-US" dirty="0">
                <a:ea typeface="+mn-lt"/>
                <a:cs typeface="+mn-lt"/>
              </a:rPr>
              <a:t>If an object is not defined within a function, it belongs to the extern storage class.</a:t>
            </a:r>
            <a:br>
              <a:rPr lang="en-US" dirty="0">
                <a:ea typeface="+mn-lt"/>
                <a:cs typeface="+mn-lt"/>
              </a:rPr>
            </a:br>
            <a:r>
              <a:rPr lang="en-US" dirty="0">
                <a:ea typeface="+mn-lt"/>
                <a:cs typeface="+mn-lt"/>
              </a:rPr>
              <a:t>Objects in this storage class have program scope and can be read and, provided they have</a:t>
            </a:r>
            <a:br>
              <a:rPr lang="en-US" dirty="0">
                <a:ea typeface="+mn-lt"/>
                <a:cs typeface="+mn-lt"/>
              </a:rPr>
            </a:br>
            <a:r>
              <a:rPr lang="en-US" dirty="0">
                <a:ea typeface="+mn-lt"/>
                <a:cs typeface="+mn-lt"/>
              </a:rPr>
              <a:t>not been defined as </a:t>
            </a:r>
            <a:r>
              <a:rPr lang="en-US" b="1" dirty="0">
                <a:ea typeface="+mn-lt"/>
                <a:cs typeface="+mn-lt"/>
              </a:rPr>
              <a:t>const</a:t>
            </a:r>
            <a:r>
              <a:rPr lang="en-US" dirty="0">
                <a:ea typeface="+mn-lt"/>
                <a:cs typeface="+mn-lt"/>
              </a:rPr>
              <a:t>, modified at any place in the program. External objects thus</a:t>
            </a:r>
            <a:br>
              <a:rPr lang="en-US" dirty="0">
                <a:ea typeface="+mn-lt"/>
                <a:cs typeface="+mn-lt"/>
              </a:rPr>
            </a:br>
            <a:r>
              <a:rPr lang="en-US" dirty="0">
                <a:ea typeface="+mn-lt"/>
                <a:cs typeface="+mn-lt"/>
              </a:rPr>
              <a:t>allow you to exchange information between any functions without passing any arguments. </a:t>
            </a:r>
            <a:endParaRPr lang="en-US" dirty="0"/>
          </a:p>
          <a:p>
            <a:pPr>
              <a:buSzPct val="114999"/>
            </a:pPr>
            <a:r>
              <a:rPr lang="en-US" b="1" dirty="0">
                <a:solidFill>
                  <a:srgbClr val="FF0000"/>
                </a:solidFill>
                <a:ea typeface="+mn-lt"/>
                <a:cs typeface="+mn-lt"/>
              </a:rPr>
              <a:t>EXAMPLE:  A filter to remove white-space characters at the ends of lines</a:t>
            </a:r>
          </a:p>
          <a:p>
            <a:pPr>
              <a:buSzPct val="114999"/>
            </a:pPr>
            <a:r>
              <a:rPr lang="en-US" dirty="0">
                <a:ea typeface="+mn-lt"/>
                <a:cs typeface="+mn-lt"/>
              </a:rPr>
              <a:t>The string line, which has a global definition, is used to exchange data.</a:t>
            </a:r>
            <a:endParaRPr lang="en-US" dirty="0"/>
          </a:p>
          <a:p>
            <a:pPr>
              <a:buSzPct val="114999"/>
            </a:pPr>
            <a:r>
              <a:rPr lang="en-US" dirty="0">
                <a:ea typeface="+mn-lt"/>
                <a:cs typeface="+mn-lt"/>
              </a:rPr>
              <a:t>Global objects that are not explicitly initialized during definition receive an initial</a:t>
            </a:r>
            <a:br>
              <a:rPr lang="en-US" dirty="0">
                <a:ea typeface="+mn-lt"/>
                <a:cs typeface="+mn-lt"/>
              </a:rPr>
            </a:br>
            <a:r>
              <a:rPr lang="en-US" dirty="0">
                <a:ea typeface="+mn-lt"/>
                <a:cs typeface="+mn-lt"/>
              </a:rPr>
              <a:t>value of 0 (that is, all bits = 0) by default. This also applies to objects belonging to class</a:t>
            </a:r>
            <a:br>
              <a:rPr lang="en-US" dirty="0">
                <a:ea typeface="+mn-lt"/>
                <a:cs typeface="+mn-lt"/>
              </a:rPr>
            </a:br>
            <a:r>
              <a:rPr lang="en-US" dirty="0">
                <a:ea typeface="+mn-lt"/>
                <a:cs typeface="+mn-lt"/>
              </a:rPr>
              <a:t>types, if not otherwise stipulated by the class.</a:t>
            </a:r>
            <a:endParaRPr lang="en-US"/>
          </a:p>
        </p:txBody>
      </p:sp>
    </p:spTree>
    <p:extLst>
      <p:ext uri="{BB962C8B-B14F-4D97-AF65-F5344CB8AC3E}">
        <p14:creationId xmlns:p14="http://schemas.microsoft.com/office/powerpoint/2010/main" val="416222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22F8-C8B3-A325-D2AE-AC6008BAE331}"/>
              </a:ext>
            </a:extLst>
          </p:cNvPr>
          <p:cNvSpPr>
            <a:spLocks noGrp="1"/>
          </p:cNvSpPr>
          <p:nvPr>
            <p:ph type="title"/>
          </p:nvPr>
        </p:nvSpPr>
        <p:spPr/>
        <p:txBody>
          <a:bodyPr/>
          <a:lstStyle/>
          <a:p>
            <a:r>
              <a:rPr lang="en-US" dirty="0">
                <a:ea typeface="+mj-lt"/>
                <a:cs typeface="+mj-lt"/>
              </a:rPr>
              <a:t>Using Global Objects</a:t>
            </a:r>
            <a:endParaRPr lang="en-US" dirty="0"/>
          </a:p>
        </p:txBody>
      </p:sp>
      <p:sp>
        <p:nvSpPr>
          <p:cNvPr id="3" name="Content Placeholder 2">
            <a:extLst>
              <a:ext uri="{FF2B5EF4-FFF2-40B4-BE49-F238E27FC236}">
                <a16:creationId xmlns:a16="http://schemas.microsoft.com/office/drawing/2014/main" id="{34EBA6D2-3345-3015-B084-25DC4F819F00}"/>
              </a:ext>
            </a:extLst>
          </p:cNvPr>
          <p:cNvSpPr>
            <a:spLocks noGrp="1"/>
          </p:cNvSpPr>
          <p:nvPr>
            <p:ph idx="1"/>
          </p:nvPr>
        </p:nvSpPr>
        <p:spPr/>
        <p:txBody>
          <a:bodyPr>
            <a:normAutofit/>
          </a:bodyPr>
          <a:lstStyle/>
          <a:p>
            <a:r>
              <a:rPr lang="en-US" dirty="0">
                <a:ea typeface="+mn-lt"/>
                <a:cs typeface="+mn-lt"/>
              </a:rPr>
              <a:t>An object belonging to the extern storage class is initially only available in the source file where it was defined. If you need to use an object before defining it or in another module, you must first declare the object. If you do not declare the object, the compiler issues a message stating that the object is unknown. The declaration makes the name and type of the object known to the compiler.</a:t>
            </a:r>
          </a:p>
          <a:p>
            <a:pPr>
              <a:buSzPct val="114999"/>
            </a:pPr>
            <a:r>
              <a:rPr lang="en-US" dirty="0">
                <a:ea typeface="+mn-lt"/>
                <a:cs typeface="+mn-lt"/>
              </a:rPr>
              <a:t>In contrast to a definition, the storage class identifier extern precedes the object name in a declaration.</a:t>
            </a:r>
            <a:endParaRPr lang="en-US" dirty="0"/>
          </a:p>
        </p:txBody>
      </p:sp>
    </p:spTree>
    <p:extLst>
      <p:ext uri="{BB962C8B-B14F-4D97-AF65-F5344CB8AC3E}">
        <p14:creationId xmlns:p14="http://schemas.microsoft.com/office/powerpoint/2010/main" val="239658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CCC-D2E4-41B2-D730-38B7F143BDC3}"/>
              </a:ext>
            </a:extLst>
          </p:cNvPr>
          <p:cNvSpPr>
            <a:spLocks noGrp="1"/>
          </p:cNvSpPr>
          <p:nvPr>
            <p:ph type="title"/>
          </p:nvPr>
        </p:nvSpPr>
        <p:spPr/>
        <p:txBody>
          <a:bodyPr/>
          <a:lstStyle/>
          <a:p>
            <a:r>
              <a:rPr lang="en-US" dirty="0"/>
              <a:t>Using Global Objects</a:t>
            </a:r>
          </a:p>
        </p:txBody>
      </p:sp>
      <p:sp>
        <p:nvSpPr>
          <p:cNvPr id="3" name="Content Placeholder 2">
            <a:extLst>
              <a:ext uri="{FF2B5EF4-FFF2-40B4-BE49-F238E27FC236}">
                <a16:creationId xmlns:a16="http://schemas.microsoft.com/office/drawing/2014/main" id="{7DD02093-F4BB-23FA-0875-999D494D2BF6}"/>
              </a:ext>
            </a:extLst>
          </p:cNvPr>
          <p:cNvSpPr>
            <a:spLocks noGrp="1"/>
          </p:cNvSpPr>
          <p:nvPr>
            <p:ph idx="1"/>
          </p:nvPr>
        </p:nvSpPr>
        <p:spPr/>
        <p:txBody>
          <a:bodyPr>
            <a:normAutofit fontScale="77500" lnSpcReduction="20000"/>
          </a:bodyPr>
          <a:lstStyle/>
          <a:p>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statement declares position as an external object of type long. The extern declaration thus allows you to “import” an object from another source file.</a:t>
            </a:r>
          </a:p>
          <a:p>
            <a:pPr>
              <a:buSzPct val="114999"/>
            </a:pPr>
            <a:r>
              <a:rPr lang="en-US" dirty="0">
                <a:ea typeface="+mn-lt"/>
                <a:cs typeface="+mn-lt"/>
              </a:rPr>
              <a:t>A global object must be defined once, and once only, in a program. However, it can be declared as often as needed and at any position in the program. You will normally declare the object before the first function in a source file or in a header file that you can include when needed. This makes the object available to any functions in the file. Remember, if you declare the object within a code block, the object can only be used within the same block.</a:t>
            </a:r>
          </a:p>
          <a:p>
            <a:pPr>
              <a:buSzPct val="114999"/>
            </a:pPr>
            <a:r>
              <a:rPr lang="en-US" dirty="0">
                <a:ea typeface="+mn-lt"/>
                <a:cs typeface="+mn-lt"/>
              </a:rPr>
              <a:t>An extern declaration only refers to an object and should therefore not be used to</a:t>
            </a:r>
            <a:br>
              <a:rPr lang="en-US" dirty="0">
                <a:ea typeface="+mn-lt"/>
                <a:cs typeface="+mn-lt"/>
              </a:rPr>
            </a:br>
            <a:r>
              <a:rPr lang="en-US" dirty="0">
                <a:ea typeface="+mn-lt"/>
                <a:cs typeface="+mn-lt"/>
              </a:rPr>
              <a:t>initialize the object. If you do initialize the object, you are defining that object!</a:t>
            </a:r>
            <a:endParaRPr lang="en-US">
              <a:ea typeface="+mn-lt"/>
              <a:cs typeface="+mn-lt"/>
            </a:endParaRPr>
          </a:p>
          <a:p>
            <a:pPr marL="0" indent="0">
              <a:buSzPct val="114999"/>
              <a:buNone/>
            </a:pPr>
            <a:endParaRPr lang="en-US" dirty="0"/>
          </a:p>
        </p:txBody>
      </p:sp>
      <p:pic>
        <p:nvPicPr>
          <p:cNvPr id="4" name="Picture 4">
            <a:extLst>
              <a:ext uri="{FF2B5EF4-FFF2-40B4-BE49-F238E27FC236}">
                <a16:creationId xmlns:a16="http://schemas.microsoft.com/office/drawing/2014/main" id="{9DF83189-A21B-5ADC-9871-87D9D6144243}"/>
              </a:ext>
            </a:extLst>
          </p:cNvPr>
          <p:cNvPicPr>
            <a:picLocks noChangeAspect="1"/>
          </p:cNvPicPr>
          <p:nvPr/>
        </p:nvPicPr>
        <p:blipFill>
          <a:blip r:embed="rId2"/>
          <a:stretch>
            <a:fillRect/>
          </a:stretch>
        </p:blipFill>
        <p:spPr>
          <a:xfrm>
            <a:off x="3486150" y="2683688"/>
            <a:ext cx="5010150" cy="457161"/>
          </a:xfrm>
          <a:prstGeom prst="rect">
            <a:avLst/>
          </a:prstGeom>
        </p:spPr>
      </p:pic>
    </p:spTree>
    <p:extLst>
      <p:ext uri="{BB962C8B-B14F-4D97-AF65-F5344CB8AC3E}">
        <p14:creationId xmlns:p14="http://schemas.microsoft.com/office/powerpoint/2010/main" val="332784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884E-639D-ACEE-5056-94A683046F17}"/>
              </a:ext>
            </a:extLst>
          </p:cNvPr>
          <p:cNvSpPr>
            <a:spLocks noGrp="1"/>
          </p:cNvSpPr>
          <p:nvPr>
            <p:ph type="title"/>
          </p:nvPr>
        </p:nvSpPr>
        <p:spPr/>
        <p:txBody>
          <a:bodyPr/>
          <a:lstStyle/>
          <a:p>
            <a:r>
              <a:rPr lang="en-US" dirty="0"/>
              <a:t>The storage class static</a:t>
            </a:r>
          </a:p>
        </p:txBody>
      </p:sp>
      <p:sp>
        <p:nvSpPr>
          <p:cNvPr id="3" name="Content Placeholder 2">
            <a:extLst>
              <a:ext uri="{FF2B5EF4-FFF2-40B4-BE49-F238E27FC236}">
                <a16:creationId xmlns:a16="http://schemas.microsoft.com/office/drawing/2014/main" id="{795510E7-5D8E-9861-EA68-9B31673CE050}"/>
              </a:ext>
            </a:extLst>
          </p:cNvPr>
          <p:cNvSpPr>
            <a:spLocks noGrp="1"/>
          </p:cNvSpPr>
          <p:nvPr>
            <p:ph idx="1"/>
          </p:nvPr>
        </p:nvSpPr>
        <p:spPr/>
        <p:txBody>
          <a:bodyPr>
            <a:normAutofit/>
          </a:bodyPr>
          <a:lstStyle/>
          <a:p>
            <a:r>
              <a:rPr lang="en-US" dirty="0">
                <a:ea typeface="+mn-lt"/>
                <a:cs typeface="+mn-lt"/>
              </a:rPr>
              <a:t>If an object definition is preceded by the static keyword, the object belongs to the </a:t>
            </a:r>
            <a:r>
              <a:rPr lang="en-US" b="1" dirty="0">
                <a:ea typeface="+mn-lt"/>
                <a:cs typeface="+mn-lt"/>
              </a:rPr>
              <a:t>static</a:t>
            </a:r>
            <a:r>
              <a:rPr lang="en-US" dirty="0">
                <a:ea typeface="+mn-lt"/>
                <a:cs typeface="+mn-lt"/>
              </a:rPr>
              <a:t> storage class.</a:t>
            </a:r>
          </a:p>
          <a:p>
            <a:pPr>
              <a:buSzPct val="114999"/>
            </a:pPr>
            <a:r>
              <a:rPr lang="en-US" dirty="0">
                <a:ea typeface="+mn-lt"/>
                <a:cs typeface="+mn-lt"/>
              </a:rPr>
              <a:t>Example: static int count;</a:t>
            </a:r>
          </a:p>
          <a:p>
            <a:pPr>
              <a:buSzPct val="114999"/>
            </a:pPr>
            <a:r>
              <a:rPr lang="en-US" dirty="0">
                <a:ea typeface="+mn-lt"/>
                <a:cs typeface="+mn-lt"/>
              </a:rPr>
              <a:t>The most important characteristic of static objects is their static (or permanent) lifetime. Static objects are not placed on the stack, but are stored in the data area of a program just like external objects.</a:t>
            </a:r>
            <a:endParaRPr lang="en-US" dirty="0"/>
          </a:p>
        </p:txBody>
      </p:sp>
    </p:spTree>
    <p:extLst>
      <p:ext uri="{BB962C8B-B14F-4D97-AF65-F5344CB8AC3E}">
        <p14:creationId xmlns:p14="http://schemas.microsoft.com/office/powerpoint/2010/main" val="238011162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Organic</vt:lpstr>
      <vt:lpstr>A Complete Guide to Programming in C++</vt:lpstr>
      <vt:lpstr>Storage classes of objects</vt:lpstr>
      <vt:lpstr>Storage Class Specifiers</vt:lpstr>
      <vt:lpstr>Storage Class Specifiers</vt:lpstr>
      <vt:lpstr>Lifetime</vt:lpstr>
      <vt:lpstr>The storage class extern</vt:lpstr>
      <vt:lpstr>Using Global Objects</vt:lpstr>
      <vt:lpstr>Using Global Objects</vt:lpstr>
      <vt:lpstr>The storage class static</vt:lpstr>
      <vt:lpstr>The storage class static</vt:lpstr>
      <vt:lpstr>Example: </vt:lpstr>
      <vt:lpstr>The Specifiers auto and register</vt:lpstr>
      <vt:lpstr>Using CPU Registers</vt:lpstr>
      <vt:lpstr>Sample Function</vt:lpstr>
      <vt:lpstr>The Storage Classes of Functions</vt:lpstr>
      <vt:lpstr>External Functions</vt:lpstr>
      <vt:lpstr>Static Functions</vt:lpstr>
      <vt:lpstr>Namespaces</vt:lpstr>
      <vt:lpstr>Namespaces</vt:lpstr>
      <vt:lpstr>Namespaces</vt:lpstr>
      <vt:lpstr>Namespaces</vt:lpstr>
      <vt:lpstr>The Keyword using</vt:lpstr>
      <vt:lpstr>Using Declarations</vt:lpstr>
      <vt:lpstr>Using Directive</vt:lpstr>
      <vt:lpstr>Using Directive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223</cp:revision>
  <dcterms:created xsi:type="dcterms:W3CDTF">2023-02-28T23:00:24Z</dcterms:created>
  <dcterms:modified xsi:type="dcterms:W3CDTF">2023-02-28T23:50:57Z</dcterms:modified>
</cp:coreProperties>
</file>