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8C1496-6800-496E-BC35-CB99B1C469C3}" v="23" dt="2023-03-19T19:46:55.998"/>
    <p1510:client id="{E9EBC948-1456-C453-F101-4CC9F728B011}" v="481" dt="2023-03-19T22:09:57.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D8C1496-6800-496E-BC35-CB99B1C469C3}"/>
    <pc:docChg chg="addSld addMainMaster">
      <pc:chgData name="" userId="" providerId="" clId="Web-{8D8C1496-6800-496E-BC35-CB99B1C469C3}" dt="2023-03-19T19:29:28.852" v="0"/>
      <pc:docMkLst>
        <pc:docMk/>
      </pc:docMkLst>
      <pc:sldChg chg="add">
        <pc:chgData name="" userId="" providerId="" clId="Web-{8D8C1496-6800-496E-BC35-CB99B1C469C3}" dt="2023-03-19T19:29:28.852" v="0"/>
        <pc:sldMkLst>
          <pc:docMk/>
          <pc:sldMk cId="2852971900" sldId="257"/>
        </pc:sldMkLst>
      </pc:sldChg>
      <pc:sldMasterChg chg="add addSldLayout">
        <pc:chgData name="" userId="" providerId="" clId="Web-{8D8C1496-6800-496E-BC35-CB99B1C469C3}" dt="2023-03-19T19:29:28.852" v="0"/>
        <pc:sldMasterMkLst>
          <pc:docMk/>
          <pc:sldMasterMk cId="633399576" sldId="2147483826"/>
        </pc:sldMasterMkLst>
        <pc:sldLayoutChg chg="add">
          <pc:chgData name="" userId="" providerId="" clId="Web-{8D8C1496-6800-496E-BC35-CB99B1C469C3}" dt="2023-03-19T19:29:28.852" v="0"/>
          <pc:sldLayoutMkLst>
            <pc:docMk/>
            <pc:sldMasterMk cId="633399576" sldId="2147483826"/>
            <pc:sldLayoutMk cId="1212535830" sldId="2147483827"/>
          </pc:sldLayoutMkLst>
        </pc:sldLayoutChg>
        <pc:sldLayoutChg chg="add">
          <pc:chgData name="" userId="" providerId="" clId="Web-{8D8C1496-6800-496E-BC35-CB99B1C469C3}" dt="2023-03-19T19:29:28.852" v="0"/>
          <pc:sldLayoutMkLst>
            <pc:docMk/>
            <pc:sldMasterMk cId="633399576" sldId="2147483826"/>
            <pc:sldLayoutMk cId="3328744135" sldId="2147483828"/>
          </pc:sldLayoutMkLst>
        </pc:sldLayoutChg>
        <pc:sldLayoutChg chg="add">
          <pc:chgData name="" userId="" providerId="" clId="Web-{8D8C1496-6800-496E-BC35-CB99B1C469C3}" dt="2023-03-19T19:29:28.852" v="0"/>
          <pc:sldLayoutMkLst>
            <pc:docMk/>
            <pc:sldMasterMk cId="633399576" sldId="2147483826"/>
            <pc:sldLayoutMk cId="1802095769" sldId="2147483829"/>
          </pc:sldLayoutMkLst>
        </pc:sldLayoutChg>
        <pc:sldLayoutChg chg="add">
          <pc:chgData name="" userId="" providerId="" clId="Web-{8D8C1496-6800-496E-BC35-CB99B1C469C3}" dt="2023-03-19T19:29:28.852" v="0"/>
          <pc:sldLayoutMkLst>
            <pc:docMk/>
            <pc:sldMasterMk cId="633399576" sldId="2147483826"/>
            <pc:sldLayoutMk cId="475026381" sldId="2147483830"/>
          </pc:sldLayoutMkLst>
        </pc:sldLayoutChg>
        <pc:sldLayoutChg chg="add">
          <pc:chgData name="" userId="" providerId="" clId="Web-{8D8C1496-6800-496E-BC35-CB99B1C469C3}" dt="2023-03-19T19:29:28.852" v="0"/>
          <pc:sldLayoutMkLst>
            <pc:docMk/>
            <pc:sldMasterMk cId="633399576" sldId="2147483826"/>
            <pc:sldLayoutMk cId="3610200311" sldId="2147483831"/>
          </pc:sldLayoutMkLst>
        </pc:sldLayoutChg>
        <pc:sldLayoutChg chg="add">
          <pc:chgData name="" userId="" providerId="" clId="Web-{8D8C1496-6800-496E-BC35-CB99B1C469C3}" dt="2023-03-19T19:29:28.852" v="0"/>
          <pc:sldLayoutMkLst>
            <pc:docMk/>
            <pc:sldMasterMk cId="633399576" sldId="2147483826"/>
            <pc:sldLayoutMk cId="1842171799" sldId="2147483832"/>
          </pc:sldLayoutMkLst>
        </pc:sldLayoutChg>
        <pc:sldLayoutChg chg="add">
          <pc:chgData name="" userId="" providerId="" clId="Web-{8D8C1496-6800-496E-BC35-CB99B1C469C3}" dt="2023-03-19T19:29:28.852" v="0"/>
          <pc:sldLayoutMkLst>
            <pc:docMk/>
            <pc:sldMasterMk cId="633399576" sldId="2147483826"/>
            <pc:sldLayoutMk cId="3452238516" sldId="2147483833"/>
          </pc:sldLayoutMkLst>
        </pc:sldLayoutChg>
        <pc:sldLayoutChg chg="add">
          <pc:chgData name="" userId="" providerId="" clId="Web-{8D8C1496-6800-496E-BC35-CB99B1C469C3}" dt="2023-03-19T19:29:28.852" v="0"/>
          <pc:sldLayoutMkLst>
            <pc:docMk/>
            <pc:sldMasterMk cId="633399576" sldId="2147483826"/>
            <pc:sldLayoutMk cId="2504461105" sldId="2147483834"/>
          </pc:sldLayoutMkLst>
        </pc:sldLayoutChg>
        <pc:sldLayoutChg chg="add">
          <pc:chgData name="" userId="" providerId="" clId="Web-{8D8C1496-6800-496E-BC35-CB99B1C469C3}" dt="2023-03-19T19:29:28.852" v="0"/>
          <pc:sldLayoutMkLst>
            <pc:docMk/>
            <pc:sldMasterMk cId="633399576" sldId="2147483826"/>
            <pc:sldLayoutMk cId="2488488986" sldId="2147483835"/>
          </pc:sldLayoutMkLst>
        </pc:sldLayoutChg>
        <pc:sldLayoutChg chg="add">
          <pc:chgData name="" userId="" providerId="" clId="Web-{8D8C1496-6800-496E-BC35-CB99B1C469C3}" dt="2023-03-19T19:29:28.852" v="0"/>
          <pc:sldLayoutMkLst>
            <pc:docMk/>
            <pc:sldMasterMk cId="633399576" sldId="2147483826"/>
            <pc:sldLayoutMk cId="4043903877" sldId="2147483836"/>
          </pc:sldLayoutMkLst>
        </pc:sldLayoutChg>
        <pc:sldLayoutChg chg="add">
          <pc:chgData name="" userId="" providerId="" clId="Web-{8D8C1496-6800-496E-BC35-CB99B1C469C3}" dt="2023-03-19T19:29:28.852" v="0"/>
          <pc:sldLayoutMkLst>
            <pc:docMk/>
            <pc:sldMasterMk cId="633399576" sldId="2147483826"/>
            <pc:sldLayoutMk cId="1734817181" sldId="2147483837"/>
          </pc:sldLayoutMkLst>
        </pc:sldLayoutChg>
        <pc:sldLayoutChg chg="add">
          <pc:chgData name="" userId="" providerId="" clId="Web-{8D8C1496-6800-496E-BC35-CB99B1C469C3}" dt="2023-03-19T19:29:28.852" v="0"/>
          <pc:sldLayoutMkLst>
            <pc:docMk/>
            <pc:sldMasterMk cId="633399576" sldId="2147483826"/>
            <pc:sldLayoutMk cId="816986626" sldId="2147483838"/>
          </pc:sldLayoutMkLst>
        </pc:sldLayoutChg>
        <pc:sldLayoutChg chg="add">
          <pc:chgData name="" userId="" providerId="" clId="Web-{8D8C1496-6800-496E-BC35-CB99B1C469C3}" dt="2023-03-19T19:29:28.852" v="0"/>
          <pc:sldLayoutMkLst>
            <pc:docMk/>
            <pc:sldMasterMk cId="633399576" sldId="2147483826"/>
            <pc:sldLayoutMk cId="2117989829" sldId="2147483839"/>
          </pc:sldLayoutMkLst>
        </pc:sldLayoutChg>
        <pc:sldLayoutChg chg="add">
          <pc:chgData name="" userId="" providerId="" clId="Web-{8D8C1496-6800-496E-BC35-CB99B1C469C3}" dt="2023-03-19T19:29:28.852" v="0"/>
          <pc:sldLayoutMkLst>
            <pc:docMk/>
            <pc:sldMasterMk cId="633399576" sldId="2147483826"/>
            <pc:sldLayoutMk cId="428722240" sldId="2147483840"/>
          </pc:sldLayoutMkLst>
        </pc:sldLayoutChg>
        <pc:sldLayoutChg chg="add">
          <pc:chgData name="" userId="" providerId="" clId="Web-{8D8C1496-6800-496E-BC35-CB99B1C469C3}" dt="2023-03-19T19:29:28.852" v="0"/>
          <pc:sldLayoutMkLst>
            <pc:docMk/>
            <pc:sldMasterMk cId="633399576" sldId="2147483826"/>
            <pc:sldLayoutMk cId="3393680961" sldId="2147483841"/>
          </pc:sldLayoutMkLst>
        </pc:sldLayoutChg>
        <pc:sldLayoutChg chg="add">
          <pc:chgData name="" userId="" providerId="" clId="Web-{8D8C1496-6800-496E-BC35-CB99B1C469C3}" dt="2023-03-19T19:29:28.852" v="0"/>
          <pc:sldLayoutMkLst>
            <pc:docMk/>
            <pc:sldMasterMk cId="633399576" sldId="2147483826"/>
            <pc:sldLayoutMk cId="3688392229" sldId="2147483842"/>
          </pc:sldLayoutMkLst>
        </pc:sldLayoutChg>
        <pc:sldLayoutChg chg="add">
          <pc:chgData name="" userId="" providerId="" clId="Web-{8D8C1496-6800-496E-BC35-CB99B1C469C3}" dt="2023-03-19T19:29:28.852" v="0"/>
          <pc:sldLayoutMkLst>
            <pc:docMk/>
            <pc:sldMasterMk cId="633399576" sldId="2147483826"/>
            <pc:sldLayoutMk cId="2742242551" sldId="2147483843"/>
          </pc:sldLayoutMkLst>
        </pc:sldLayoutChg>
      </pc:sldMasterChg>
    </pc:docChg>
  </pc:docChgLst>
  <pc:docChgLst>
    <pc:chgData name="Boloz, Patrik" userId="S::patrikboloz@nmhu.edu::4a5f27e5-970c-49cb-a96d-452ff94b951a" providerId="AD" clId="Web-{E9EBC948-1456-C453-F101-4CC9F728B011}"/>
    <pc:docChg chg="addSld modSld">
      <pc:chgData name="Boloz, Patrik" userId="S::patrikboloz@nmhu.edu::4a5f27e5-970c-49cb-a96d-452ff94b951a" providerId="AD" clId="Web-{E9EBC948-1456-C453-F101-4CC9F728B011}" dt="2023-03-19T22:09:57.366" v="498" actId="20577"/>
      <pc:docMkLst>
        <pc:docMk/>
      </pc:docMkLst>
      <pc:sldChg chg="addSp modSp">
        <pc:chgData name="Boloz, Patrik" userId="S::patrikboloz@nmhu.edu::4a5f27e5-970c-49cb-a96d-452ff94b951a" providerId="AD" clId="Web-{E9EBC948-1456-C453-F101-4CC9F728B011}" dt="2023-03-19T21:42:28.843" v="40" actId="1076"/>
        <pc:sldMkLst>
          <pc:docMk/>
          <pc:sldMk cId="167990108" sldId="258"/>
        </pc:sldMkLst>
        <pc:spChg chg="mod">
          <ac:chgData name="Boloz, Patrik" userId="S::patrikboloz@nmhu.edu::4a5f27e5-970c-49cb-a96d-452ff94b951a" providerId="AD" clId="Web-{E9EBC948-1456-C453-F101-4CC9F728B011}" dt="2023-03-19T21:42:15.155" v="32" actId="20577"/>
          <ac:spMkLst>
            <pc:docMk/>
            <pc:sldMk cId="167990108" sldId="258"/>
            <ac:spMk id="3" creationId="{23868B7E-15FD-C359-D54E-BC6498F9E9D8}"/>
          </ac:spMkLst>
        </pc:spChg>
        <pc:picChg chg="add mod">
          <ac:chgData name="Boloz, Patrik" userId="S::patrikboloz@nmhu.edu::4a5f27e5-970c-49cb-a96d-452ff94b951a" providerId="AD" clId="Web-{E9EBC948-1456-C453-F101-4CC9F728B011}" dt="2023-03-19T21:42:19.374" v="36" actId="1076"/>
          <ac:picMkLst>
            <pc:docMk/>
            <pc:sldMk cId="167990108" sldId="258"/>
            <ac:picMk id="4" creationId="{8C3EC923-F306-5FBC-E484-8CC6B673318E}"/>
          </ac:picMkLst>
        </pc:picChg>
        <pc:picChg chg="add mod">
          <ac:chgData name="Boloz, Patrik" userId="S::patrikboloz@nmhu.edu::4a5f27e5-970c-49cb-a96d-452ff94b951a" providerId="AD" clId="Web-{E9EBC948-1456-C453-F101-4CC9F728B011}" dt="2023-03-19T21:42:28.843" v="40" actId="1076"/>
          <ac:picMkLst>
            <pc:docMk/>
            <pc:sldMk cId="167990108" sldId="258"/>
            <ac:picMk id="5" creationId="{F1CC91A3-7C9E-C303-27CC-2136E6106DF3}"/>
          </ac:picMkLst>
        </pc:picChg>
      </pc:sldChg>
      <pc:sldChg chg="addSp modSp new">
        <pc:chgData name="Boloz, Patrik" userId="S::patrikboloz@nmhu.edu::4a5f27e5-970c-49cb-a96d-452ff94b951a" providerId="AD" clId="Web-{E9EBC948-1456-C453-F101-4CC9F728B011}" dt="2023-03-19T21:42:58.938" v="53" actId="1076"/>
        <pc:sldMkLst>
          <pc:docMk/>
          <pc:sldMk cId="1675684911" sldId="259"/>
        </pc:sldMkLst>
        <pc:spChg chg="mod">
          <ac:chgData name="Boloz, Patrik" userId="S::patrikboloz@nmhu.edu::4a5f27e5-970c-49cb-a96d-452ff94b951a" providerId="AD" clId="Web-{E9EBC948-1456-C453-F101-4CC9F728B011}" dt="2023-03-19T21:42:41.312" v="43" actId="20577"/>
          <ac:spMkLst>
            <pc:docMk/>
            <pc:sldMk cId="1675684911" sldId="259"/>
            <ac:spMk id="2" creationId="{CAF5D376-66FE-70D1-AE63-A4D420FE8EAC}"/>
          </ac:spMkLst>
        </pc:spChg>
        <pc:spChg chg="mod">
          <ac:chgData name="Boloz, Patrik" userId="S::patrikboloz@nmhu.edu::4a5f27e5-970c-49cb-a96d-452ff94b951a" providerId="AD" clId="Web-{E9EBC948-1456-C453-F101-4CC9F728B011}" dt="2023-03-19T21:42:50.391" v="45" actId="20577"/>
          <ac:spMkLst>
            <pc:docMk/>
            <pc:sldMk cId="1675684911" sldId="259"/>
            <ac:spMk id="3" creationId="{CE71555E-51ED-421E-7174-43AF2C013C5D}"/>
          </ac:spMkLst>
        </pc:spChg>
        <pc:picChg chg="add mod">
          <ac:chgData name="Boloz, Patrik" userId="S::patrikboloz@nmhu.edu::4a5f27e5-970c-49cb-a96d-452ff94b951a" providerId="AD" clId="Web-{E9EBC948-1456-C453-F101-4CC9F728B011}" dt="2023-03-19T21:42:58.938" v="53" actId="1076"/>
          <ac:picMkLst>
            <pc:docMk/>
            <pc:sldMk cId="1675684911" sldId="259"/>
            <ac:picMk id="4" creationId="{3F6B35EB-F995-06C0-506A-B41528551C4C}"/>
          </ac:picMkLst>
        </pc:picChg>
      </pc:sldChg>
      <pc:sldChg chg="addSp modSp new">
        <pc:chgData name="Boloz, Patrik" userId="S::patrikboloz@nmhu.edu::4a5f27e5-970c-49cb-a96d-452ff94b951a" providerId="AD" clId="Web-{E9EBC948-1456-C453-F101-4CC9F728B011}" dt="2023-03-19T21:44:05.315" v="76" actId="1076"/>
        <pc:sldMkLst>
          <pc:docMk/>
          <pc:sldMk cId="1218852741" sldId="260"/>
        </pc:sldMkLst>
        <pc:spChg chg="mod">
          <ac:chgData name="Boloz, Patrik" userId="S::patrikboloz@nmhu.edu::4a5f27e5-970c-49cb-a96d-452ff94b951a" providerId="AD" clId="Web-{E9EBC948-1456-C453-F101-4CC9F728B011}" dt="2023-03-19T21:43:20.345" v="56" actId="20577"/>
          <ac:spMkLst>
            <pc:docMk/>
            <pc:sldMk cId="1218852741" sldId="260"/>
            <ac:spMk id="2" creationId="{F17A5350-65DB-B880-CBAE-4A27C477C26F}"/>
          </ac:spMkLst>
        </pc:spChg>
        <pc:spChg chg="mod">
          <ac:chgData name="Boloz, Patrik" userId="S::patrikboloz@nmhu.edu::4a5f27e5-970c-49cb-a96d-452ff94b951a" providerId="AD" clId="Web-{E9EBC948-1456-C453-F101-4CC9F728B011}" dt="2023-03-19T21:43:51.049" v="68" actId="20577"/>
          <ac:spMkLst>
            <pc:docMk/>
            <pc:sldMk cId="1218852741" sldId="260"/>
            <ac:spMk id="3" creationId="{2CBBFD12-42FB-0AC7-7977-532E897F601C}"/>
          </ac:spMkLst>
        </pc:spChg>
        <pc:picChg chg="add mod">
          <ac:chgData name="Boloz, Patrik" userId="S::patrikboloz@nmhu.edu::4a5f27e5-970c-49cb-a96d-452ff94b951a" providerId="AD" clId="Web-{E9EBC948-1456-C453-F101-4CC9F728B011}" dt="2023-03-19T21:43:53.705" v="72" actId="1076"/>
          <ac:picMkLst>
            <pc:docMk/>
            <pc:sldMk cId="1218852741" sldId="260"/>
            <ac:picMk id="4" creationId="{36A9A0EA-58F3-7AA3-573B-2F4041524094}"/>
          </ac:picMkLst>
        </pc:picChg>
        <pc:picChg chg="add mod">
          <ac:chgData name="Boloz, Patrik" userId="S::patrikboloz@nmhu.edu::4a5f27e5-970c-49cb-a96d-452ff94b951a" providerId="AD" clId="Web-{E9EBC948-1456-C453-F101-4CC9F728B011}" dt="2023-03-19T21:44:05.315" v="76" actId="1076"/>
          <ac:picMkLst>
            <pc:docMk/>
            <pc:sldMk cId="1218852741" sldId="260"/>
            <ac:picMk id="5" creationId="{A66E6984-3E91-1CB9-1BF9-3D5652E7A46B}"/>
          </ac:picMkLst>
        </pc:picChg>
      </pc:sldChg>
      <pc:sldChg chg="addSp modSp new">
        <pc:chgData name="Boloz, Patrik" userId="S::patrikboloz@nmhu.edu::4a5f27e5-970c-49cb-a96d-452ff94b951a" providerId="AD" clId="Web-{E9EBC948-1456-C453-F101-4CC9F728B011}" dt="2023-03-19T21:45:42.162" v="120" actId="1076"/>
        <pc:sldMkLst>
          <pc:docMk/>
          <pc:sldMk cId="3276766418" sldId="261"/>
        </pc:sldMkLst>
        <pc:spChg chg="mod">
          <ac:chgData name="Boloz, Patrik" userId="S::patrikboloz@nmhu.edu::4a5f27e5-970c-49cb-a96d-452ff94b951a" providerId="AD" clId="Web-{E9EBC948-1456-C453-F101-4CC9F728B011}" dt="2023-03-19T21:44:32.410" v="93" actId="20577"/>
          <ac:spMkLst>
            <pc:docMk/>
            <pc:sldMk cId="3276766418" sldId="261"/>
            <ac:spMk id="2" creationId="{30E0277F-B4C2-110E-510E-460AAE1DC233}"/>
          </ac:spMkLst>
        </pc:spChg>
        <pc:spChg chg="mod">
          <ac:chgData name="Boloz, Patrik" userId="S::patrikboloz@nmhu.edu::4a5f27e5-970c-49cb-a96d-452ff94b951a" providerId="AD" clId="Web-{E9EBC948-1456-C453-F101-4CC9F728B011}" dt="2023-03-19T21:45:33.943" v="112" actId="20577"/>
          <ac:spMkLst>
            <pc:docMk/>
            <pc:sldMk cId="3276766418" sldId="261"/>
            <ac:spMk id="3" creationId="{B269863B-6543-8222-3CDB-C8DB5BAE5471}"/>
          </ac:spMkLst>
        </pc:spChg>
        <pc:picChg chg="add mod">
          <ac:chgData name="Boloz, Patrik" userId="S::patrikboloz@nmhu.edu::4a5f27e5-970c-49cb-a96d-452ff94b951a" providerId="AD" clId="Web-{E9EBC948-1456-C453-F101-4CC9F728B011}" dt="2023-03-19T21:45:38.084" v="117" actId="1076"/>
          <ac:picMkLst>
            <pc:docMk/>
            <pc:sldMk cId="3276766418" sldId="261"/>
            <ac:picMk id="4" creationId="{7A7CFC9E-85D4-2528-7C9F-3CD5442AE27E}"/>
          </ac:picMkLst>
        </pc:picChg>
        <pc:picChg chg="add mod">
          <ac:chgData name="Boloz, Patrik" userId="S::patrikboloz@nmhu.edu::4a5f27e5-970c-49cb-a96d-452ff94b951a" providerId="AD" clId="Web-{E9EBC948-1456-C453-F101-4CC9F728B011}" dt="2023-03-19T21:45:42.162" v="120" actId="1076"/>
          <ac:picMkLst>
            <pc:docMk/>
            <pc:sldMk cId="3276766418" sldId="261"/>
            <ac:picMk id="5" creationId="{3025AD4E-B5EF-EE1C-3496-A7F80B1E2FEC}"/>
          </ac:picMkLst>
        </pc:picChg>
      </pc:sldChg>
      <pc:sldChg chg="modSp new">
        <pc:chgData name="Boloz, Patrik" userId="S::patrikboloz@nmhu.edu::4a5f27e5-970c-49cb-a96d-452ff94b951a" providerId="AD" clId="Web-{E9EBC948-1456-C453-F101-4CC9F728B011}" dt="2023-03-19T21:46:35.679" v="142" actId="20577"/>
        <pc:sldMkLst>
          <pc:docMk/>
          <pc:sldMk cId="2266288159" sldId="262"/>
        </pc:sldMkLst>
        <pc:spChg chg="mod">
          <ac:chgData name="Boloz, Patrik" userId="S::patrikboloz@nmhu.edu::4a5f27e5-970c-49cb-a96d-452ff94b951a" providerId="AD" clId="Web-{E9EBC948-1456-C453-F101-4CC9F728B011}" dt="2023-03-19T21:46:03.538" v="123" actId="20577"/>
          <ac:spMkLst>
            <pc:docMk/>
            <pc:sldMk cId="2266288159" sldId="262"/>
            <ac:spMk id="2" creationId="{8CA7DD47-739C-02A0-A1D7-91F1BBDB73D0}"/>
          </ac:spMkLst>
        </pc:spChg>
        <pc:spChg chg="mod">
          <ac:chgData name="Boloz, Patrik" userId="S::patrikboloz@nmhu.edu::4a5f27e5-970c-49cb-a96d-452ff94b951a" providerId="AD" clId="Web-{E9EBC948-1456-C453-F101-4CC9F728B011}" dt="2023-03-19T21:46:35.679" v="142" actId="20577"/>
          <ac:spMkLst>
            <pc:docMk/>
            <pc:sldMk cId="2266288159" sldId="262"/>
            <ac:spMk id="3" creationId="{6D8A82BD-5B82-B444-EFB5-82DC9FA23B04}"/>
          </ac:spMkLst>
        </pc:spChg>
      </pc:sldChg>
      <pc:sldChg chg="addSp modSp new">
        <pc:chgData name="Boloz, Patrik" userId="S::patrikboloz@nmhu.edu::4a5f27e5-970c-49cb-a96d-452ff94b951a" providerId="AD" clId="Web-{E9EBC948-1456-C453-F101-4CC9F728B011}" dt="2023-03-19T21:47:02.712" v="153" actId="1076"/>
        <pc:sldMkLst>
          <pc:docMk/>
          <pc:sldMk cId="1881967025" sldId="263"/>
        </pc:sldMkLst>
        <pc:spChg chg="mod">
          <ac:chgData name="Boloz, Patrik" userId="S::patrikboloz@nmhu.edu::4a5f27e5-970c-49cb-a96d-452ff94b951a" providerId="AD" clId="Web-{E9EBC948-1456-C453-F101-4CC9F728B011}" dt="2023-03-19T21:46:46.415" v="145" actId="20577"/>
          <ac:spMkLst>
            <pc:docMk/>
            <pc:sldMk cId="1881967025" sldId="263"/>
            <ac:spMk id="2" creationId="{66F24D85-2A4B-851D-10F4-02E90B208893}"/>
          </ac:spMkLst>
        </pc:spChg>
        <pc:spChg chg="mod">
          <ac:chgData name="Boloz, Patrik" userId="S::patrikboloz@nmhu.edu::4a5f27e5-970c-49cb-a96d-452ff94b951a" providerId="AD" clId="Web-{E9EBC948-1456-C453-F101-4CC9F728B011}" dt="2023-03-19T21:46:57.775" v="148" actId="20577"/>
          <ac:spMkLst>
            <pc:docMk/>
            <pc:sldMk cId="1881967025" sldId="263"/>
            <ac:spMk id="3" creationId="{EF834236-D7D5-039C-5DC6-8CD0CF16C154}"/>
          </ac:spMkLst>
        </pc:spChg>
        <pc:picChg chg="add mod">
          <ac:chgData name="Boloz, Patrik" userId="S::patrikboloz@nmhu.edu::4a5f27e5-970c-49cb-a96d-452ff94b951a" providerId="AD" clId="Web-{E9EBC948-1456-C453-F101-4CC9F728B011}" dt="2023-03-19T21:47:02.712" v="153" actId="1076"/>
          <ac:picMkLst>
            <pc:docMk/>
            <pc:sldMk cId="1881967025" sldId="263"/>
            <ac:picMk id="4" creationId="{EE2798B5-2A55-75C1-5DDE-9898E0736A7A}"/>
          </ac:picMkLst>
        </pc:picChg>
      </pc:sldChg>
      <pc:sldChg chg="addSp modSp new">
        <pc:chgData name="Boloz, Patrik" userId="S::patrikboloz@nmhu.edu::4a5f27e5-970c-49cb-a96d-452ff94b951a" providerId="AD" clId="Web-{E9EBC948-1456-C453-F101-4CC9F728B011}" dt="2023-03-19T21:54:41.946" v="185" actId="1076"/>
        <pc:sldMkLst>
          <pc:docMk/>
          <pc:sldMk cId="4256842879" sldId="264"/>
        </pc:sldMkLst>
        <pc:spChg chg="mod">
          <ac:chgData name="Boloz, Patrik" userId="S::patrikboloz@nmhu.edu::4a5f27e5-970c-49cb-a96d-452ff94b951a" providerId="AD" clId="Web-{E9EBC948-1456-C453-F101-4CC9F728B011}" dt="2023-03-19T21:53:43.663" v="163" actId="20577"/>
          <ac:spMkLst>
            <pc:docMk/>
            <pc:sldMk cId="4256842879" sldId="264"/>
            <ac:spMk id="2" creationId="{6A5426B4-E024-9D0F-C9A4-5B3B383FC797}"/>
          </ac:spMkLst>
        </pc:spChg>
        <pc:spChg chg="mod">
          <ac:chgData name="Boloz, Patrik" userId="S::patrikboloz@nmhu.edu::4a5f27e5-970c-49cb-a96d-452ff94b951a" providerId="AD" clId="Web-{E9EBC948-1456-C453-F101-4CC9F728B011}" dt="2023-03-19T21:54:39.039" v="183" actId="20577"/>
          <ac:spMkLst>
            <pc:docMk/>
            <pc:sldMk cId="4256842879" sldId="264"/>
            <ac:spMk id="3" creationId="{94FFAEE3-853D-09FB-8167-7F35064609CA}"/>
          </ac:spMkLst>
        </pc:spChg>
        <pc:picChg chg="add mod">
          <ac:chgData name="Boloz, Patrik" userId="S::patrikboloz@nmhu.edu::4a5f27e5-970c-49cb-a96d-452ff94b951a" providerId="AD" clId="Web-{E9EBC948-1456-C453-F101-4CC9F728B011}" dt="2023-03-19T21:54:41.946" v="185" actId="1076"/>
          <ac:picMkLst>
            <pc:docMk/>
            <pc:sldMk cId="4256842879" sldId="264"/>
            <ac:picMk id="4" creationId="{3DDB9344-76F4-64BD-2039-320AA712091F}"/>
          </ac:picMkLst>
        </pc:picChg>
      </pc:sldChg>
      <pc:sldChg chg="addSp modSp new">
        <pc:chgData name="Boloz, Patrik" userId="S::patrikboloz@nmhu.edu::4a5f27e5-970c-49cb-a96d-452ff94b951a" providerId="AD" clId="Web-{E9EBC948-1456-C453-F101-4CC9F728B011}" dt="2023-03-19T21:57:17.544" v="239" actId="20577"/>
        <pc:sldMkLst>
          <pc:docMk/>
          <pc:sldMk cId="3508574795" sldId="265"/>
        </pc:sldMkLst>
        <pc:spChg chg="mod">
          <ac:chgData name="Boloz, Patrik" userId="S::patrikboloz@nmhu.edu::4a5f27e5-970c-49cb-a96d-452ff94b951a" providerId="AD" clId="Web-{E9EBC948-1456-C453-F101-4CC9F728B011}" dt="2023-03-19T21:55:13.619" v="188" actId="20577"/>
          <ac:spMkLst>
            <pc:docMk/>
            <pc:sldMk cId="3508574795" sldId="265"/>
            <ac:spMk id="2" creationId="{69A4A6A2-1EBD-CFFD-2F05-768FCAAC65A1}"/>
          </ac:spMkLst>
        </pc:spChg>
        <pc:spChg chg="mod">
          <ac:chgData name="Boloz, Patrik" userId="S::patrikboloz@nmhu.edu::4a5f27e5-970c-49cb-a96d-452ff94b951a" providerId="AD" clId="Web-{E9EBC948-1456-C453-F101-4CC9F728B011}" dt="2023-03-19T21:57:17.544" v="239" actId="20577"/>
          <ac:spMkLst>
            <pc:docMk/>
            <pc:sldMk cId="3508574795" sldId="265"/>
            <ac:spMk id="3" creationId="{9DD10A55-7279-078E-2090-81A5E9890D64}"/>
          </ac:spMkLst>
        </pc:spChg>
        <pc:picChg chg="add mod">
          <ac:chgData name="Boloz, Patrik" userId="S::patrikboloz@nmhu.edu::4a5f27e5-970c-49cb-a96d-452ff94b951a" providerId="AD" clId="Web-{E9EBC948-1456-C453-F101-4CC9F728B011}" dt="2023-03-19T21:56:38.856" v="227" actId="1076"/>
          <ac:picMkLst>
            <pc:docMk/>
            <pc:sldMk cId="3508574795" sldId="265"/>
            <ac:picMk id="4" creationId="{38915D9D-9545-D98F-8A3A-AC7A73DF0C76}"/>
          </ac:picMkLst>
        </pc:picChg>
        <pc:picChg chg="add mod">
          <ac:chgData name="Boloz, Patrik" userId="S::patrikboloz@nmhu.edu::4a5f27e5-970c-49cb-a96d-452ff94b951a" providerId="AD" clId="Web-{E9EBC948-1456-C453-F101-4CC9F728B011}" dt="2023-03-19T21:56:40.684" v="228" actId="1076"/>
          <ac:picMkLst>
            <pc:docMk/>
            <pc:sldMk cId="3508574795" sldId="265"/>
            <ac:picMk id="5" creationId="{D2E86739-545F-953B-45B4-D444CC0CDA6A}"/>
          </ac:picMkLst>
        </pc:picChg>
      </pc:sldChg>
      <pc:sldChg chg="addSp delSp modSp new">
        <pc:chgData name="Boloz, Patrik" userId="S::patrikboloz@nmhu.edu::4a5f27e5-970c-49cb-a96d-452ff94b951a" providerId="AD" clId="Web-{E9EBC948-1456-C453-F101-4CC9F728B011}" dt="2023-03-19T21:58:36.828" v="263"/>
        <pc:sldMkLst>
          <pc:docMk/>
          <pc:sldMk cId="94164438" sldId="266"/>
        </pc:sldMkLst>
        <pc:spChg chg="mod">
          <ac:chgData name="Boloz, Patrik" userId="S::patrikboloz@nmhu.edu::4a5f27e5-970c-49cb-a96d-452ff94b951a" providerId="AD" clId="Web-{E9EBC948-1456-C453-F101-4CC9F728B011}" dt="2023-03-19T21:57:44.827" v="249" actId="20577"/>
          <ac:spMkLst>
            <pc:docMk/>
            <pc:sldMk cId="94164438" sldId="266"/>
            <ac:spMk id="2" creationId="{14DA7F89-0525-1220-33C8-EA0FB7E8D070}"/>
          </ac:spMkLst>
        </pc:spChg>
        <pc:spChg chg="mod">
          <ac:chgData name="Boloz, Patrik" userId="S::patrikboloz@nmhu.edu::4a5f27e5-970c-49cb-a96d-452ff94b951a" providerId="AD" clId="Web-{E9EBC948-1456-C453-F101-4CC9F728B011}" dt="2023-03-19T21:57:55.124" v="254" actId="20577"/>
          <ac:spMkLst>
            <pc:docMk/>
            <pc:sldMk cId="94164438" sldId="266"/>
            <ac:spMk id="3" creationId="{D9FD842F-E894-23A4-C7B2-073A299DD234}"/>
          </ac:spMkLst>
        </pc:spChg>
        <pc:picChg chg="add del mod">
          <ac:chgData name="Boloz, Patrik" userId="S::patrikboloz@nmhu.edu::4a5f27e5-970c-49cb-a96d-452ff94b951a" providerId="AD" clId="Web-{E9EBC948-1456-C453-F101-4CC9F728B011}" dt="2023-03-19T21:58:36.828" v="263"/>
          <ac:picMkLst>
            <pc:docMk/>
            <pc:sldMk cId="94164438" sldId="266"/>
            <ac:picMk id="4" creationId="{28DA0476-D7C4-38F9-37F5-2EC2F13FFC55}"/>
          </ac:picMkLst>
        </pc:picChg>
      </pc:sldChg>
      <pc:sldChg chg="addSp delSp modSp new">
        <pc:chgData name="Boloz, Patrik" userId="S::patrikboloz@nmhu.edu::4a5f27e5-970c-49cb-a96d-452ff94b951a" providerId="AD" clId="Web-{E9EBC948-1456-C453-F101-4CC9F728B011}" dt="2023-03-19T21:59:48.502" v="291" actId="1076"/>
        <pc:sldMkLst>
          <pc:docMk/>
          <pc:sldMk cId="1083088992" sldId="267"/>
        </pc:sldMkLst>
        <pc:spChg chg="mod">
          <ac:chgData name="Boloz, Patrik" userId="S::patrikboloz@nmhu.edu::4a5f27e5-970c-49cb-a96d-452ff94b951a" providerId="AD" clId="Web-{E9EBC948-1456-C453-F101-4CC9F728B011}" dt="2023-03-19T21:58:29.344" v="260" actId="20577"/>
          <ac:spMkLst>
            <pc:docMk/>
            <pc:sldMk cId="1083088992" sldId="267"/>
            <ac:spMk id="2" creationId="{F26C8C7B-62CB-14AF-D67F-E0242B4E3317}"/>
          </ac:spMkLst>
        </pc:spChg>
        <pc:spChg chg="mod">
          <ac:chgData name="Boloz, Patrik" userId="S::patrikboloz@nmhu.edu::4a5f27e5-970c-49cb-a96d-452ff94b951a" providerId="AD" clId="Web-{E9EBC948-1456-C453-F101-4CC9F728B011}" dt="2023-03-19T21:59:10.861" v="274" actId="20577"/>
          <ac:spMkLst>
            <pc:docMk/>
            <pc:sldMk cId="1083088992" sldId="267"/>
            <ac:spMk id="3" creationId="{0DA577E6-7172-071B-1BE4-625F34C91D79}"/>
          </ac:spMkLst>
        </pc:spChg>
        <pc:picChg chg="add mod">
          <ac:chgData name="Boloz, Patrik" userId="S::patrikboloz@nmhu.edu::4a5f27e5-970c-49cb-a96d-452ff94b951a" providerId="AD" clId="Web-{E9EBC948-1456-C453-F101-4CC9F728B011}" dt="2023-03-19T21:59:14.611" v="278" actId="1076"/>
          <ac:picMkLst>
            <pc:docMk/>
            <pc:sldMk cId="1083088992" sldId="267"/>
            <ac:picMk id="4" creationId="{1135F2DA-DEB1-5E65-E75A-6958952719AF}"/>
          </ac:picMkLst>
        </pc:picChg>
        <pc:picChg chg="add del mod">
          <ac:chgData name="Boloz, Patrik" userId="S::patrikboloz@nmhu.edu::4a5f27e5-970c-49cb-a96d-452ff94b951a" providerId="AD" clId="Web-{E9EBC948-1456-C453-F101-4CC9F728B011}" dt="2023-03-19T21:59:26.017" v="283"/>
          <ac:picMkLst>
            <pc:docMk/>
            <pc:sldMk cId="1083088992" sldId="267"/>
            <ac:picMk id="5" creationId="{2344F2BE-F9C6-6477-E083-845B5D29090F}"/>
          </ac:picMkLst>
        </pc:picChg>
        <pc:picChg chg="add mod">
          <ac:chgData name="Boloz, Patrik" userId="S::patrikboloz@nmhu.edu::4a5f27e5-970c-49cb-a96d-452ff94b951a" providerId="AD" clId="Web-{E9EBC948-1456-C453-F101-4CC9F728B011}" dt="2023-03-19T21:59:37.565" v="287" actId="1076"/>
          <ac:picMkLst>
            <pc:docMk/>
            <pc:sldMk cId="1083088992" sldId="267"/>
            <ac:picMk id="6" creationId="{FA639589-D4C8-7EE2-90D5-FDC27AEE4F7D}"/>
          </ac:picMkLst>
        </pc:picChg>
        <pc:picChg chg="add mod">
          <ac:chgData name="Boloz, Patrik" userId="S::patrikboloz@nmhu.edu::4a5f27e5-970c-49cb-a96d-452ff94b951a" providerId="AD" clId="Web-{E9EBC948-1456-C453-F101-4CC9F728B011}" dt="2023-03-19T21:59:48.502" v="291" actId="1076"/>
          <ac:picMkLst>
            <pc:docMk/>
            <pc:sldMk cId="1083088992" sldId="267"/>
            <ac:picMk id="7" creationId="{90E4E486-F714-0AB7-9A4B-3C119C03B32A}"/>
          </ac:picMkLst>
        </pc:picChg>
      </pc:sldChg>
      <pc:sldChg chg="addSp modSp new">
        <pc:chgData name="Boloz, Patrik" userId="S::patrikboloz@nmhu.edu::4a5f27e5-970c-49cb-a96d-452ff94b951a" providerId="AD" clId="Web-{E9EBC948-1456-C453-F101-4CC9F728B011}" dt="2023-03-19T22:00:04.035" v="298" actId="1076"/>
        <pc:sldMkLst>
          <pc:docMk/>
          <pc:sldMk cId="3942661288" sldId="268"/>
        </pc:sldMkLst>
        <pc:spChg chg="mod">
          <ac:chgData name="Boloz, Patrik" userId="S::patrikboloz@nmhu.edu::4a5f27e5-970c-49cb-a96d-452ff94b951a" providerId="AD" clId="Web-{E9EBC948-1456-C453-F101-4CC9F728B011}" dt="2023-03-19T22:00:00.425" v="294" actId="20577"/>
          <ac:spMkLst>
            <pc:docMk/>
            <pc:sldMk cId="3942661288" sldId="268"/>
            <ac:spMk id="3" creationId="{F5F5288E-26FE-BDCA-3FDA-8EF26B9645DA}"/>
          </ac:spMkLst>
        </pc:spChg>
        <pc:picChg chg="add mod">
          <ac:chgData name="Boloz, Patrik" userId="S::patrikboloz@nmhu.edu::4a5f27e5-970c-49cb-a96d-452ff94b951a" providerId="AD" clId="Web-{E9EBC948-1456-C453-F101-4CC9F728B011}" dt="2023-03-19T22:00:04.035" v="298" actId="1076"/>
          <ac:picMkLst>
            <pc:docMk/>
            <pc:sldMk cId="3942661288" sldId="268"/>
            <ac:picMk id="4" creationId="{A32D5DB4-962C-44F4-31BF-83840FB2079A}"/>
          </ac:picMkLst>
        </pc:picChg>
      </pc:sldChg>
      <pc:sldChg chg="addSp modSp new">
        <pc:chgData name="Boloz, Patrik" userId="S::patrikboloz@nmhu.edu::4a5f27e5-970c-49cb-a96d-452ff94b951a" providerId="AD" clId="Web-{E9EBC948-1456-C453-F101-4CC9F728B011}" dt="2023-03-19T22:01:06.443" v="322" actId="1076"/>
        <pc:sldMkLst>
          <pc:docMk/>
          <pc:sldMk cId="2432598511" sldId="269"/>
        </pc:sldMkLst>
        <pc:spChg chg="mod">
          <ac:chgData name="Boloz, Patrik" userId="S::patrikboloz@nmhu.edu::4a5f27e5-970c-49cb-a96d-452ff94b951a" providerId="AD" clId="Web-{E9EBC948-1456-C453-F101-4CC9F728B011}" dt="2023-03-19T22:00:16.145" v="301" actId="20577"/>
          <ac:spMkLst>
            <pc:docMk/>
            <pc:sldMk cId="2432598511" sldId="269"/>
            <ac:spMk id="2" creationId="{717BE28E-8F5D-1EBE-4B33-B7032A5F88CA}"/>
          </ac:spMkLst>
        </pc:spChg>
        <pc:spChg chg="mod">
          <ac:chgData name="Boloz, Patrik" userId="S::patrikboloz@nmhu.edu::4a5f27e5-970c-49cb-a96d-452ff94b951a" providerId="AD" clId="Web-{E9EBC948-1456-C453-F101-4CC9F728B011}" dt="2023-03-19T22:01:03.505" v="318" actId="20577"/>
          <ac:spMkLst>
            <pc:docMk/>
            <pc:sldMk cId="2432598511" sldId="269"/>
            <ac:spMk id="3" creationId="{A93B95C2-560C-7B92-501C-ABD0247AAA6D}"/>
          </ac:spMkLst>
        </pc:spChg>
        <pc:picChg chg="add mod">
          <ac:chgData name="Boloz, Patrik" userId="S::patrikboloz@nmhu.edu::4a5f27e5-970c-49cb-a96d-452ff94b951a" providerId="AD" clId="Web-{E9EBC948-1456-C453-F101-4CC9F728B011}" dt="2023-03-19T22:01:06.443" v="322" actId="1076"/>
          <ac:picMkLst>
            <pc:docMk/>
            <pc:sldMk cId="2432598511" sldId="269"/>
            <ac:picMk id="4" creationId="{702126F0-0DAC-6B3D-3F04-7CF6E260EA9F}"/>
          </ac:picMkLst>
        </pc:picChg>
      </pc:sldChg>
      <pc:sldChg chg="modSp new">
        <pc:chgData name="Boloz, Patrik" userId="S::patrikboloz@nmhu.edu::4a5f27e5-970c-49cb-a96d-452ff94b951a" providerId="AD" clId="Web-{E9EBC948-1456-C453-F101-4CC9F728B011}" dt="2023-03-19T22:01:57.054" v="334" actId="20577"/>
        <pc:sldMkLst>
          <pc:docMk/>
          <pc:sldMk cId="2660959025" sldId="270"/>
        </pc:sldMkLst>
        <pc:spChg chg="mod">
          <ac:chgData name="Boloz, Patrik" userId="S::patrikboloz@nmhu.edu::4a5f27e5-970c-49cb-a96d-452ff94b951a" providerId="AD" clId="Web-{E9EBC948-1456-C453-F101-4CC9F728B011}" dt="2023-03-19T22:01:29.756" v="327" actId="20577"/>
          <ac:spMkLst>
            <pc:docMk/>
            <pc:sldMk cId="2660959025" sldId="270"/>
            <ac:spMk id="2" creationId="{8FFC3BAF-8A58-7BC9-2F33-7740AC5F5CD2}"/>
          </ac:spMkLst>
        </pc:spChg>
        <pc:spChg chg="mod">
          <ac:chgData name="Boloz, Patrik" userId="S::patrikboloz@nmhu.edu::4a5f27e5-970c-49cb-a96d-452ff94b951a" providerId="AD" clId="Web-{E9EBC948-1456-C453-F101-4CC9F728B011}" dt="2023-03-19T22:01:57.054" v="334" actId="20577"/>
          <ac:spMkLst>
            <pc:docMk/>
            <pc:sldMk cId="2660959025" sldId="270"/>
            <ac:spMk id="3" creationId="{E632E8E5-3453-1992-B918-3ED3DF31CD1D}"/>
          </ac:spMkLst>
        </pc:spChg>
      </pc:sldChg>
      <pc:sldChg chg="addSp modSp new">
        <pc:chgData name="Boloz, Patrik" userId="S::patrikboloz@nmhu.edu::4a5f27e5-970c-49cb-a96d-452ff94b951a" providerId="AD" clId="Web-{E9EBC948-1456-C453-F101-4CC9F728B011}" dt="2023-03-19T22:02:19.758" v="346" actId="1076"/>
        <pc:sldMkLst>
          <pc:docMk/>
          <pc:sldMk cId="3921599162" sldId="271"/>
        </pc:sldMkLst>
        <pc:spChg chg="mod">
          <ac:chgData name="Boloz, Patrik" userId="S::patrikboloz@nmhu.edu::4a5f27e5-970c-49cb-a96d-452ff94b951a" providerId="AD" clId="Web-{E9EBC948-1456-C453-F101-4CC9F728B011}" dt="2023-03-19T22:02:01.882" v="339" actId="20577"/>
          <ac:spMkLst>
            <pc:docMk/>
            <pc:sldMk cId="3921599162" sldId="271"/>
            <ac:spMk id="2" creationId="{C397EF71-1052-1E04-60AD-9FF13595DAF5}"/>
          </ac:spMkLst>
        </pc:spChg>
        <pc:spChg chg="mod">
          <ac:chgData name="Boloz, Patrik" userId="S::patrikboloz@nmhu.edu::4a5f27e5-970c-49cb-a96d-452ff94b951a" providerId="AD" clId="Web-{E9EBC948-1456-C453-F101-4CC9F728B011}" dt="2023-03-19T22:02:15.914" v="342" actId="20577"/>
          <ac:spMkLst>
            <pc:docMk/>
            <pc:sldMk cId="3921599162" sldId="271"/>
            <ac:spMk id="3" creationId="{704E3FB2-70AC-2F09-2E0D-4379F833DA1C}"/>
          </ac:spMkLst>
        </pc:spChg>
        <pc:picChg chg="add mod">
          <ac:chgData name="Boloz, Patrik" userId="S::patrikboloz@nmhu.edu::4a5f27e5-970c-49cb-a96d-452ff94b951a" providerId="AD" clId="Web-{E9EBC948-1456-C453-F101-4CC9F728B011}" dt="2023-03-19T22:02:19.758" v="346" actId="1076"/>
          <ac:picMkLst>
            <pc:docMk/>
            <pc:sldMk cId="3921599162" sldId="271"/>
            <ac:picMk id="4" creationId="{239723BA-5EEB-08E1-BCC5-E499D5BB9E8F}"/>
          </ac:picMkLst>
        </pc:picChg>
      </pc:sldChg>
      <pc:sldChg chg="addSp modSp new">
        <pc:chgData name="Boloz, Patrik" userId="S::patrikboloz@nmhu.edu::4a5f27e5-970c-49cb-a96d-452ff94b951a" providerId="AD" clId="Web-{E9EBC948-1456-C453-F101-4CC9F728B011}" dt="2023-03-19T22:02:52.306" v="360" actId="1076"/>
        <pc:sldMkLst>
          <pc:docMk/>
          <pc:sldMk cId="3961163005" sldId="272"/>
        </pc:sldMkLst>
        <pc:spChg chg="mod">
          <ac:chgData name="Boloz, Patrik" userId="S::patrikboloz@nmhu.edu::4a5f27e5-970c-49cb-a96d-452ff94b951a" providerId="AD" clId="Web-{E9EBC948-1456-C453-F101-4CC9F728B011}" dt="2023-03-19T22:02:34.649" v="349" actId="20577"/>
          <ac:spMkLst>
            <pc:docMk/>
            <pc:sldMk cId="3961163005" sldId="272"/>
            <ac:spMk id="2" creationId="{7E45F3A2-73DE-C4CC-3EFD-1B3929D5C4E4}"/>
          </ac:spMkLst>
        </pc:spChg>
        <pc:spChg chg="mod">
          <ac:chgData name="Boloz, Patrik" userId="S::patrikboloz@nmhu.edu::4a5f27e5-970c-49cb-a96d-452ff94b951a" providerId="AD" clId="Web-{E9EBC948-1456-C453-F101-4CC9F728B011}" dt="2023-03-19T22:02:47.181" v="355" actId="20577"/>
          <ac:spMkLst>
            <pc:docMk/>
            <pc:sldMk cId="3961163005" sldId="272"/>
            <ac:spMk id="3" creationId="{A720C7DA-6280-1D1E-DB89-E76CE69BACD8}"/>
          </ac:spMkLst>
        </pc:spChg>
        <pc:picChg chg="add mod">
          <ac:chgData name="Boloz, Patrik" userId="S::patrikboloz@nmhu.edu::4a5f27e5-970c-49cb-a96d-452ff94b951a" providerId="AD" clId="Web-{E9EBC948-1456-C453-F101-4CC9F728B011}" dt="2023-03-19T22:02:52.306" v="360" actId="1076"/>
          <ac:picMkLst>
            <pc:docMk/>
            <pc:sldMk cId="3961163005" sldId="272"/>
            <ac:picMk id="4" creationId="{3839EAAE-7727-BCDA-43F5-1D26F35F4F81}"/>
          </ac:picMkLst>
        </pc:picChg>
      </pc:sldChg>
      <pc:sldChg chg="addSp modSp new">
        <pc:chgData name="Boloz, Patrik" userId="S::patrikboloz@nmhu.edu::4a5f27e5-970c-49cb-a96d-452ff94b951a" providerId="AD" clId="Web-{E9EBC948-1456-C453-F101-4CC9F728B011}" dt="2023-03-19T22:03:32.510" v="376" actId="1076"/>
        <pc:sldMkLst>
          <pc:docMk/>
          <pc:sldMk cId="3799232581" sldId="273"/>
        </pc:sldMkLst>
        <pc:spChg chg="mod">
          <ac:chgData name="Boloz, Patrik" userId="S::patrikboloz@nmhu.edu::4a5f27e5-970c-49cb-a96d-452ff94b951a" providerId="AD" clId="Web-{E9EBC948-1456-C453-F101-4CC9F728B011}" dt="2023-03-19T22:02:57.994" v="362" actId="20577"/>
          <ac:spMkLst>
            <pc:docMk/>
            <pc:sldMk cId="3799232581" sldId="273"/>
            <ac:spMk id="2" creationId="{7A17E09D-54AD-C767-2BCC-19FA10397815}"/>
          </ac:spMkLst>
        </pc:spChg>
        <pc:spChg chg="mod">
          <ac:chgData name="Boloz, Patrik" userId="S::patrikboloz@nmhu.edu::4a5f27e5-970c-49cb-a96d-452ff94b951a" providerId="AD" clId="Web-{E9EBC948-1456-C453-F101-4CC9F728B011}" dt="2023-03-19T22:03:31.495" v="375" actId="20577"/>
          <ac:spMkLst>
            <pc:docMk/>
            <pc:sldMk cId="3799232581" sldId="273"/>
            <ac:spMk id="3" creationId="{23DEEE64-C083-09D4-9B30-40328078AB50}"/>
          </ac:spMkLst>
        </pc:spChg>
        <pc:picChg chg="add mod">
          <ac:chgData name="Boloz, Patrik" userId="S::patrikboloz@nmhu.edu::4a5f27e5-970c-49cb-a96d-452ff94b951a" providerId="AD" clId="Web-{E9EBC948-1456-C453-F101-4CC9F728B011}" dt="2023-03-19T22:03:32.510" v="376" actId="1076"/>
          <ac:picMkLst>
            <pc:docMk/>
            <pc:sldMk cId="3799232581" sldId="273"/>
            <ac:picMk id="4" creationId="{A75F53CE-1DD9-4EED-FA3F-255579854ADA}"/>
          </ac:picMkLst>
        </pc:picChg>
      </pc:sldChg>
      <pc:sldChg chg="modSp new">
        <pc:chgData name="Boloz, Patrik" userId="S::patrikboloz@nmhu.edu::4a5f27e5-970c-49cb-a96d-452ff94b951a" providerId="AD" clId="Web-{E9EBC948-1456-C453-F101-4CC9F728B011}" dt="2023-03-19T22:04:12.558" v="384" actId="20577"/>
        <pc:sldMkLst>
          <pc:docMk/>
          <pc:sldMk cId="3637173344" sldId="274"/>
        </pc:sldMkLst>
        <pc:spChg chg="mod">
          <ac:chgData name="Boloz, Patrik" userId="S::patrikboloz@nmhu.edu::4a5f27e5-970c-49cb-a96d-452ff94b951a" providerId="AD" clId="Web-{E9EBC948-1456-C453-F101-4CC9F728B011}" dt="2023-03-19T22:03:50.120" v="378" actId="20577"/>
          <ac:spMkLst>
            <pc:docMk/>
            <pc:sldMk cId="3637173344" sldId="274"/>
            <ac:spMk id="2" creationId="{355C47AD-94F2-5595-FDAC-D18D310C9A83}"/>
          </ac:spMkLst>
        </pc:spChg>
        <pc:spChg chg="mod">
          <ac:chgData name="Boloz, Patrik" userId="S::patrikboloz@nmhu.edu::4a5f27e5-970c-49cb-a96d-452ff94b951a" providerId="AD" clId="Web-{E9EBC948-1456-C453-F101-4CC9F728B011}" dt="2023-03-19T22:04:12.558" v="384" actId="20577"/>
          <ac:spMkLst>
            <pc:docMk/>
            <pc:sldMk cId="3637173344" sldId="274"/>
            <ac:spMk id="3" creationId="{F0AB0868-6987-D1C3-89B8-2E43E9CC045B}"/>
          </ac:spMkLst>
        </pc:spChg>
      </pc:sldChg>
      <pc:sldChg chg="addSp modSp new">
        <pc:chgData name="Boloz, Patrik" userId="S::patrikboloz@nmhu.edu::4a5f27e5-970c-49cb-a96d-452ff94b951a" providerId="AD" clId="Web-{E9EBC948-1456-C453-F101-4CC9F728B011}" dt="2023-03-19T22:05:24.358" v="410" actId="1076"/>
        <pc:sldMkLst>
          <pc:docMk/>
          <pc:sldMk cId="1384787016" sldId="275"/>
        </pc:sldMkLst>
        <pc:spChg chg="mod">
          <ac:chgData name="Boloz, Patrik" userId="S::patrikboloz@nmhu.edu::4a5f27e5-970c-49cb-a96d-452ff94b951a" providerId="AD" clId="Web-{E9EBC948-1456-C453-F101-4CC9F728B011}" dt="2023-03-19T22:04:52.466" v="391" actId="20577"/>
          <ac:spMkLst>
            <pc:docMk/>
            <pc:sldMk cId="1384787016" sldId="275"/>
            <ac:spMk id="2" creationId="{4051B988-89E8-36D8-7E85-95A1AE52DC1D}"/>
          </ac:spMkLst>
        </pc:spChg>
        <pc:spChg chg="mod">
          <ac:chgData name="Boloz, Patrik" userId="S::patrikboloz@nmhu.edu::4a5f27e5-970c-49cb-a96d-452ff94b951a" providerId="AD" clId="Web-{E9EBC948-1456-C453-F101-4CC9F728B011}" dt="2023-03-19T22:05:18.154" v="405" actId="20577"/>
          <ac:spMkLst>
            <pc:docMk/>
            <pc:sldMk cId="1384787016" sldId="275"/>
            <ac:spMk id="3" creationId="{3F25226A-B54D-0980-136E-7A0A27931C43}"/>
          </ac:spMkLst>
        </pc:spChg>
        <pc:picChg chg="add mod">
          <ac:chgData name="Boloz, Patrik" userId="S::patrikboloz@nmhu.edu::4a5f27e5-970c-49cb-a96d-452ff94b951a" providerId="AD" clId="Web-{E9EBC948-1456-C453-F101-4CC9F728B011}" dt="2023-03-19T22:05:24.358" v="410" actId="1076"/>
          <ac:picMkLst>
            <pc:docMk/>
            <pc:sldMk cId="1384787016" sldId="275"/>
            <ac:picMk id="4" creationId="{CE85B2B6-8C8E-21EA-9868-4362BF0FA5CA}"/>
          </ac:picMkLst>
        </pc:picChg>
      </pc:sldChg>
      <pc:sldChg chg="addSp modSp new">
        <pc:chgData name="Boloz, Patrik" userId="S::patrikboloz@nmhu.edu::4a5f27e5-970c-49cb-a96d-452ff94b951a" providerId="AD" clId="Web-{E9EBC948-1456-C453-F101-4CC9F728B011}" dt="2023-03-19T22:05:55.827" v="424" actId="1076"/>
        <pc:sldMkLst>
          <pc:docMk/>
          <pc:sldMk cId="2077275206" sldId="276"/>
        </pc:sldMkLst>
        <pc:spChg chg="mod">
          <ac:chgData name="Boloz, Patrik" userId="S::patrikboloz@nmhu.edu::4a5f27e5-970c-49cb-a96d-452ff94b951a" providerId="AD" clId="Web-{E9EBC948-1456-C453-F101-4CC9F728B011}" dt="2023-03-19T22:05:38.655" v="413" actId="20577"/>
          <ac:spMkLst>
            <pc:docMk/>
            <pc:sldMk cId="2077275206" sldId="276"/>
            <ac:spMk id="2" creationId="{DF64637A-B565-7AAF-B0B4-B00EEDE95910}"/>
          </ac:spMkLst>
        </pc:spChg>
        <pc:spChg chg="mod">
          <ac:chgData name="Boloz, Patrik" userId="S::patrikboloz@nmhu.edu::4a5f27e5-970c-49cb-a96d-452ff94b951a" providerId="AD" clId="Web-{E9EBC948-1456-C453-F101-4CC9F728B011}" dt="2023-03-19T22:05:54.062" v="422" actId="20577"/>
          <ac:spMkLst>
            <pc:docMk/>
            <pc:sldMk cId="2077275206" sldId="276"/>
            <ac:spMk id="3" creationId="{FF225E8F-E52E-33DB-7BAA-5C5FEDD84E14}"/>
          </ac:spMkLst>
        </pc:spChg>
        <pc:picChg chg="add mod">
          <ac:chgData name="Boloz, Patrik" userId="S::patrikboloz@nmhu.edu::4a5f27e5-970c-49cb-a96d-452ff94b951a" providerId="AD" clId="Web-{E9EBC948-1456-C453-F101-4CC9F728B011}" dt="2023-03-19T22:05:55.827" v="424" actId="1076"/>
          <ac:picMkLst>
            <pc:docMk/>
            <pc:sldMk cId="2077275206" sldId="276"/>
            <ac:picMk id="4" creationId="{822F2C44-8AA8-ED6D-5412-426E2AA05D14}"/>
          </ac:picMkLst>
        </pc:picChg>
      </pc:sldChg>
      <pc:sldChg chg="modSp new">
        <pc:chgData name="Boloz, Patrik" userId="S::patrikboloz@nmhu.edu::4a5f27e5-970c-49cb-a96d-452ff94b951a" providerId="AD" clId="Web-{E9EBC948-1456-C453-F101-4CC9F728B011}" dt="2023-03-19T22:06:43.704" v="433" actId="20577"/>
        <pc:sldMkLst>
          <pc:docMk/>
          <pc:sldMk cId="3805560175" sldId="277"/>
        </pc:sldMkLst>
        <pc:spChg chg="mod">
          <ac:chgData name="Boloz, Patrik" userId="S::patrikboloz@nmhu.edu::4a5f27e5-970c-49cb-a96d-452ff94b951a" providerId="AD" clId="Web-{E9EBC948-1456-C453-F101-4CC9F728B011}" dt="2023-03-19T22:06:14.203" v="426" actId="20577"/>
          <ac:spMkLst>
            <pc:docMk/>
            <pc:sldMk cId="3805560175" sldId="277"/>
            <ac:spMk id="2" creationId="{7F1CE2AA-1BD2-6A4E-4469-93EC89D35063}"/>
          </ac:spMkLst>
        </pc:spChg>
        <pc:spChg chg="mod">
          <ac:chgData name="Boloz, Patrik" userId="S::patrikboloz@nmhu.edu::4a5f27e5-970c-49cb-a96d-452ff94b951a" providerId="AD" clId="Web-{E9EBC948-1456-C453-F101-4CC9F728B011}" dt="2023-03-19T22:06:43.704" v="433" actId="20577"/>
          <ac:spMkLst>
            <pc:docMk/>
            <pc:sldMk cId="3805560175" sldId="277"/>
            <ac:spMk id="3" creationId="{8553566F-D5BE-A451-4307-1515C7797224}"/>
          </ac:spMkLst>
        </pc:spChg>
      </pc:sldChg>
      <pc:sldChg chg="modSp new">
        <pc:chgData name="Boloz, Patrik" userId="S::patrikboloz@nmhu.edu::4a5f27e5-970c-49cb-a96d-452ff94b951a" providerId="AD" clId="Web-{E9EBC948-1456-C453-F101-4CC9F728B011}" dt="2023-03-19T22:07:49.706" v="461" actId="20577"/>
        <pc:sldMkLst>
          <pc:docMk/>
          <pc:sldMk cId="3862343386" sldId="278"/>
        </pc:sldMkLst>
        <pc:spChg chg="mod">
          <ac:chgData name="Boloz, Patrik" userId="S::patrikboloz@nmhu.edu::4a5f27e5-970c-49cb-a96d-452ff94b951a" providerId="AD" clId="Web-{E9EBC948-1456-C453-F101-4CC9F728B011}" dt="2023-03-19T22:07:13.345" v="447" actId="20577"/>
          <ac:spMkLst>
            <pc:docMk/>
            <pc:sldMk cId="3862343386" sldId="278"/>
            <ac:spMk id="2" creationId="{1F732445-4202-8179-83B4-2BF937E5F481}"/>
          </ac:spMkLst>
        </pc:spChg>
        <pc:spChg chg="mod">
          <ac:chgData name="Boloz, Patrik" userId="S::patrikboloz@nmhu.edu::4a5f27e5-970c-49cb-a96d-452ff94b951a" providerId="AD" clId="Web-{E9EBC948-1456-C453-F101-4CC9F728B011}" dt="2023-03-19T22:07:49.706" v="461" actId="20577"/>
          <ac:spMkLst>
            <pc:docMk/>
            <pc:sldMk cId="3862343386" sldId="278"/>
            <ac:spMk id="3" creationId="{266477C1-4D52-7656-FA9C-917A26B03112}"/>
          </ac:spMkLst>
        </pc:spChg>
      </pc:sldChg>
      <pc:sldChg chg="addSp modSp new">
        <pc:chgData name="Boloz, Patrik" userId="S::patrikboloz@nmhu.edu::4a5f27e5-970c-49cb-a96d-452ff94b951a" providerId="AD" clId="Web-{E9EBC948-1456-C453-F101-4CC9F728B011}" dt="2023-03-19T22:08:36.192" v="479" actId="1076"/>
        <pc:sldMkLst>
          <pc:docMk/>
          <pc:sldMk cId="4123015588" sldId="279"/>
        </pc:sldMkLst>
        <pc:spChg chg="mod">
          <ac:chgData name="Boloz, Patrik" userId="S::patrikboloz@nmhu.edu::4a5f27e5-970c-49cb-a96d-452ff94b951a" providerId="AD" clId="Web-{E9EBC948-1456-C453-F101-4CC9F728B011}" dt="2023-03-19T22:07:55.316" v="463" actId="20577"/>
          <ac:spMkLst>
            <pc:docMk/>
            <pc:sldMk cId="4123015588" sldId="279"/>
            <ac:spMk id="2" creationId="{8FCC541E-88D2-D2A9-B0F6-D0656DCD28D8}"/>
          </ac:spMkLst>
        </pc:spChg>
        <pc:spChg chg="mod">
          <ac:chgData name="Boloz, Patrik" userId="S::patrikboloz@nmhu.edu::4a5f27e5-970c-49cb-a96d-452ff94b951a" providerId="AD" clId="Web-{E9EBC948-1456-C453-F101-4CC9F728B011}" dt="2023-03-19T22:08:30.410" v="475" actId="20577"/>
          <ac:spMkLst>
            <pc:docMk/>
            <pc:sldMk cId="4123015588" sldId="279"/>
            <ac:spMk id="3" creationId="{7E01177C-1906-C042-9B96-E9F27237713A}"/>
          </ac:spMkLst>
        </pc:spChg>
        <pc:picChg chg="add mod">
          <ac:chgData name="Boloz, Patrik" userId="S::patrikboloz@nmhu.edu::4a5f27e5-970c-49cb-a96d-452ff94b951a" providerId="AD" clId="Web-{E9EBC948-1456-C453-F101-4CC9F728B011}" dt="2023-03-19T22:08:36.192" v="479" actId="1076"/>
          <ac:picMkLst>
            <pc:docMk/>
            <pc:sldMk cId="4123015588" sldId="279"/>
            <ac:picMk id="4" creationId="{D934A8EA-016A-9F33-9D99-130D787F2496}"/>
          </ac:picMkLst>
        </pc:picChg>
      </pc:sldChg>
      <pc:sldChg chg="modSp new">
        <pc:chgData name="Boloz, Patrik" userId="S::patrikboloz@nmhu.edu::4a5f27e5-970c-49cb-a96d-452ff94b951a" providerId="AD" clId="Web-{E9EBC948-1456-C453-F101-4CC9F728B011}" dt="2023-03-19T22:09:57.366" v="498" actId="20577"/>
        <pc:sldMkLst>
          <pc:docMk/>
          <pc:sldMk cId="4079539512" sldId="280"/>
        </pc:sldMkLst>
        <pc:spChg chg="mod">
          <ac:chgData name="Boloz, Patrik" userId="S::patrikboloz@nmhu.edu::4a5f27e5-970c-49cb-a96d-452ff94b951a" providerId="AD" clId="Web-{E9EBC948-1456-C453-F101-4CC9F728B011}" dt="2023-03-19T22:08:54.693" v="483" actId="20577"/>
          <ac:spMkLst>
            <pc:docMk/>
            <pc:sldMk cId="4079539512" sldId="280"/>
            <ac:spMk id="2" creationId="{77661956-B673-E363-811D-98D53435C41D}"/>
          </ac:spMkLst>
        </pc:spChg>
        <pc:spChg chg="mod">
          <ac:chgData name="Boloz, Patrik" userId="S::patrikboloz@nmhu.edu::4a5f27e5-970c-49cb-a96d-452ff94b951a" providerId="AD" clId="Web-{E9EBC948-1456-C453-F101-4CC9F728B011}" dt="2023-03-19T22:09:57.366" v="498" actId="20577"/>
          <ac:spMkLst>
            <pc:docMk/>
            <pc:sldMk cId="4079539512" sldId="280"/>
            <ac:spMk id="3" creationId="{2ADA62DE-3C7B-1FC4-7C0E-DF89D334B919}"/>
          </ac:spMkLst>
        </pc:spChg>
      </pc:sldChg>
    </pc:docChg>
  </pc:docChgLst>
  <pc:docChgLst>
    <pc:chgData name="Boloz, Patrik" userId="S::patrikboloz@nmhu.edu::4a5f27e5-970c-49cb-a96d-452ff94b951a" providerId="AD" clId="Web-{8D8C1496-6800-496E-BC35-CB99B1C469C3}"/>
    <pc:docChg chg="addSld delSld modSld">
      <pc:chgData name="Boloz, Patrik" userId="S::patrikboloz@nmhu.edu::4a5f27e5-970c-49cb-a96d-452ff94b951a" providerId="AD" clId="Web-{8D8C1496-6800-496E-BC35-CB99B1C469C3}" dt="2023-03-19T19:46:55.435" v="19" actId="20577"/>
      <pc:docMkLst>
        <pc:docMk/>
      </pc:docMkLst>
      <pc:sldChg chg="del">
        <pc:chgData name="Boloz, Patrik" userId="S::patrikboloz@nmhu.edu::4a5f27e5-970c-49cb-a96d-452ff94b951a" providerId="AD" clId="Web-{8D8C1496-6800-496E-BC35-CB99B1C469C3}" dt="2023-03-19T19:29:32.337" v="0"/>
        <pc:sldMkLst>
          <pc:docMk/>
          <pc:sldMk cId="109857222" sldId="256"/>
        </pc:sldMkLst>
      </pc:sldChg>
      <pc:sldChg chg="modSp">
        <pc:chgData name="Boloz, Patrik" userId="S::patrikboloz@nmhu.edu::4a5f27e5-970c-49cb-a96d-452ff94b951a" providerId="AD" clId="Web-{8D8C1496-6800-496E-BC35-CB99B1C469C3}" dt="2023-03-19T19:30:19.135" v="7" actId="20577"/>
        <pc:sldMkLst>
          <pc:docMk/>
          <pc:sldMk cId="2852971900" sldId="257"/>
        </pc:sldMkLst>
        <pc:spChg chg="mod">
          <ac:chgData name="Boloz, Patrik" userId="S::patrikboloz@nmhu.edu::4a5f27e5-970c-49cb-a96d-452ff94b951a" providerId="AD" clId="Web-{8D8C1496-6800-496E-BC35-CB99B1C469C3}" dt="2023-03-19T19:30:19.135" v="7" actId="20577"/>
          <ac:spMkLst>
            <pc:docMk/>
            <pc:sldMk cId="2852971900" sldId="257"/>
            <ac:spMk id="3" creationId="{92E6E773-21A1-3481-27E6-0CCBC9138C53}"/>
          </ac:spMkLst>
        </pc:spChg>
      </pc:sldChg>
      <pc:sldChg chg="modSp new">
        <pc:chgData name="Boloz, Patrik" userId="S::patrikboloz@nmhu.edu::4a5f27e5-970c-49cb-a96d-452ff94b951a" providerId="AD" clId="Web-{8D8C1496-6800-496E-BC35-CB99B1C469C3}" dt="2023-03-19T19:46:55.435" v="19" actId="20577"/>
        <pc:sldMkLst>
          <pc:docMk/>
          <pc:sldMk cId="167990108" sldId="258"/>
        </pc:sldMkLst>
        <pc:spChg chg="mod">
          <ac:chgData name="Boloz, Patrik" userId="S::patrikboloz@nmhu.edu::4a5f27e5-970c-49cb-a96d-452ff94b951a" providerId="AD" clId="Web-{8D8C1496-6800-496E-BC35-CB99B1C469C3}" dt="2023-03-19T19:46:55.435" v="19" actId="20577"/>
          <ac:spMkLst>
            <pc:docMk/>
            <pc:sldMk cId="167990108" sldId="258"/>
            <ac:spMk id="2" creationId="{CAEA5DE0-E8B5-D0E9-7914-01C4D7C48239}"/>
          </ac:spMkLst>
        </pc:spChg>
        <pc:spChg chg="mod">
          <ac:chgData name="Boloz, Patrik" userId="S::patrikboloz@nmhu.edu::4a5f27e5-970c-49cb-a96d-452ff94b951a" providerId="AD" clId="Web-{8D8C1496-6800-496E-BC35-CB99B1C469C3}" dt="2023-03-19T19:46:50.185" v="10" actId="20577"/>
          <ac:spMkLst>
            <pc:docMk/>
            <pc:sldMk cId="167990108" sldId="258"/>
            <ac:spMk id="3" creationId="{23868B7E-15FD-C359-D54E-BC6498F9E9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12 – References and Pointers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97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7F89-0525-1220-33C8-EA0FB7E8D070}"/>
              </a:ext>
            </a:extLst>
          </p:cNvPr>
          <p:cNvSpPr>
            <a:spLocks noGrp="1"/>
          </p:cNvSpPr>
          <p:nvPr>
            <p:ph type="title"/>
          </p:nvPr>
        </p:nvSpPr>
        <p:spPr/>
        <p:txBody>
          <a:bodyPr/>
          <a:lstStyle/>
          <a:p>
            <a:r>
              <a:rPr lang="en-US" dirty="0"/>
              <a:t>Expressions with reference type</a:t>
            </a:r>
          </a:p>
        </p:txBody>
      </p:sp>
      <p:sp>
        <p:nvSpPr>
          <p:cNvPr id="3" name="Content Placeholder 2">
            <a:extLst>
              <a:ext uri="{FF2B5EF4-FFF2-40B4-BE49-F238E27FC236}">
                <a16:creationId xmlns:a16="http://schemas.microsoft.com/office/drawing/2014/main" id="{D9FD842F-E894-23A4-C7B2-073A299DD234}"/>
              </a:ext>
            </a:extLst>
          </p:cNvPr>
          <p:cNvSpPr>
            <a:spLocks noGrp="1"/>
          </p:cNvSpPr>
          <p:nvPr>
            <p:ph idx="1"/>
          </p:nvPr>
        </p:nvSpPr>
        <p:spPr/>
        <p:txBody>
          <a:bodyPr/>
          <a:lstStyle/>
          <a:p>
            <a:r>
              <a:rPr lang="en-US" dirty="0">
                <a:ea typeface="+mn-lt"/>
                <a:cs typeface="+mn-lt"/>
              </a:rPr>
              <a:t>Every C++ expression belongs to a certain type and also has a value, if the type is not void. Reference types are also valid for expressions.</a:t>
            </a:r>
            <a:endParaRPr lang="en-US" dirty="0" err="1"/>
          </a:p>
        </p:txBody>
      </p:sp>
    </p:spTree>
    <p:extLst>
      <p:ext uri="{BB962C8B-B14F-4D97-AF65-F5344CB8AC3E}">
        <p14:creationId xmlns:p14="http://schemas.microsoft.com/office/powerpoint/2010/main" val="9416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8C7B-62CB-14AF-D67F-E0242B4E3317}"/>
              </a:ext>
            </a:extLst>
          </p:cNvPr>
          <p:cNvSpPr>
            <a:spLocks noGrp="1"/>
          </p:cNvSpPr>
          <p:nvPr>
            <p:ph type="title"/>
          </p:nvPr>
        </p:nvSpPr>
        <p:spPr/>
        <p:txBody>
          <a:bodyPr/>
          <a:lstStyle/>
          <a:p>
            <a:r>
              <a:rPr lang="en-US" dirty="0">
                <a:ea typeface="+mj-lt"/>
                <a:cs typeface="+mj-lt"/>
              </a:rPr>
              <a:t>The Stream Class Shift Operators</a:t>
            </a:r>
            <a:endParaRPr lang="en-US" dirty="0"/>
          </a:p>
        </p:txBody>
      </p:sp>
      <p:sp>
        <p:nvSpPr>
          <p:cNvPr id="3" name="Content Placeholder 2">
            <a:extLst>
              <a:ext uri="{FF2B5EF4-FFF2-40B4-BE49-F238E27FC236}">
                <a16:creationId xmlns:a16="http://schemas.microsoft.com/office/drawing/2014/main" id="{0DA577E6-7172-071B-1BE4-625F34C91D79}"/>
              </a:ext>
            </a:extLst>
          </p:cNvPr>
          <p:cNvSpPr>
            <a:spLocks noGrp="1"/>
          </p:cNvSpPr>
          <p:nvPr>
            <p:ph idx="1"/>
          </p:nvPr>
        </p:nvSpPr>
        <p:spPr/>
        <p:txBody>
          <a:bodyPr>
            <a:normAutofit fontScale="77500" lnSpcReduction="20000"/>
          </a:bodyPr>
          <a:lstStyle/>
          <a:p>
            <a:r>
              <a:rPr lang="en-US" dirty="0">
                <a:ea typeface="+mn-lt"/>
                <a:cs typeface="+mn-lt"/>
              </a:rPr>
              <a:t>The &lt;&lt; and &gt;&gt; operators used for stream input and output are examples of expressions that return a reference to an object.</a:t>
            </a:r>
          </a:p>
          <a:p>
            <a:pPr>
              <a:buSzPct val="114999"/>
            </a:pPr>
            <a:endParaRPr lang="en-US" dirty="0"/>
          </a:p>
          <a:p>
            <a:pPr>
              <a:buSzPct val="114999"/>
            </a:pPr>
            <a:r>
              <a:rPr lang="en-US" dirty="0">
                <a:ea typeface="+mn-lt"/>
                <a:cs typeface="+mn-lt"/>
              </a:rPr>
              <a:t>This expression is not a void type but a reference to the object </a:t>
            </a:r>
            <a:r>
              <a:rPr lang="en-US" dirty="0" err="1">
                <a:ea typeface="+mn-lt"/>
                <a:cs typeface="+mn-lt"/>
              </a:rPr>
              <a:t>cout</a:t>
            </a:r>
            <a:r>
              <a:rPr lang="en-US" dirty="0">
                <a:ea typeface="+mn-lt"/>
                <a:cs typeface="+mn-lt"/>
              </a:rPr>
              <a:t>, that is, it represents the object </a:t>
            </a:r>
            <a:r>
              <a:rPr lang="en-US" dirty="0" err="1">
                <a:ea typeface="+mn-lt"/>
                <a:cs typeface="+mn-lt"/>
              </a:rPr>
              <a:t>cout</a:t>
            </a:r>
            <a:r>
              <a:rPr lang="en-US" dirty="0">
                <a:ea typeface="+mn-lt"/>
                <a:cs typeface="+mn-lt"/>
              </a:rPr>
              <a:t>. This allows you to repeatedly use the &lt;&lt; on the expression</a:t>
            </a:r>
          </a:p>
          <a:p>
            <a:pPr>
              <a:buSzPct val="114999"/>
            </a:pPr>
            <a:endParaRPr lang="en-US" dirty="0">
              <a:ea typeface="+mn-lt"/>
              <a:cs typeface="+mn-lt"/>
            </a:endParaRPr>
          </a:p>
          <a:p>
            <a:pPr>
              <a:buSzPct val="114999"/>
            </a:pPr>
            <a:r>
              <a:rPr lang="en-US" dirty="0">
                <a:ea typeface="+mn-lt"/>
                <a:cs typeface="+mn-lt"/>
              </a:rPr>
              <a:t>The expression is then equivalent to</a:t>
            </a:r>
          </a:p>
          <a:p>
            <a:pPr>
              <a:buSzPct val="114999"/>
            </a:pPr>
            <a:endParaRPr lang="en-US" dirty="0">
              <a:ea typeface="+mn-lt"/>
              <a:cs typeface="+mn-lt"/>
            </a:endParaRPr>
          </a:p>
          <a:p>
            <a:pPr>
              <a:buSzPct val="114999"/>
            </a:pPr>
            <a:r>
              <a:rPr lang="en-US" dirty="0">
                <a:ea typeface="+mn-lt"/>
                <a:cs typeface="+mn-lt"/>
              </a:rPr>
              <a:t>Expressions using the &lt;&lt; operator are composed from left to right, as you can see from the table of precedence contained in the appendix.</a:t>
            </a:r>
          </a:p>
        </p:txBody>
      </p:sp>
      <p:pic>
        <p:nvPicPr>
          <p:cNvPr id="4" name="Picture 4">
            <a:extLst>
              <a:ext uri="{FF2B5EF4-FFF2-40B4-BE49-F238E27FC236}">
                <a16:creationId xmlns:a16="http://schemas.microsoft.com/office/drawing/2014/main" id="{1135F2DA-DEB1-5E65-E75A-6958952719AF}"/>
              </a:ext>
            </a:extLst>
          </p:cNvPr>
          <p:cNvPicPr>
            <a:picLocks noChangeAspect="1"/>
          </p:cNvPicPr>
          <p:nvPr/>
        </p:nvPicPr>
        <p:blipFill>
          <a:blip r:embed="rId2"/>
          <a:stretch>
            <a:fillRect/>
          </a:stretch>
        </p:blipFill>
        <p:spPr>
          <a:xfrm>
            <a:off x="1669774" y="3098622"/>
            <a:ext cx="3319669" cy="395713"/>
          </a:xfrm>
          <a:prstGeom prst="rect">
            <a:avLst/>
          </a:prstGeom>
        </p:spPr>
      </p:pic>
      <p:pic>
        <p:nvPicPr>
          <p:cNvPr id="6" name="Picture 6">
            <a:extLst>
              <a:ext uri="{FF2B5EF4-FFF2-40B4-BE49-F238E27FC236}">
                <a16:creationId xmlns:a16="http://schemas.microsoft.com/office/drawing/2014/main" id="{FA639589-D4C8-7EE2-90D5-FDC27AEE4F7D}"/>
              </a:ext>
            </a:extLst>
          </p:cNvPr>
          <p:cNvPicPr>
            <a:picLocks noChangeAspect="1"/>
          </p:cNvPicPr>
          <p:nvPr/>
        </p:nvPicPr>
        <p:blipFill>
          <a:blip r:embed="rId3"/>
          <a:stretch>
            <a:fillRect/>
          </a:stretch>
        </p:blipFill>
        <p:spPr>
          <a:xfrm>
            <a:off x="1618281" y="4104241"/>
            <a:ext cx="3311471" cy="315584"/>
          </a:xfrm>
          <a:prstGeom prst="rect">
            <a:avLst/>
          </a:prstGeom>
        </p:spPr>
      </p:pic>
      <p:pic>
        <p:nvPicPr>
          <p:cNvPr id="7" name="Picture 7">
            <a:extLst>
              <a:ext uri="{FF2B5EF4-FFF2-40B4-BE49-F238E27FC236}">
                <a16:creationId xmlns:a16="http://schemas.microsoft.com/office/drawing/2014/main" id="{90E4E486-F714-0AB7-9A4B-3C119C03B32A}"/>
              </a:ext>
            </a:extLst>
          </p:cNvPr>
          <p:cNvPicPr>
            <a:picLocks noChangeAspect="1"/>
          </p:cNvPicPr>
          <p:nvPr/>
        </p:nvPicPr>
        <p:blipFill>
          <a:blip r:embed="rId4"/>
          <a:stretch>
            <a:fillRect/>
          </a:stretch>
        </p:blipFill>
        <p:spPr>
          <a:xfrm>
            <a:off x="1573078" y="4800234"/>
            <a:ext cx="3692471" cy="344275"/>
          </a:xfrm>
          <a:prstGeom prst="rect">
            <a:avLst/>
          </a:prstGeom>
        </p:spPr>
      </p:pic>
    </p:spTree>
    <p:extLst>
      <p:ext uri="{BB962C8B-B14F-4D97-AF65-F5344CB8AC3E}">
        <p14:creationId xmlns:p14="http://schemas.microsoft.com/office/powerpoint/2010/main" val="108308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523C-6F9A-83BA-BDFB-2CFF872A79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F5288E-26FE-BDCA-3FDA-8EF26B9645DA}"/>
              </a:ext>
            </a:extLst>
          </p:cNvPr>
          <p:cNvSpPr>
            <a:spLocks noGrp="1"/>
          </p:cNvSpPr>
          <p:nvPr>
            <p:ph idx="1"/>
          </p:nvPr>
        </p:nvSpPr>
        <p:spPr/>
        <p:txBody>
          <a:bodyPr/>
          <a:lstStyle/>
          <a:p>
            <a:r>
              <a:rPr lang="en-US" dirty="0">
                <a:ea typeface="+mn-lt"/>
                <a:cs typeface="+mn-lt"/>
              </a:rPr>
              <a:t>Similarly, the expression </a:t>
            </a:r>
            <a:r>
              <a:rPr lang="en-US" dirty="0" err="1">
                <a:ea typeface="+mn-lt"/>
                <a:cs typeface="+mn-lt"/>
              </a:rPr>
              <a:t>cin</a:t>
            </a:r>
            <a:r>
              <a:rPr lang="en-US" dirty="0">
                <a:ea typeface="+mn-lt"/>
                <a:cs typeface="+mn-lt"/>
              </a:rPr>
              <a:t> &gt;&gt; variable represents the stream </a:t>
            </a:r>
            <a:r>
              <a:rPr lang="en-US" dirty="0" err="1">
                <a:ea typeface="+mn-lt"/>
                <a:cs typeface="+mn-lt"/>
              </a:rPr>
              <a:t>cin</a:t>
            </a:r>
            <a:r>
              <a:rPr lang="en-US" dirty="0">
                <a:ea typeface="+mn-lt"/>
                <a:cs typeface="+mn-lt"/>
              </a:rPr>
              <a:t>. This allows repeated use of the &gt;&gt; operator.</a:t>
            </a:r>
            <a:endParaRPr lang="en-US" dirty="0"/>
          </a:p>
        </p:txBody>
      </p:sp>
      <p:pic>
        <p:nvPicPr>
          <p:cNvPr id="4" name="Picture 4" descr="A picture containing text&#10;&#10;Description automatically generated">
            <a:extLst>
              <a:ext uri="{FF2B5EF4-FFF2-40B4-BE49-F238E27FC236}">
                <a16:creationId xmlns:a16="http://schemas.microsoft.com/office/drawing/2014/main" id="{A32D5DB4-962C-44F4-31BF-83840FB2079A}"/>
              </a:ext>
            </a:extLst>
          </p:cNvPr>
          <p:cNvPicPr>
            <a:picLocks noChangeAspect="1"/>
          </p:cNvPicPr>
          <p:nvPr/>
        </p:nvPicPr>
        <p:blipFill>
          <a:blip r:embed="rId2"/>
          <a:stretch>
            <a:fillRect/>
          </a:stretch>
        </p:blipFill>
        <p:spPr>
          <a:xfrm>
            <a:off x="3490993" y="3712222"/>
            <a:ext cx="4641742" cy="570099"/>
          </a:xfrm>
          <a:prstGeom prst="rect">
            <a:avLst/>
          </a:prstGeom>
        </p:spPr>
      </p:pic>
    </p:spTree>
    <p:extLst>
      <p:ext uri="{BB962C8B-B14F-4D97-AF65-F5344CB8AC3E}">
        <p14:creationId xmlns:p14="http://schemas.microsoft.com/office/powerpoint/2010/main" val="394266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E28E-8F5D-1EBE-4B33-B7032A5F88CA}"/>
              </a:ext>
            </a:extLst>
          </p:cNvPr>
          <p:cNvSpPr>
            <a:spLocks noGrp="1"/>
          </p:cNvSpPr>
          <p:nvPr>
            <p:ph type="title"/>
          </p:nvPr>
        </p:nvSpPr>
        <p:spPr/>
        <p:txBody>
          <a:bodyPr/>
          <a:lstStyle/>
          <a:p>
            <a:r>
              <a:rPr lang="en-US" dirty="0">
                <a:ea typeface="+mj-lt"/>
                <a:cs typeface="+mj-lt"/>
              </a:rPr>
              <a:t>Other Reference Type Operators</a:t>
            </a:r>
            <a:endParaRPr lang="en-US" dirty="0"/>
          </a:p>
        </p:txBody>
      </p:sp>
      <p:sp>
        <p:nvSpPr>
          <p:cNvPr id="3" name="Content Placeholder 2">
            <a:extLst>
              <a:ext uri="{FF2B5EF4-FFF2-40B4-BE49-F238E27FC236}">
                <a16:creationId xmlns:a16="http://schemas.microsoft.com/office/drawing/2014/main" id="{A93B95C2-560C-7B92-501C-ABD0247AAA6D}"/>
              </a:ext>
            </a:extLst>
          </p:cNvPr>
          <p:cNvSpPr>
            <a:spLocks noGrp="1"/>
          </p:cNvSpPr>
          <p:nvPr>
            <p:ph idx="1"/>
          </p:nvPr>
        </p:nvSpPr>
        <p:spPr/>
        <p:txBody>
          <a:bodyPr>
            <a:normAutofit fontScale="85000" lnSpcReduction="10000"/>
          </a:bodyPr>
          <a:lstStyle/>
          <a:p>
            <a:r>
              <a:rPr lang="en-US" dirty="0">
                <a:ea typeface="+mn-lt"/>
                <a:cs typeface="+mn-lt"/>
              </a:rPr>
              <a:t>Other commonly used reference type operators include the simple assignment operator = and compound assignments, such as += and *=. These operators return a reference to the operand on the left. In an expression such as a = b or a += b, a must therefore be an object. </a:t>
            </a:r>
          </a:p>
          <a:p>
            <a:pPr>
              <a:buSzPct val="114999"/>
            </a:pPr>
            <a:r>
              <a:rPr lang="en-US" dirty="0">
                <a:ea typeface="+mn-lt"/>
                <a:cs typeface="+mn-lt"/>
              </a:rPr>
              <a:t>In turn, the expression itself represents the object a. This also applies when the operators refer to objects belonging to class types. However, the class definition stipulates the available operators. For example, the assignment operators = and += are available in the standard class string.</a:t>
            </a:r>
          </a:p>
          <a:p>
            <a:pPr>
              <a:buSzPct val="114999"/>
            </a:pPr>
            <a:endParaRPr lang="en-US" dirty="0"/>
          </a:p>
          <a:p>
            <a:pPr>
              <a:buSzPct val="114999"/>
            </a:pPr>
            <a:r>
              <a:rPr lang="en-US" dirty="0">
                <a:ea typeface="+mn-lt"/>
                <a:cs typeface="+mn-lt"/>
              </a:rPr>
              <a:t>Since an expression of this type represents an object, the expression can be passed as an argument to a function that is called by reference.</a:t>
            </a:r>
          </a:p>
        </p:txBody>
      </p:sp>
      <p:pic>
        <p:nvPicPr>
          <p:cNvPr id="4" name="Picture 4">
            <a:extLst>
              <a:ext uri="{FF2B5EF4-FFF2-40B4-BE49-F238E27FC236}">
                <a16:creationId xmlns:a16="http://schemas.microsoft.com/office/drawing/2014/main" id="{702126F0-0DAC-6B3D-3F04-7CF6E260EA9F}"/>
              </a:ext>
            </a:extLst>
          </p:cNvPr>
          <p:cNvPicPr>
            <a:picLocks noChangeAspect="1"/>
          </p:cNvPicPr>
          <p:nvPr/>
        </p:nvPicPr>
        <p:blipFill>
          <a:blip r:embed="rId2"/>
          <a:stretch>
            <a:fillRect/>
          </a:stretch>
        </p:blipFill>
        <p:spPr>
          <a:xfrm>
            <a:off x="3510366" y="4564982"/>
            <a:ext cx="4267199" cy="543561"/>
          </a:xfrm>
          <a:prstGeom prst="rect">
            <a:avLst/>
          </a:prstGeom>
        </p:spPr>
      </p:pic>
    </p:spTree>
    <p:extLst>
      <p:ext uri="{BB962C8B-B14F-4D97-AF65-F5344CB8AC3E}">
        <p14:creationId xmlns:p14="http://schemas.microsoft.com/office/powerpoint/2010/main" val="243259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3BAF-8A58-7BC9-2F33-7740AC5F5CD2}"/>
              </a:ext>
            </a:extLst>
          </p:cNvPr>
          <p:cNvSpPr>
            <a:spLocks noGrp="1"/>
          </p:cNvSpPr>
          <p:nvPr>
            <p:ph type="title"/>
          </p:nvPr>
        </p:nvSpPr>
        <p:spPr/>
        <p:txBody>
          <a:bodyPr/>
          <a:lstStyle/>
          <a:p>
            <a:r>
              <a:rPr lang="en-US" dirty="0"/>
              <a:t>Defining Pointers</a:t>
            </a:r>
          </a:p>
        </p:txBody>
      </p:sp>
      <p:sp>
        <p:nvSpPr>
          <p:cNvPr id="3" name="Content Placeholder 2">
            <a:extLst>
              <a:ext uri="{FF2B5EF4-FFF2-40B4-BE49-F238E27FC236}">
                <a16:creationId xmlns:a16="http://schemas.microsoft.com/office/drawing/2014/main" id="{E632E8E5-3453-1992-B918-3ED3DF31CD1D}"/>
              </a:ext>
            </a:extLst>
          </p:cNvPr>
          <p:cNvSpPr>
            <a:spLocks noGrp="1"/>
          </p:cNvSpPr>
          <p:nvPr>
            <p:ph idx="1"/>
          </p:nvPr>
        </p:nvSpPr>
        <p:spPr/>
        <p:txBody>
          <a:bodyPr/>
          <a:lstStyle/>
          <a:p>
            <a:r>
              <a:rPr lang="en-US" dirty="0">
                <a:ea typeface="+mn-lt"/>
                <a:cs typeface="+mn-lt"/>
              </a:rPr>
              <a:t>Efficient program logic often requires access to the memory addresses used by a program’s data, rather than manipulation of the data itself. Linked lists or trees whose elements are generated dynamically at runtime are typical examples.</a:t>
            </a:r>
          </a:p>
          <a:p>
            <a:pPr>
              <a:buSzPct val="114999"/>
            </a:pPr>
            <a:r>
              <a:rPr lang="en-US" dirty="0">
                <a:ea typeface="+mn-lt"/>
                <a:cs typeface="+mn-lt"/>
              </a:rPr>
              <a:t>A </a:t>
            </a:r>
            <a:r>
              <a:rPr lang="en-US" b="1" dirty="0">
                <a:ea typeface="+mn-lt"/>
                <a:cs typeface="+mn-lt"/>
              </a:rPr>
              <a:t>pointer</a:t>
            </a:r>
            <a:r>
              <a:rPr lang="en-US" dirty="0">
                <a:ea typeface="+mn-lt"/>
                <a:cs typeface="+mn-lt"/>
              </a:rPr>
              <a:t> is an expression that represents both the address and type of another object. Using the address operator, &amp;, for a given object creates a pointer to that object. </a:t>
            </a:r>
          </a:p>
          <a:p>
            <a:pPr>
              <a:buSzPct val="114999"/>
            </a:pPr>
            <a:endParaRPr lang="en-US" dirty="0"/>
          </a:p>
        </p:txBody>
      </p:sp>
    </p:spTree>
    <p:extLst>
      <p:ext uri="{BB962C8B-B14F-4D97-AF65-F5344CB8AC3E}">
        <p14:creationId xmlns:p14="http://schemas.microsoft.com/office/powerpoint/2010/main" val="2660959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EF71-1052-1E04-60AD-9FF13595DAF5}"/>
              </a:ext>
            </a:extLst>
          </p:cNvPr>
          <p:cNvSpPr>
            <a:spLocks noGrp="1"/>
          </p:cNvSpPr>
          <p:nvPr>
            <p:ph type="title"/>
          </p:nvPr>
        </p:nvSpPr>
        <p:spPr/>
        <p:txBody>
          <a:bodyPr/>
          <a:lstStyle/>
          <a:p>
            <a:r>
              <a:rPr lang="en-US" dirty="0">
                <a:ea typeface="+mj-lt"/>
                <a:cs typeface="+mj-lt"/>
              </a:rPr>
              <a:t>Defining Pointers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704E3FB2-70AC-2F09-2E0D-4379F833DA1C}"/>
              </a:ext>
            </a:extLst>
          </p:cNvPr>
          <p:cNvSpPr>
            <a:spLocks noGrp="1"/>
          </p:cNvSpPr>
          <p:nvPr>
            <p:ph idx="1"/>
          </p:nvPr>
        </p:nvSpPr>
        <p:spPr/>
        <p:txBody>
          <a:bodyPr/>
          <a:lstStyle/>
          <a:p>
            <a:r>
              <a:rPr lang="en-US" dirty="0"/>
              <a:t>Given that var is an int variable</a:t>
            </a:r>
          </a:p>
          <a:p>
            <a:pPr>
              <a:buSzPct val="114999"/>
            </a:pPr>
            <a:endParaRPr lang="en-US" dirty="0"/>
          </a:p>
          <a:p>
            <a:pPr>
              <a:buSzPct val="114999"/>
            </a:pPr>
            <a:r>
              <a:rPr lang="en-US" dirty="0">
                <a:ea typeface="+mn-lt"/>
                <a:cs typeface="+mn-lt"/>
              </a:rPr>
              <a:t>is the address of the int object in memory and thus a pointer to var. A pointer points to a memory address and simultaneously indicates by its type how the memory address can be read or written to. Thus, depending on the type, we refer to pointers to char, pointers to int, and so on, or use an abbreviation, such as char pointer, int pointer, and so on.</a:t>
            </a:r>
            <a:endParaRPr lang="en-US" dirty="0"/>
          </a:p>
        </p:txBody>
      </p:sp>
      <p:pic>
        <p:nvPicPr>
          <p:cNvPr id="4" name="Picture 4" descr="A picture containing text&#10;&#10;Description automatically generated">
            <a:extLst>
              <a:ext uri="{FF2B5EF4-FFF2-40B4-BE49-F238E27FC236}">
                <a16:creationId xmlns:a16="http://schemas.microsoft.com/office/drawing/2014/main" id="{239723BA-5EEB-08E1-BCC5-E499D5BB9E8F}"/>
              </a:ext>
            </a:extLst>
          </p:cNvPr>
          <p:cNvPicPr>
            <a:picLocks noChangeAspect="1"/>
          </p:cNvPicPr>
          <p:nvPr/>
        </p:nvPicPr>
        <p:blipFill>
          <a:blip r:embed="rId2"/>
          <a:stretch>
            <a:fillRect/>
          </a:stretch>
        </p:blipFill>
        <p:spPr>
          <a:xfrm>
            <a:off x="1605366" y="3024241"/>
            <a:ext cx="5578098" cy="544754"/>
          </a:xfrm>
          <a:prstGeom prst="rect">
            <a:avLst/>
          </a:prstGeom>
        </p:spPr>
      </p:pic>
    </p:spTree>
    <p:extLst>
      <p:ext uri="{BB962C8B-B14F-4D97-AF65-F5344CB8AC3E}">
        <p14:creationId xmlns:p14="http://schemas.microsoft.com/office/powerpoint/2010/main" val="392159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F3A2-73DE-C4CC-3EFD-1B3929D5C4E4}"/>
              </a:ext>
            </a:extLst>
          </p:cNvPr>
          <p:cNvSpPr>
            <a:spLocks noGrp="1"/>
          </p:cNvSpPr>
          <p:nvPr>
            <p:ph type="title"/>
          </p:nvPr>
        </p:nvSpPr>
        <p:spPr/>
        <p:txBody>
          <a:bodyPr/>
          <a:lstStyle/>
          <a:p>
            <a:r>
              <a:rPr lang="en-US" dirty="0">
                <a:ea typeface="+mj-lt"/>
                <a:cs typeface="+mj-lt"/>
              </a:rPr>
              <a:t>Pointer Variables</a:t>
            </a:r>
          </a:p>
        </p:txBody>
      </p:sp>
      <p:sp>
        <p:nvSpPr>
          <p:cNvPr id="3" name="Content Placeholder 2">
            <a:extLst>
              <a:ext uri="{FF2B5EF4-FFF2-40B4-BE49-F238E27FC236}">
                <a16:creationId xmlns:a16="http://schemas.microsoft.com/office/drawing/2014/main" id="{A720C7DA-6280-1D1E-DB89-E76CE69BACD8}"/>
              </a:ext>
            </a:extLst>
          </p:cNvPr>
          <p:cNvSpPr>
            <a:spLocks noGrp="1"/>
          </p:cNvSpPr>
          <p:nvPr>
            <p:ph idx="1"/>
          </p:nvPr>
        </p:nvSpPr>
        <p:spPr/>
        <p:txBody>
          <a:bodyPr/>
          <a:lstStyle/>
          <a:p>
            <a:r>
              <a:rPr lang="en-US" dirty="0">
                <a:ea typeface="+mn-lt"/>
                <a:cs typeface="+mn-lt"/>
              </a:rPr>
              <a:t>An expression such as &amp;var is a constant pointer; however, C++ allows you to define pointer variables, that is, variables that can store the address of another object.</a:t>
            </a:r>
            <a:br>
              <a:rPr lang="en-US" dirty="0">
                <a:ea typeface="+mn-lt"/>
                <a:cs typeface="+mn-lt"/>
              </a:rPr>
            </a:b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statement defines the variable </a:t>
            </a:r>
            <a:r>
              <a:rPr lang="en-US" dirty="0" err="1">
                <a:ea typeface="+mn-lt"/>
                <a:cs typeface="+mn-lt"/>
              </a:rPr>
              <a:t>ptr</a:t>
            </a:r>
            <a:r>
              <a:rPr lang="en-US" dirty="0">
                <a:ea typeface="+mn-lt"/>
                <a:cs typeface="+mn-lt"/>
              </a:rPr>
              <a:t>, which is an int* type (in other words, a pointer to int). </a:t>
            </a:r>
            <a:r>
              <a:rPr lang="en-US" dirty="0" err="1">
                <a:ea typeface="+mn-lt"/>
                <a:cs typeface="+mn-lt"/>
              </a:rPr>
              <a:t>ptr</a:t>
            </a:r>
            <a:r>
              <a:rPr lang="en-US" dirty="0">
                <a:ea typeface="+mn-lt"/>
                <a:cs typeface="+mn-lt"/>
              </a:rPr>
              <a:t> can thus store the address of an int variable. In a declaration, the star character * always means “pointer to.”</a:t>
            </a:r>
          </a:p>
        </p:txBody>
      </p:sp>
      <p:pic>
        <p:nvPicPr>
          <p:cNvPr id="4" name="Picture 4">
            <a:extLst>
              <a:ext uri="{FF2B5EF4-FFF2-40B4-BE49-F238E27FC236}">
                <a16:creationId xmlns:a16="http://schemas.microsoft.com/office/drawing/2014/main" id="{3839EAAE-7727-BCDA-43F5-1D26F35F4F81}"/>
              </a:ext>
            </a:extLst>
          </p:cNvPr>
          <p:cNvPicPr>
            <a:picLocks noChangeAspect="1"/>
          </p:cNvPicPr>
          <p:nvPr/>
        </p:nvPicPr>
        <p:blipFill>
          <a:blip r:embed="rId2"/>
          <a:stretch>
            <a:fillRect/>
          </a:stretch>
        </p:blipFill>
        <p:spPr>
          <a:xfrm>
            <a:off x="1540790" y="3801755"/>
            <a:ext cx="5610386" cy="558929"/>
          </a:xfrm>
          <a:prstGeom prst="rect">
            <a:avLst/>
          </a:prstGeom>
        </p:spPr>
      </p:pic>
    </p:spTree>
    <p:extLst>
      <p:ext uri="{BB962C8B-B14F-4D97-AF65-F5344CB8AC3E}">
        <p14:creationId xmlns:p14="http://schemas.microsoft.com/office/powerpoint/2010/main" val="396116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E09D-54AD-C767-2BCC-19FA10397815}"/>
              </a:ext>
            </a:extLst>
          </p:cNvPr>
          <p:cNvSpPr>
            <a:spLocks noGrp="1"/>
          </p:cNvSpPr>
          <p:nvPr>
            <p:ph type="title"/>
          </p:nvPr>
        </p:nvSpPr>
        <p:spPr/>
        <p:txBody>
          <a:bodyPr/>
          <a:lstStyle/>
          <a:p>
            <a:r>
              <a:rPr lang="en-US" dirty="0">
                <a:ea typeface="+mj-lt"/>
                <a:cs typeface="+mj-lt"/>
              </a:rPr>
              <a:t>Pointer Variables</a:t>
            </a:r>
            <a:endParaRPr lang="en-US" dirty="0"/>
          </a:p>
        </p:txBody>
      </p:sp>
      <p:sp>
        <p:nvSpPr>
          <p:cNvPr id="3" name="Content Placeholder 2">
            <a:extLst>
              <a:ext uri="{FF2B5EF4-FFF2-40B4-BE49-F238E27FC236}">
                <a16:creationId xmlns:a16="http://schemas.microsoft.com/office/drawing/2014/main" id="{23DEEE64-C083-09D4-9B30-40328078AB50}"/>
              </a:ext>
            </a:extLst>
          </p:cNvPr>
          <p:cNvSpPr>
            <a:spLocks noGrp="1"/>
          </p:cNvSpPr>
          <p:nvPr>
            <p:ph idx="1"/>
          </p:nvPr>
        </p:nvSpPr>
        <p:spPr/>
        <p:txBody>
          <a:bodyPr/>
          <a:lstStyle/>
          <a:p>
            <a:r>
              <a:rPr lang="en-US" b="1" dirty="0">
                <a:ea typeface="+mn-lt"/>
                <a:cs typeface="+mn-lt"/>
              </a:rPr>
              <a:t>Pointer types</a:t>
            </a:r>
            <a:r>
              <a:rPr lang="en-US" dirty="0">
                <a:ea typeface="+mn-lt"/>
                <a:cs typeface="+mn-lt"/>
              </a:rPr>
              <a:t> are derived types. The general form is T*, where T can be any given type. In the above example T is an int type. </a:t>
            </a:r>
          </a:p>
          <a:p>
            <a:pPr>
              <a:buSzPct val="114999"/>
            </a:pPr>
            <a:r>
              <a:rPr lang="en-US" dirty="0">
                <a:ea typeface="+mn-lt"/>
                <a:cs typeface="+mn-lt"/>
              </a:rPr>
              <a:t>Objects of the same base type T can be declared together.</a:t>
            </a:r>
          </a:p>
          <a:p>
            <a:pPr>
              <a:buSzPct val="114999"/>
            </a:pPr>
            <a:endParaRPr lang="en-US" dirty="0"/>
          </a:p>
          <a:p>
            <a:pPr>
              <a:buSzPct val="114999"/>
            </a:pPr>
            <a:endParaRPr lang="en-US" dirty="0"/>
          </a:p>
          <a:p>
            <a:pPr>
              <a:buSzPct val="114999"/>
            </a:pPr>
            <a:r>
              <a:rPr lang="en-US" dirty="0">
                <a:ea typeface="+mn-lt"/>
                <a:cs typeface="+mn-lt"/>
              </a:rPr>
              <a:t>After declaring a pointer variable, you must point the pointer at a memory address</a:t>
            </a:r>
          </a:p>
        </p:txBody>
      </p:sp>
      <p:pic>
        <p:nvPicPr>
          <p:cNvPr id="4" name="Picture 4">
            <a:extLst>
              <a:ext uri="{FF2B5EF4-FFF2-40B4-BE49-F238E27FC236}">
                <a16:creationId xmlns:a16="http://schemas.microsoft.com/office/drawing/2014/main" id="{A75F53CE-1DD9-4EED-FA3F-255579854ADA}"/>
              </a:ext>
            </a:extLst>
          </p:cNvPr>
          <p:cNvPicPr>
            <a:picLocks noChangeAspect="1"/>
          </p:cNvPicPr>
          <p:nvPr/>
        </p:nvPicPr>
        <p:blipFill>
          <a:blip r:embed="rId2"/>
          <a:stretch>
            <a:fillRect/>
          </a:stretch>
        </p:blipFill>
        <p:spPr>
          <a:xfrm>
            <a:off x="1657027" y="4141682"/>
            <a:ext cx="7489555" cy="524837"/>
          </a:xfrm>
          <a:prstGeom prst="rect">
            <a:avLst/>
          </a:prstGeom>
        </p:spPr>
      </p:pic>
    </p:spTree>
    <p:extLst>
      <p:ext uri="{BB962C8B-B14F-4D97-AF65-F5344CB8AC3E}">
        <p14:creationId xmlns:p14="http://schemas.microsoft.com/office/powerpoint/2010/main" val="379923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47AD-94F2-5595-FDAC-D18D310C9A83}"/>
              </a:ext>
            </a:extLst>
          </p:cNvPr>
          <p:cNvSpPr>
            <a:spLocks noGrp="1"/>
          </p:cNvSpPr>
          <p:nvPr>
            <p:ph type="title"/>
          </p:nvPr>
        </p:nvSpPr>
        <p:spPr/>
        <p:txBody>
          <a:bodyPr/>
          <a:lstStyle/>
          <a:p>
            <a:r>
              <a:rPr lang="en-US" dirty="0">
                <a:ea typeface="+mj-lt"/>
                <a:cs typeface="+mj-lt"/>
              </a:rPr>
              <a:t>References and Pointers</a:t>
            </a:r>
            <a:endParaRPr lang="en-US" dirty="0"/>
          </a:p>
        </p:txBody>
      </p:sp>
      <p:sp>
        <p:nvSpPr>
          <p:cNvPr id="3" name="Content Placeholder 2">
            <a:extLst>
              <a:ext uri="{FF2B5EF4-FFF2-40B4-BE49-F238E27FC236}">
                <a16:creationId xmlns:a16="http://schemas.microsoft.com/office/drawing/2014/main" id="{F0AB0868-6987-D1C3-89B8-2E43E9CC045B}"/>
              </a:ext>
            </a:extLst>
          </p:cNvPr>
          <p:cNvSpPr>
            <a:spLocks noGrp="1"/>
          </p:cNvSpPr>
          <p:nvPr>
            <p:ph idx="1"/>
          </p:nvPr>
        </p:nvSpPr>
        <p:spPr/>
        <p:txBody>
          <a:bodyPr/>
          <a:lstStyle/>
          <a:p>
            <a:r>
              <a:rPr lang="en-US" dirty="0">
                <a:ea typeface="+mn-lt"/>
                <a:cs typeface="+mn-lt"/>
              </a:rPr>
              <a:t>References are similar to pointers: both refer to an object in memory. However, a pointer is not merely an alias but an individual object that has an identity separate from the object it references. A pointer has its own memory address and can be manipulated by pointing it at a new memory address and thus referencing a different object. </a:t>
            </a:r>
            <a:endParaRPr lang="en-US">
              <a:ea typeface="+mn-lt"/>
              <a:cs typeface="+mn-lt"/>
            </a:endParaRPr>
          </a:p>
          <a:p>
            <a:pPr>
              <a:buSzPct val="114999"/>
            </a:pPr>
            <a:r>
              <a:rPr lang="en-US" b="1" dirty="0">
                <a:solidFill>
                  <a:srgbClr val="FF0000"/>
                </a:solidFill>
              </a:rPr>
              <a:t>EXAMPLE: </a:t>
            </a:r>
            <a:r>
              <a:rPr lang="en-US" b="1" dirty="0">
                <a:solidFill>
                  <a:srgbClr val="FF0000"/>
                </a:solidFill>
                <a:ea typeface="+mn-lt"/>
                <a:cs typeface="+mn-lt"/>
              </a:rPr>
              <a:t>Prints the values and addresses of variables.</a:t>
            </a:r>
          </a:p>
        </p:txBody>
      </p:sp>
    </p:spTree>
    <p:extLst>
      <p:ext uri="{BB962C8B-B14F-4D97-AF65-F5344CB8AC3E}">
        <p14:creationId xmlns:p14="http://schemas.microsoft.com/office/powerpoint/2010/main" val="363717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B988-89E8-36D8-7E85-95A1AE52DC1D}"/>
              </a:ext>
            </a:extLst>
          </p:cNvPr>
          <p:cNvSpPr>
            <a:spLocks noGrp="1"/>
          </p:cNvSpPr>
          <p:nvPr>
            <p:ph type="title"/>
          </p:nvPr>
        </p:nvSpPr>
        <p:spPr/>
        <p:txBody>
          <a:bodyPr/>
          <a:lstStyle/>
          <a:p>
            <a:r>
              <a:rPr lang="en-US" dirty="0"/>
              <a:t>The Indirection Operator</a:t>
            </a:r>
          </a:p>
        </p:txBody>
      </p:sp>
      <p:sp>
        <p:nvSpPr>
          <p:cNvPr id="3" name="Content Placeholder 2">
            <a:extLst>
              <a:ext uri="{FF2B5EF4-FFF2-40B4-BE49-F238E27FC236}">
                <a16:creationId xmlns:a16="http://schemas.microsoft.com/office/drawing/2014/main" id="{3F25226A-B54D-0980-136E-7A0A27931C43}"/>
              </a:ext>
            </a:extLst>
          </p:cNvPr>
          <p:cNvSpPr>
            <a:spLocks noGrp="1"/>
          </p:cNvSpPr>
          <p:nvPr>
            <p:ph idx="1"/>
          </p:nvPr>
        </p:nvSpPr>
        <p:spPr/>
        <p:txBody>
          <a:bodyPr>
            <a:normAutofit fontScale="70000" lnSpcReduction="20000"/>
          </a:bodyPr>
          <a:lstStyle/>
          <a:p>
            <a:r>
              <a:rPr lang="en-US" dirty="0">
                <a:ea typeface="+mn-lt"/>
                <a:cs typeface="+mn-lt"/>
              </a:rPr>
              <a:t>The indirection operator * is used to access an object referenced by a pointer: </a:t>
            </a:r>
          </a:p>
          <a:p>
            <a:pPr>
              <a:buSzPct val="114999"/>
            </a:pPr>
            <a:r>
              <a:rPr lang="en-US" dirty="0">
                <a:ea typeface="+mn-lt"/>
                <a:cs typeface="+mn-lt"/>
              </a:rPr>
              <a:t>Given a pointer, </a:t>
            </a:r>
            <a:r>
              <a:rPr lang="en-US" dirty="0" err="1">
                <a:ea typeface="+mn-lt"/>
                <a:cs typeface="+mn-lt"/>
              </a:rPr>
              <a:t>ptr</a:t>
            </a:r>
            <a:r>
              <a:rPr lang="en-US" dirty="0">
                <a:ea typeface="+mn-lt"/>
                <a:cs typeface="+mn-lt"/>
              </a:rPr>
              <a:t>, *</a:t>
            </a:r>
            <a:r>
              <a:rPr lang="en-US" dirty="0" err="1">
                <a:ea typeface="+mn-lt"/>
                <a:cs typeface="+mn-lt"/>
              </a:rPr>
              <a:t>ptr</a:t>
            </a:r>
            <a:r>
              <a:rPr lang="en-US" dirty="0">
                <a:ea typeface="+mn-lt"/>
                <a:cs typeface="+mn-lt"/>
              </a:rPr>
              <a:t> is the object referenced by </a:t>
            </a:r>
            <a:r>
              <a:rPr lang="en-US" dirty="0" err="1">
                <a:ea typeface="+mn-lt"/>
                <a:cs typeface="+mn-lt"/>
              </a:rPr>
              <a:t>ptr</a:t>
            </a:r>
            <a:r>
              <a:rPr lang="en-US" dirty="0">
                <a:ea typeface="+mn-lt"/>
                <a:cs typeface="+mn-lt"/>
              </a:rPr>
              <a:t>. </a:t>
            </a:r>
          </a:p>
          <a:p>
            <a:pPr>
              <a:buSzPct val="114999"/>
            </a:pPr>
            <a:r>
              <a:rPr lang="en-US" dirty="0">
                <a:ea typeface="+mn-lt"/>
                <a:cs typeface="+mn-lt"/>
              </a:rPr>
              <a:t>As a programmer, you must always distinguish between the pointer </a:t>
            </a:r>
            <a:r>
              <a:rPr lang="en-US" dirty="0" err="1">
                <a:ea typeface="+mn-lt"/>
                <a:cs typeface="+mn-lt"/>
              </a:rPr>
              <a:t>ptr</a:t>
            </a:r>
            <a:r>
              <a:rPr lang="en-US" dirty="0">
                <a:ea typeface="+mn-lt"/>
                <a:cs typeface="+mn-lt"/>
              </a:rPr>
              <a:t> and the addressed object *</a:t>
            </a:r>
            <a:r>
              <a:rPr lang="en-US" dirty="0" err="1">
                <a:ea typeface="+mn-lt"/>
                <a:cs typeface="+mn-lt"/>
              </a:rPr>
              <a:t>ptr</a:t>
            </a:r>
            <a:r>
              <a:rPr lang="en-US" dirty="0">
                <a:ea typeface="+mn-lt"/>
                <a:cs typeface="+mn-lt"/>
              </a:rPr>
              <a:t>.</a:t>
            </a:r>
          </a:p>
          <a:p>
            <a:pPr>
              <a:buSzPct val="114999"/>
            </a:pPr>
            <a:endParaRPr lang="en-US" dirty="0"/>
          </a:p>
          <a:p>
            <a:pPr>
              <a:buSzPct val="114999"/>
            </a:pPr>
            <a:endParaRPr lang="en-US" dirty="0"/>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assigns the value of a to b, since </a:t>
            </a:r>
            <a:r>
              <a:rPr lang="en-US" dirty="0" err="1">
                <a:ea typeface="+mn-lt"/>
                <a:cs typeface="+mn-lt"/>
              </a:rPr>
              <a:t>ptr</a:t>
            </a:r>
            <a:r>
              <a:rPr lang="en-US" dirty="0">
                <a:ea typeface="+mn-lt"/>
                <a:cs typeface="+mn-lt"/>
              </a:rPr>
              <a:t> points to a. The assignment b = a; would return the same result. The expression *</a:t>
            </a:r>
            <a:r>
              <a:rPr lang="en-US" dirty="0" err="1">
                <a:ea typeface="+mn-lt"/>
                <a:cs typeface="+mn-lt"/>
              </a:rPr>
              <a:t>ptr</a:t>
            </a:r>
            <a:r>
              <a:rPr lang="en-US" dirty="0">
                <a:ea typeface="+mn-lt"/>
                <a:cs typeface="+mn-lt"/>
              </a:rPr>
              <a:t> represents the object a, and can be used wherever a could be used.</a:t>
            </a:r>
            <a:endParaRPr lang="en-US" dirty="0"/>
          </a:p>
        </p:txBody>
      </p:sp>
      <p:pic>
        <p:nvPicPr>
          <p:cNvPr id="4" name="Picture 4" descr="Text&#10;&#10;Description automatically generated">
            <a:extLst>
              <a:ext uri="{FF2B5EF4-FFF2-40B4-BE49-F238E27FC236}">
                <a16:creationId xmlns:a16="http://schemas.microsoft.com/office/drawing/2014/main" id="{CE85B2B6-8C8E-21EA-9868-4362BF0FA5CA}"/>
              </a:ext>
            </a:extLst>
          </p:cNvPr>
          <p:cNvPicPr>
            <a:picLocks noChangeAspect="1"/>
          </p:cNvPicPr>
          <p:nvPr/>
        </p:nvPicPr>
        <p:blipFill>
          <a:blip r:embed="rId2"/>
          <a:stretch>
            <a:fillRect/>
          </a:stretch>
        </p:blipFill>
        <p:spPr>
          <a:xfrm>
            <a:off x="1592451" y="3591447"/>
            <a:ext cx="5539352" cy="1199104"/>
          </a:xfrm>
          <a:prstGeom prst="rect">
            <a:avLst/>
          </a:prstGeom>
        </p:spPr>
      </p:pic>
    </p:spTree>
    <p:extLst>
      <p:ext uri="{BB962C8B-B14F-4D97-AF65-F5344CB8AC3E}">
        <p14:creationId xmlns:p14="http://schemas.microsoft.com/office/powerpoint/2010/main" val="13847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5DE0-E8B5-D0E9-7914-01C4D7C48239}"/>
              </a:ext>
            </a:extLst>
          </p:cNvPr>
          <p:cNvSpPr>
            <a:spLocks noGrp="1"/>
          </p:cNvSpPr>
          <p:nvPr>
            <p:ph type="title"/>
          </p:nvPr>
        </p:nvSpPr>
        <p:spPr/>
        <p:txBody>
          <a:bodyPr/>
          <a:lstStyle/>
          <a:p>
            <a:r>
              <a:rPr lang="en-US" dirty="0"/>
              <a:t>Defining References</a:t>
            </a:r>
          </a:p>
        </p:txBody>
      </p:sp>
      <p:sp>
        <p:nvSpPr>
          <p:cNvPr id="3" name="Content Placeholder 2">
            <a:extLst>
              <a:ext uri="{FF2B5EF4-FFF2-40B4-BE49-F238E27FC236}">
                <a16:creationId xmlns:a16="http://schemas.microsoft.com/office/drawing/2014/main" id="{23868B7E-15FD-C359-D54E-BC6498F9E9D8}"/>
              </a:ext>
            </a:extLst>
          </p:cNvPr>
          <p:cNvSpPr>
            <a:spLocks noGrp="1"/>
          </p:cNvSpPr>
          <p:nvPr>
            <p:ph idx="1"/>
          </p:nvPr>
        </p:nvSpPr>
        <p:spPr/>
        <p:txBody>
          <a:bodyPr>
            <a:normAutofit fontScale="55000" lnSpcReduction="20000"/>
          </a:bodyPr>
          <a:lstStyle/>
          <a:p>
            <a:r>
              <a:rPr lang="en-US" dirty="0">
                <a:ea typeface="+mn-lt"/>
                <a:cs typeface="+mn-lt"/>
              </a:rPr>
              <a:t>A reference is another name, or alias, for an object that already exists. Defining a reference does not occupy additional memory. Any operations defined for the reference are performed with the object to which it refers. References are particularly useful as parameters and return values of functions.</a:t>
            </a:r>
          </a:p>
          <a:p>
            <a:pPr>
              <a:buSzPct val="114999"/>
            </a:pPr>
            <a:r>
              <a:rPr lang="en-US" dirty="0">
                <a:ea typeface="+mn-lt"/>
                <a:cs typeface="+mn-lt"/>
              </a:rPr>
              <a:t>The ampersand character, &amp;, is used to define a reference. Given that T is a type, T&amp; denotes a reference to T</a:t>
            </a:r>
          </a:p>
          <a:p>
            <a:pPr>
              <a:buSzPct val="114999"/>
            </a:pPr>
            <a:endParaRPr lang="en-US" dirty="0"/>
          </a:p>
          <a:p>
            <a:pPr>
              <a:buSzPct val="114999"/>
            </a:pPr>
            <a:endParaRPr lang="en-US" dirty="0">
              <a:ea typeface="+mn-lt"/>
              <a:cs typeface="+mn-lt"/>
            </a:endParaRPr>
          </a:p>
          <a:p>
            <a:pPr>
              <a:buSzPct val="114999"/>
            </a:pPr>
            <a:endParaRPr lang="en-US" dirty="0">
              <a:ea typeface="+mn-lt"/>
              <a:cs typeface="+mn-lt"/>
            </a:endParaRPr>
          </a:p>
          <a:p>
            <a:pPr>
              <a:buSzPct val="114999"/>
            </a:pPr>
            <a:r>
              <a:rPr lang="en-US" dirty="0" err="1">
                <a:ea typeface="+mn-lt"/>
                <a:cs typeface="+mn-lt"/>
              </a:rPr>
              <a:t>rx</a:t>
            </a:r>
            <a:r>
              <a:rPr lang="en-US" dirty="0">
                <a:ea typeface="+mn-lt"/>
                <a:cs typeface="+mn-lt"/>
              </a:rPr>
              <a:t> is thus a different way of expressing the variable x and belongs to the type “reference to float”. Operations with </a:t>
            </a:r>
            <a:r>
              <a:rPr lang="en-US" dirty="0" err="1">
                <a:ea typeface="+mn-lt"/>
                <a:cs typeface="+mn-lt"/>
              </a:rPr>
              <a:t>rx</a:t>
            </a:r>
            <a:r>
              <a:rPr lang="en-US" dirty="0">
                <a:ea typeface="+mn-lt"/>
                <a:cs typeface="+mn-lt"/>
              </a:rPr>
              <a:t>, such as</a:t>
            </a:r>
            <a:endParaRPr lang="en-US" dirty="0"/>
          </a:p>
          <a:p>
            <a:pPr>
              <a:buSzPct val="114999"/>
            </a:pPr>
            <a:endParaRPr lang="en-US" dirty="0"/>
          </a:p>
          <a:p>
            <a:pPr>
              <a:buSzPct val="114999"/>
            </a:pPr>
            <a:endParaRPr lang="en-US" dirty="0"/>
          </a:p>
          <a:p>
            <a:pPr>
              <a:buSzPct val="114999"/>
            </a:pPr>
            <a:r>
              <a:rPr lang="en-US" dirty="0">
                <a:ea typeface="+mn-lt"/>
                <a:cs typeface="+mn-lt"/>
              </a:rPr>
              <a:t>will automatically affect the variable x. The &amp; character, which indicates a reference, only occurs in declarations and is not related to the address operator &amp;! The address operator returns the address of an object. If you apply this operator to a reference, it returns the address of the referenced object.</a:t>
            </a:r>
            <a:endParaRPr lang="en-US" dirty="0"/>
          </a:p>
          <a:p>
            <a:pPr>
              <a:buSzPct val="114999"/>
            </a:pPr>
            <a:endParaRPr lang="en-US" dirty="0"/>
          </a:p>
          <a:p>
            <a:pPr marL="0" indent="0">
              <a:buSzPct val="114999"/>
              <a:buNone/>
            </a:pPr>
            <a:endParaRPr lang="en-US"/>
          </a:p>
        </p:txBody>
      </p:sp>
      <p:pic>
        <p:nvPicPr>
          <p:cNvPr id="4" name="Picture 4" descr="Chart&#10;&#10;Description automatically generated">
            <a:extLst>
              <a:ext uri="{FF2B5EF4-FFF2-40B4-BE49-F238E27FC236}">
                <a16:creationId xmlns:a16="http://schemas.microsoft.com/office/drawing/2014/main" id="{8C3EC923-F306-5FBC-E484-8CC6B673318E}"/>
              </a:ext>
            </a:extLst>
          </p:cNvPr>
          <p:cNvPicPr>
            <a:picLocks noChangeAspect="1"/>
          </p:cNvPicPr>
          <p:nvPr/>
        </p:nvPicPr>
        <p:blipFill>
          <a:blip r:embed="rId2"/>
          <a:stretch>
            <a:fillRect/>
          </a:stretch>
        </p:blipFill>
        <p:spPr>
          <a:xfrm>
            <a:off x="3045525" y="3572681"/>
            <a:ext cx="3388962" cy="472734"/>
          </a:xfrm>
          <a:prstGeom prst="rect">
            <a:avLst/>
          </a:prstGeom>
        </p:spPr>
      </p:pic>
      <p:pic>
        <p:nvPicPr>
          <p:cNvPr id="5" name="Picture 5">
            <a:extLst>
              <a:ext uri="{FF2B5EF4-FFF2-40B4-BE49-F238E27FC236}">
                <a16:creationId xmlns:a16="http://schemas.microsoft.com/office/drawing/2014/main" id="{F1CC91A3-7C9E-C303-27CC-2136E6106DF3}"/>
              </a:ext>
            </a:extLst>
          </p:cNvPr>
          <p:cNvPicPr>
            <a:picLocks noChangeAspect="1"/>
          </p:cNvPicPr>
          <p:nvPr/>
        </p:nvPicPr>
        <p:blipFill>
          <a:blip r:embed="rId3"/>
          <a:stretch>
            <a:fillRect/>
          </a:stretch>
        </p:blipFill>
        <p:spPr>
          <a:xfrm>
            <a:off x="2877519" y="4620393"/>
            <a:ext cx="3905572" cy="361706"/>
          </a:xfrm>
          <a:prstGeom prst="rect">
            <a:avLst/>
          </a:prstGeom>
        </p:spPr>
      </p:pic>
    </p:spTree>
    <p:extLst>
      <p:ext uri="{BB962C8B-B14F-4D97-AF65-F5344CB8AC3E}">
        <p14:creationId xmlns:p14="http://schemas.microsoft.com/office/powerpoint/2010/main" val="167990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637A-B565-7AAF-B0B4-B00EEDE95910}"/>
              </a:ext>
            </a:extLst>
          </p:cNvPr>
          <p:cNvSpPr>
            <a:spLocks noGrp="1"/>
          </p:cNvSpPr>
          <p:nvPr>
            <p:ph type="title"/>
          </p:nvPr>
        </p:nvSpPr>
        <p:spPr/>
        <p:txBody>
          <a:bodyPr/>
          <a:lstStyle/>
          <a:p>
            <a:r>
              <a:rPr lang="en-US" dirty="0">
                <a:ea typeface="+mj-lt"/>
                <a:cs typeface="+mj-lt"/>
              </a:rPr>
              <a:t>Using Pointers to Access Objects</a:t>
            </a:r>
            <a:endParaRPr lang="en-US" dirty="0"/>
          </a:p>
        </p:txBody>
      </p:sp>
      <p:sp>
        <p:nvSpPr>
          <p:cNvPr id="3" name="Content Placeholder 2">
            <a:extLst>
              <a:ext uri="{FF2B5EF4-FFF2-40B4-BE49-F238E27FC236}">
                <a16:creationId xmlns:a16="http://schemas.microsoft.com/office/drawing/2014/main" id="{FF225E8F-E52E-33DB-7BAA-5C5FEDD84E14}"/>
              </a:ext>
            </a:extLst>
          </p:cNvPr>
          <p:cNvSpPr>
            <a:spLocks noGrp="1"/>
          </p:cNvSpPr>
          <p:nvPr>
            <p:ph idx="1"/>
          </p:nvPr>
        </p:nvSpPr>
        <p:spPr/>
        <p:txBody>
          <a:bodyPr>
            <a:normAutofit fontScale="92500" lnSpcReduction="10000"/>
          </a:bodyPr>
          <a:lstStyle/>
          <a:p>
            <a:r>
              <a:rPr lang="en-US" dirty="0">
                <a:ea typeface="+mn-lt"/>
                <a:cs typeface="+mn-lt"/>
              </a:rPr>
              <a:t>The star character * used for defining pointer variables is not an operator but merely imitates the later use of the pointer in expressions. Thus, the definition </a:t>
            </a:r>
          </a:p>
          <a:p>
            <a:pPr>
              <a:buSzPct val="114999"/>
            </a:pPr>
            <a:endParaRPr lang="en-US" dirty="0"/>
          </a:p>
          <a:p>
            <a:pPr>
              <a:buSzPct val="114999"/>
            </a:pPr>
            <a:r>
              <a:rPr lang="en-US" dirty="0">
                <a:ea typeface="+mn-lt"/>
                <a:cs typeface="+mn-lt"/>
              </a:rPr>
              <a:t>has the following meaning: </a:t>
            </a:r>
            <a:r>
              <a:rPr lang="en-US" dirty="0" err="1">
                <a:ea typeface="+mn-lt"/>
                <a:cs typeface="+mn-lt"/>
              </a:rPr>
              <a:t>ptr</a:t>
            </a:r>
            <a:r>
              <a:rPr lang="en-US" dirty="0">
                <a:ea typeface="+mn-lt"/>
                <a:cs typeface="+mn-lt"/>
              </a:rPr>
              <a:t> is a long* (pointer to long) type and *</a:t>
            </a:r>
            <a:r>
              <a:rPr lang="en-US" dirty="0" err="1">
                <a:ea typeface="+mn-lt"/>
                <a:cs typeface="+mn-lt"/>
              </a:rPr>
              <a:t>ptr</a:t>
            </a:r>
            <a:r>
              <a:rPr lang="en-US" dirty="0">
                <a:ea typeface="+mn-lt"/>
                <a:cs typeface="+mn-lt"/>
              </a:rPr>
              <a:t> is a long type. </a:t>
            </a:r>
          </a:p>
          <a:p>
            <a:pPr>
              <a:buSzPct val="114999"/>
            </a:pPr>
            <a:r>
              <a:rPr lang="en-US" dirty="0">
                <a:ea typeface="+mn-lt"/>
                <a:cs typeface="+mn-lt"/>
              </a:rPr>
              <a:t>The indirection operator * has high precedence, just like the address operator &amp;. Both operators are unary, that is, they have only one operand. This also helps distinguish the redirection operator from the binary multiplication operator *, which always takes two operands.</a:t>
            </a:r>
          </a:p>
        </p:txBody>
      </p:sp>
      <p:pic>
        <p:nvPicPr>
          <p:cNvPr id="4" name="Picture 4" descr="A picture containing text&#10;&#10;Description automatically generated">
            <a:extLst>
              <a:ext uri="{FF2B5EF4-FFF2-40B4-BE49-F238E27FC236}">
                <a16:creationId xmlns:a16="http://schemas.microsoft.com/office/drawing/2014/main" id="{822F2C44-8AA8-ED6D-5412-426E2AA05D14}"/>
              </a:ext>
            </a:extLst>
          </p:cNvPr>
          <p:cNvPicPr>
            <a:picLocks noChangeAspect="1"/>
          </p:cNvPicPr>
          <p:nvPr/>
        </p:nvPicPr>
        <p:blipFill>
          <a:blip r:embed="rId2"/>
          <a:stretch>
            <a:fillRect/>
          </a:stretch>
        </p:blipFill>
        <p:spPr>
          <a:xfrm>
            <a:off x="1688912" y="3261909"/>
            <a:ext cx="1362075" cy="476250"/>
          </a:xfrm>
          <a:prstGeom prst="rect">
            <a:avLst/>
          </a:prstGeom>
        </p:spPr>
      </p:pic>
    </p:spTree>
    <p:extLst>
      <p:ext uri="{BB962C8B-B14F-4D97-AF65-F5344CB8AC3E}">
        <p14:creationId xmlns:p14="http://schemas.microsoft.com/office/powerpoint/2010/main" val="2077275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E2AA-1BD2-6A4E-4469-93EC89D35063}"/>
              </a:ext>
            </a:extLst>
          </p:cNvPr>
          <p:cNvSpPr>
            <a:spLocks noGrp="1"/>
          </p:cNvSpPr>
          <p:nvPr>
            <p:ph type="title"/>
          </p:nvPr>
        </p:nvSpPr>
        <p:spPr/>
        <p:txBody>
          <a:bodyPr/>
          <a:lstStyle/>
          <a:p>
            <a:r>
              <a:rPr lang="en-US" dirty="0">
                <a:ea typeface="+mj-lt"/>
                <a:cs typeface="+mj-lt"/>
              </a:rPr>
              <a:t>L-values</a:t>
            </a:r>
            <a:endParaRPr lang="en-US" dirty="0"/>
          </a:p>
        </p:txBody>
      </p:sp>
      <p:sp>
        <p:nvSpPr>
          <p:cNvPr id="3" name="Content Placeholder 2">
            <a:extLst>
              <a:ext uri="{FF2B5EF4-FFF2-40B4-BE49-F238E27FC236}">
                <a16:creationId xmlns:a16="http://schemas.microsoft.com/office/drawing/2014/main" id="{8553566F-D5BE-A451-4307-1515C7797224}"/>
              </a:ext>
            </a:extLst>
          </p:cNvPr>
          <p:cNvSpPr>
            <a:spLocks noGrp="1"/>
          </p:cNvSpPr>
          <p:nvPr>
            <p:ph idx="1"/>
          </p:nvPr>
        </p:nvSpPr>
        <p:spPr/>
        <p:txBody>
          <a:bodyPr>
            <a:normAutofit lnSpcReduction="10000"/>
          </a:bodyPr>
          <a:lstStyle/>
          <a:p>
            <a:r>
              <a:rPr lang="en-US" dirty="0">
                <a:ea typeface="+mn-lt"/>
                <a:cs typeface="+mn-lt"/>
              </a:rPr>
              <a:t>An expression that identifies an object in memory is known as an</a:t>
            </a:r>
            <a:r>
              <a:rPr lang="en-US" b="1" dirty="0">
                <a:ea typeface="+mn-lt"/>
                <a:cs typeface="+mn-lt"/>
              </a:rPr>
              <a:t> L-value</a:t>
            </a:r>
            <a:r>
              <a:rPr lang="en-US" dirty="0">
                <a:ea typeface="+mn-lt"/>
                <a:cs typeface="+mn-lt"/>
              </a:rPr>
              <a:t> in C++. The term L-value occurs commonly in compiler error messages and is derived from the assignment. The left operand of the = operator must always designate a memory address. Expressions other than an L-value are often referred to as </a:t>
            </a:r>
            <a:r>
              <a:rPr lang="en-US" b="1" dirty="0">
                <a:ea typeface="+mn-lt"/>
                <a:cs typeface="+mn-lt"/>
              </a:rPr>
              <a:t>R-values</a:t>
            </a:r>
            <a:r>
              <a:rPr lang="en-US" dirty="0">
                <a:ea typeface="+mn-lt"/>
                <a:cs typeface="+mn-lt"/>
              </a:rPr>
              <a:t>.</a:t>
            </a:r>
          </a:p>
          <a:p>
            <a:pPr>
              <a:buSzPct val="114999"/>
            </a:pPr>
            <a:r>
              <a:rPr lang="en-US" dirty="0">
                <a:ea typeface="+mn-lt"/>
                <a:cs typeface="+mn-lt"/>
              </a:rPr>
              <a:t>A variable name is the simplest example of an L-value. However, a constant or an expression, such as x + 1, is an R-value. The indirection operator is one example of an operator that yields L-values. Given a pointer variable p, both p and *p are L-values, as *p designates the object to which p points. </a:t>
            </a:r>
            <a:endParaRPr lang="en-US" dirty="0"/>
          </a:p>
        </p:txBody>
      </p:sp>
    </p:spTree>
    <p:extLst>
      <p:ext uri="{BB962C8B-B14F-4D97-AF65-F5344CB8AC3E}">
        <p14:creationId xmlns:p14="http://schemas.microsoft.com/office/powerpoint/2010/main" val="380556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2445-4202-8179-83B4-2BF937E5F481}"/>
              </a:ext>
            </a:extLst>
          </p:cNvPr>
          <p:cNvSpPr>
            <a:spLocks noGrp="1"/>
          </p:cNvSpPr>
          <p:nvPr>
            <p:ph type="title"/>
          </p:nvPr>
        </p:nvSpPr>
        <p:spPr/>
        <p:txBody>
          <a:bodyPr/>
          <a:lstStyle/>
          <a:p>
            <a:r>
              <a:rPr lang="en-US" dirty="0"/>
              <a:t>Objects as Arguments</a:t>
            </a:r>
          </a:p>
        </p:txBody>
      </p:sp>
      <p:sp>
        <p:nvSpPr>
          <p:cNvPr id="3" name="Content Placeholder 2">
            <a:extLst>
              <a:ext uri="{FF2B5EF4-FFF2-40B4-BE49-F238E27FC236}">
                <a16:creationId xmlns:a16="http://schemas.microsoft.com/office/drawing/2014/main" id="{266477C1-4D52-7656-FA9C-917A26B03112}"/>
              </a:ext>
            </a:extLst>
          </p:cNvPr>
          <p:cNvSpPr>
            <a:spLocks noGrp="1"/>
          </p:cNvSpPr>
          <p:nvPr>
            <p:ph idx="1"/>
          </p:nvPr>
        </p:nvSpPr>
        <p:spPr/>
        <p:txBody>
          <a:bodyPr>
            <a:normAutofit fontScale="92500"/>
          </a:bodyPr>
          <a:lstStyle/>
          <a:p>
            <a:r>
              <a:rPr lang="en-US" dirty="0">
                <a:ea typeface="+mn-lt"/>
                <a:cs typeface="+mn-lt"/>
              </a:rPr>
              <a:t>If an object is passed as an argument to a function, two possible situations occur: </a:t>
            </a:r>
            <a:endParaRPr lang="en-US"/>
          </a:p>
          <a:p>
            <a:pPr lvl="1">
              <a:buSzPct val="114999"/>
            </a:pPr>
            <a:r>
              <a:rPr lang="en-US" dirty="0">
                <a:ea typeface="+mn-lt"/>
                <a:cs typeface="+mn-lt"/>
              </a:rPr>
              <a:t>the parameter in question is the same type as the object passed to it. The function that is called is then passed a copy of the object (passing by value) </a:t>
            </a:r>
            <a:endParaRPr lang="en-US"/>
          </a:p>
          <a:p>
            <a:pPr lvl="1">
              <a:buSzPct val="114999"/>
            </a:pPr>
            <a:r>
              <a:rPr lang="en-US" dirty="0">
                <a:ea typeface="+mn-lt"/>
                <a:cs typeface="+mn-lt"/>
              </a:rPr>
              <a:t>the parameter in question is a reference. The parameter is then an alias for the argument, that is, the function that is called manipulates the object passed by the calling function (passing by reference). </a:t>
            </a:r>
            <a:endParaRPr lang="en-US">
              <a:ea typeface="+mn-lt"/>
              <a:cs typeface="+mn-lt"/>
            </a:endParaRPr>
          </a:p>
          <a:p>
            <a:pPr>
              <a:buSzPct val="114999"/>
            </a:pPr>
            <a:r>
              <a:rPr lang="en-US" dirty="0">
                <a:ea typeface="+mn-lt"/>
                <a:cs typeface="+mn-lt"/>
              </a:rPr>
              <a:t>In the first case, the argument passed to the function cannot be manipulated by the function. This is not true for passing by reference. However, there is a third way of passing by reference—passing pointers to the function.</a:t>
            </a:r>
            <a:endParaRPr lang="en-US"/>
          </a:p>
        </p:txBody>
      </p:sp>
    </p:spTree>
    <p:extLst>
      <p:ext uri="{BB962C8B-B14F-4D97-AF65-F5344CB8AC3E}">
        <p14:creationId xmlns:p14="http://schemas.microsoft.com/office/powerpoint/2010/main" val="386234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541E-88D2-D2A9-B0F6-D0656DCD28D8}"/>
              </a:ext>
            </a:extLst>
          </p:cNvPr>
          <p:cNvSpPr>
            <a:spLocks noGrp="1"/>
          </p:cNvSpPr>
          <p:nvPr>
            <p:ph type="title"/>
          </p:nvPr>
        </p:nvSpPr>
        <p:spPr/>
        <p:txBody>
          <a:bodyPr/>
          <a:lstStyle/>
          <a:p>
            <a:r>
              <a:rPr lang="en-US" dirty="0">
                <a:ea typeface="+mj-lt"/>
                <a:cs typeface="+mj-lt"/>
              </a:rPr>
              <a:t>Pointers as Arguments</a:t>
            </a:r>
            <a:endParaRPr lang="en-US" dirty="0"/>
          </a:p>
        </p:txBody>
      </p:sp>
      <p:sp>
        <p:nvSpPr>
          <p:cNvPr id="3" name="Content Placeholder 2">
            <a:extLst>
              <a:ext uri="{FF2B5EF4-FFF2-40B4-BE49-F238E27FC236}">
                <a16:creationId xmlns:a16="http://schemas.microsoft.com/office/drawing/2014/main" id="{7E01177C-1906-C042-9B96-E9F27237713A}"/>
              </a:ext>
            </a:extLst>
          </p:cNvPr>
          <p:cNvSpPr>
            <a:spLocks noGrp="1"/>
          </p:cNvSpPr>
          <p:nvPr>
            <p:ph idx="1"/>
          </p:nvPr>
        </p:nvSpPr>
        <p:spPr/>
        <p:txBody>
          <a:bodyPr>
            <a:normAutofit fontScale="85000" lnSpcReduction="20000"/>
          </a:bodyPr>
          <a:lstStyle/>
          <a:p>
            <a:r>
              <a:rPr lang="en-US" dirty="0">
                <a:ea typeface="+mn-lt"/>
                <a:cs typeface="+mn-lt"/>
              </a:rPr>
              <a:t>How do you declare a function parameter to allow an address to be passed to the function as an argument? The answer is quite simple: The parameter must be declared as a</a:t>
            </a:r>
            <a:r>
              <a:rPr lang="en-US" b="1" dirty="0">
                <a:ea typeface="+mn-lt"/>
                <a:cs typeface="+mn-lt"/>
              </a:rPr>
              <a:t> pointer variable</a:t>
            </a:r>
            <a:r>
              <a:rPr lang="en-US" dirty="0">
                <a:ea typeface="+mn-lt"/>
                <a:cs typeface="+mn-lt"/>
              </a:rPr>
              <a:t>.</a:t>
            </a:r>
          </a:p>
          <a:p>
            <a:pPr>
              <a:buSzPct val="114999"/>
            </a:pPr>
            <a:r>
              <a:rPr lang="en-US" dirty="0">
                <a:ea typeface="+mn-lt"/>
                <a:cs typeface="+mn-lt"/>
              </a:rPr>
              <a:t>If, for example, the function </a:t>
            </a:r>
            <a:r>
              <a:rPr lang="en-US" dirty="0" err="1">
                <a:ea typeface="+mn-lt"/>
                <a:cs typeface="+mn-lt"/>
              </a:rPr>
              <a:t>func</a:t>
            </a:r>
            <a:r>
              <a:rPr lang="en-US" dirty="0">
                <a:ea typeface="+mn-lt"/>
                <a:cs typeface="+mn-lt"/>
              </a:rPr>
              <a:t>() requires the address of an int value as an argument, you can use the following statement</a:t>
            </a:r>
          </a:p>
          <a:p>
            <a:pPr>
              <a:buSzPct val="114999"/>
            </a:pPr>
            <a:endParaRPr lang="en-US" dirty="0"/>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to declare the parameter </a:t>
            </a:r>
            <a:r>
              <a:rPr lang="en-US" dirty="0" err="1">
                <a:ea typeface="+mn-lt"/>
                <a:cs typeface="+mn-lt"/>
              </a:rPr>
              <a:t>iPtr</a:t>
            </a:r>
            <a:r>
              <a:rPr lang="en-US" dirty="0">
                <a:ea typeface="+mn-lt"/>
                <a:cs typeface="+mn-lt"/>
              </a:rPr>
              <a:t> as an int pointer. If a function knows the address of an object, it can of course use the indirection operator to access and manipulate the object.</a:t>
            </a:r>
            <a:endParaRPr lang="en-US" dirty="0"/>
          </a:p>
        </p:txBody>
      </p:sp>
      <p:pic>
        <p:nvPicPr>
          <p:cNvPr id="4" name="Picture 4">
            <a:extLst>
              <a:ext uri="{FF2B5EF4-FFF2-40B4-BE49-F238E27FC236}">
                <a16:creationId xmlns:a16="http://schemas.microsoft.com/office/drawing/2014/main" id="{D934A8EA-016A-9F33-9D99-130D787F2496}"/>
              </a:ext>
            </a:extLst>
          </p:cNvPr>
          <p:cNvPicPr>
            <a:picLocks noChangeAspect="1"/>
          </p:cNvPicPr>
          <p:nvPr/>
        </p:nvPicPr>
        <p:blipFill>
          <a:blip r:embed="rId2"/>
          <a:stretch>
            <a:fillRect/>
          </a:stretch>
        </p:blipFill>
        <p:spPr>
          <a:xfrm>
            <a:off x="1624739" y="4062016"/>
            <a:ext cx="3305013" cy="1103918"/>
          </a:xfrm>
          <a:prstGeom prst="rect">
            <a:avLst/>
          </a:prstGeom>
        </p:spPr>
      </p:pic>
    </p:spTree>
    <p:extLst>
      <p:ext uri="{BB962C8B-B14F-4D97-AF65-F5344CB8AC3E}">
        <p14:creationId xmlns:p14="http://schemas.microsoft.com/office/powerpoint/2010/main" val="4123015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1956-B673-E363-811D-98D53435C41D}"/>
              </a:ext>
            </a:extLst>
          </p:cNvPr>
          <p:cNvSpPr>
            <a:spLocks noGrp="1"/>
          </p:cNvSpPr>
          <p:nvPr>
            <p:ph type="title"/>
          </p:nvPr>
        </p:nvSpPr>
        <p:spPr/>
        <p:txBody>
          <a:bodyPr/>
          <a:lstStyle/>
          <a:p>
            <a:r>
              <a:rPr lang="en-US" dirty="0"/>
              <a:t>Pointers as Arguments</a:t>
            </a:r>
            <a:endParaRPr lang="en-US" dirty="0">
              <a:ea typeface="+mj-lt"/>
              <a:cs typeface="+mj-lt"/>
            </a:endParaRPr>
          </a:p>
        </p:txBody>
      </p:sp>
      <p:sp>
        <p:nvSpPr>
          <p:cNvPr id="3" name="Content Placeholder 2">
            <a:extLst>
              <a:ext uri="{FF2B5EF4-FFF2-40B4-BE49-F238E27FC236}">
                <a16:creationId xmlns:a16="http://schemas.microsoft.com/office/drawing/2014/main" id="{2ADA62DE-3C7B-1FC4-7C0E-DF89D334B919}"/>
              </a:ext>
            </a:extLst>
          </p:cNvPr>
          <p:cNvSpPr>
            <a:spLocks noGrp="1"/>
          </p:cNvSpPr>
          <p:nvPr>
            <p:ph idx="1"/>
          </p:nvPr>
        </p:nvSpPr>
        <p:spPr/>
        <p:txBody>
          <a:bodyPr>
            <a:normAutofit fontScale="92500"/>
          </a:bodyPr>
          <a:lstStyle/>
          <a:p>
            <a:r>
              <a:rPr lang="en-US" b="1" dirty="0">
                <a:solidFill>
                  <a:srgbClr val="FF0000"/>
                </a:solidFill>
                <a:ea typeface="+mn-lt"/>
                <a:cs typeface="+mn-lt"/>
              </a:rPr>
              <a:t>EXAMPLE: Demonstrates the use of pointers as parameters</a:t>
            </a:r>
            <a:endParaRPr lang="en-US" dirty="0">
              <a:solidFill>
                <a:srgbClr val="262626"/>
              </a:solidFill>
              <a:ea typeface="+mn-lt"/>
              <a:cs typeface="+mn-lt"/>
            </a:endParaRPr>
          </a:p>
          <a:p>
            <a:pPr>
              <a:buSzPct val="114999"/>
            </a:pPr>
            <a:r>
              <a:rPr lang="en-US" dirty="0">
                <a:ea typeface="+mn-lt"/>
                <a:cs typeface="+mn-lt"/>
              </a:rPr>
              <a:t>In the </a:t>
            </a:r>
            <a:r>
              <a:rPr lang="en-US" b="1" dirty="0">
                <a:solidFill>
                  <a:srgbClr val="FF0000"/>
                </a:solidFill>
                <a:ea typeface="+mn-lt"/>
                <a:cs typeface="+mn-lt"/>
              </a:rPr>
              <a:t>EXAMPLE</a:t>
            </a:r>
            <a:r>
              <a:rPr lang="en-US" dirty="0">
                <a:ea typeface="+mn-lt"/>
                <a:cs typeface="+mn-lt"/>
              </a:rPr>
              <a:t>, the function swap() swaps the values of the variables x and y in the calling function. The function swap() is able to access the variables since the addresses of these variables, that is &amp;x and &amp;y, are passed to it as arguments</a:t>
            </a:r>
          </a:p>
          <a:p>
            <a:pPr>
              <a:buSzPct val="114999"/>
            </a:pPr>
            <a:r>
              <a:rPr lang="en-US">
                <a:ea typeface="+mn-lt"/>
                <a:cs typeface="+mn-lt"/>
              </a:rPr>
              <a:t>The parameters p1 and p2 in swap() are thus declared as float pointers. The statement </a:t>
            </a:r>
            <a:r>
              <a:rPr lang="en-US" dirty="0">
                <a:ea typeface="+mn-lt"/>
                <a:cs typeface="+mn-lt"/>
              </a:rPr>
              <a:t>swap( &amp;x, &amp;y); initializes the pointers p1 and p2 with the addresses of x or y. When the function manipulates the expressions *p1 and *p2, it really accesses the variables x and y in the calling function and exchanges their values</a:t>
            </a:r>
            <a:endParaRPr lang="en-US" dirty="0"/>
          </a:p>
        </p:txBody>
      </p:sp>
    </p:spTree>
    <p:extLst>
      <p:ext uri="{BB962C8B-B14F-4D97-AF65-F5344CB8AC3E}">
        <p14:creationId xmlns:p14="http://schemas.microsoft.com/office/powerpoint/2010/main" val="407953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D376-66FE-70D1-AE63-A4D420FE8EAC}"/>
              </a:ext>
            </a:extLst>
          </p:cNvPr>
          <p:cNvSpPr>
            <a:spLocks noGrp="1"/>
          </p:cNvSpPr>
          <p:nvPr>
            <p:ph type="title"/>
          </p:nvPr>
        </p:nvSpPr>
        <p:spPr/>
        <p:txBody>
          <a:bodyPr/>
          <a:lstStyle/>
          <a:p>
            <a:r>
              <a:rPr lang="en-US" dirty="0">
                <a:ea typeface="+mj-lt"/>
                <a:cs typeface="+mj-lt"/>
              </a:rPr>
              <a:t>Defining References</a:t>
            </a:r>
          </a:p>
        </p:txBody>
      </p:sp>
      <p:sp>
        <p:nvSpPr>
          <p:cNvPr id="3" name="Content Placeholder 2">
            <a:extLst>
              <a:ext uri="{FF2B5EF4-FFF2-40B4-BE49-F238E27FC236}">
                <a16:creationId xmlns:a16="http://schemas.microsoft.com/office/drawing/2014/main" id="{CE71555E-51ED-421E-7174-43AF2C013C5D}"/>
              </a:ext>
            </a:extLst>
          </p:cNvPr>
          <p:cNvSpPr>
            <a:spLocks noGrp="1"/>
          </p:cNvSpPr>
          <p:nvPr>
            <p:ph idx="1"/>
          </p:nvPr>
        </p:nvSpPr>
        <p:spPr/>
        <p:txBody>
          <a:bodyPr/>
          <a:lstStyle/>
          <a:p>
            <a:r>
              <a:rPr lang="en-US" dirty="0">
                <a:ea typeface="+mn-lt"/>
                <a:cs typeface="+mn-lt"/>
              </a:rPr>
              <a:t>A reference must be initialized when it is declared, and cannot be modified subsequently. In other words, you cannot use the reference to address a different variable at a later stage</a:t>
            </a:r>
            <a:endParaRPr lang="en-US" dirty="0"/>
          </a:p>
        </p:txBody>
      </p:sp>
      <p:pic>
        <p:nvPicPr>
          <p:cNvPr id="4" name="Picture 4">
            <a:extLst>
              <a:ext uri="{FF2B5EF4-FFF2-40B4-BE49-F238E27FC236}">
                <a16:creationId xmlns:a16="http://schemas.microsoft.com/office/drawing/2014/main" id="{3F6B35EB-F995-06C0-506A-B41528551C4C}"/>
              </a:ext>
            </a:extLst>
          </p:cNvPr>
          <p:cNvPicPr>
            <a:picLocks noChangeAspect="1"/>
          </p:cNvPicPr>
          <p:nvPr/>
        </p:nvPicPr>
        <p:blipFill>
          <a:blip r:embed="rId2"/>
          <a:stretch>
            <a:fillRect/>
          </a:stretch>
        </p:blipFill>
        <p:spPr>
          <a:xfrm>
            <a:off x="2825857" y="4269423"/>
            <a:ext cx="6062420" cy="456627"/>
          </a:xfrm>
          <a:prstGeom prst="rect">
            <a:avLst/>
          </a:prstGeom>
        </p:spPr>
      </p:pic>
    </p:spTree>
    <p:extLst>
      <p:ext uri="{BB962C8B-B14F-4D97-AF65-F5344CB8AC3E}">
        <p14:creationId xmlns:p14="http://schemas.microsoft.com/office/powerpoint/2010/main" val="167568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5350-65DB-B880-CBAE-4A27C477C26F}"/>
              </a:ext>
            </a:extLst>
          </p:cNvPr>
          <p:cNvSpPr>
            <a:spLocks noGrp="1"/>
          </p:cNvSpPr>
          <p:nvPr>
            <p:ph type="title"/>
          </p:nvPr>
        </p:nvSpPr>
        <p:spPr/>
        <p:txBody>
          <a:bodyPr/>
          <a:lstStyle/>
          <a:p>
            <a:r>
              <a:rPr lang="en-US" dirty="0">
                <a:ea typeface="+mj-lt"/>
                <a:cs typeface="+mj-lt"/>
              </a:rPr>
              <a:t>Read-Only References</a:t>
            </a:r>
            <a:endParaRPr lang="en-US" dirty="0"/>
          </a:p>
        </p:txBody>
      </p:sp>
      <p:sp>
        <p:nvSpPr>
          <p:cNvPr id="3" name="Content Placeholder 2">
            <a:extLst>
              <a:ext uri="{FF2B5EF4-FFF2-40B4-BE49-F238E27FC236}">
                <a16:creationId xmlns:a16="http://schemas.microsoft.com/office/drawing/2014/main" id="{2CBBFD12-42FB-0AC7-7977-532E897F601C}"/>
              </a:ext>
            </a:extLst>
          </p:cNvPr>
          <p:cNvSpPr>
            <a:spLocks noGrp="1"/>
          </p:cNvSpPr>
          <p:nvPr>
            <p:ph idx="1"/>
          </p:nvPr>
        </p:nvSpPr>
        <p:spPr/>
        <p:txBody>
          <a:bodyPr>
            <a:normAutofit fontScale="70000" lnSpcReduction="20000"/>
          </a:bodyPr>
          <a:lstStyle/>
          <a:p>
            <a:r>
              <a:rPr lang="en-US" dirty="0">
                <a:ea typeface="+mn-lt"/>
                <a:cs typeface="+mn-lt"/>
              </a:rPr>
              <a:t>A reference that addresses a constant object must be a constant itself, that is, it must be defined using the const keyword to avoid modifying the object by reference. However, it is conversely possible to use a </a:t>
            </a:r>
            <a:r>
              <a:rPr lang="en-US" b="1" dirty="0">
                <a:ea typeface="+mn-lt"/>
                <a:cs typeface="+mn-lt"/>
              </a:rPr>
              <a:t>reference to a constant</a:t>
            </a:r>
            <a:r>
              <a:rPr lang="en-US" dirty="0">
                <a:ea typeface="+mn-lt"/>
                <a:cs typeface="+mn-lt"/>
              </a:rPr>
              <a:t> to address a non-constant object.</a:t>
            </a:r>
          </a:p>
          <a:p>
            <a:pPr>
              <a:buSzPct val="114999"/>
            </a:pPr>
            <a:endParaRPr lang="en-US" dirty="0"/>
          </a:p>
          <a:p>
            <a:pPr>
              <a:buSzPct val="114999"/>
            </a:pPr>
            <a:endParaRPr lang="en-US" dirty="0"/>
          </a:p>
          <a:p>
            <a:pPr>
              <a:buSzPct val="114999"/>
            </a:pPr>
            <a:r>
              <a:rPr lang="en-US" dirty="0">
                <a:ea typeface="+mn-lt"/>
                <a:cs typeface="+mn-lt"/>
              </a:rPr>
              <a:t>The reference </a:t>
            </a:r>
            <a:r>
              <a:rPr lang="en-US" dirty="0" err="1">
                <a:ea typeface="+mn-lt"/>
                <a:cs typeface="+mn-lt"/>
              </a:rPr>
              <a:t>cref</a:t>
            </a:r>
            <a:r>
              <a:rPr lang="en-US" dirty="0">
                <a:ea typeface="+mn-lt"/>
                <a:cs typeface="+mn-lt"/>
              </a:rPr>
              <a:t> can be used for read-only access to the variable a, and is said to be a read-only identifier. A read-only identifier can be initialized by a constant, in contrast to a normal reference:</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Since the constant does not take up any memory space, the compiler creates a temporary object which is then referenced. </a:t>
            </a:r>
          </a:p>
        </p:txBody>
      </p:sp>
      <p:pic>
        <p:nvPicPr>
          <p:cNvPr id="4" name="Picture 4" descr="A picture containing logo&#10;&#10;Description automatically generated">
            <a:extLst>
              <a:ext uri="{FF2B5EF4-FFF2-40B4-BE49-F238E27FC236}">
                <a16:creationId xmlns:a16="http://schemas.microsoft.com/office/drawing/2014/main" id="{36A9A0EA-58F3-7AA3-573B-2F4041524094}"/>
              </a:ext>
            </a:extLst>
          </p:cNvPr>
          <p:cNvPicPr>
            <a:picLocks noChangeAspect="1"/>
          </p:cNvPicPr>
          <p:nvPr/>
        </p:nvPicPr>
        <p:blipFill>
          <a:blip r:embed="rId2"/>
          <a:stretch>
            <a:fillRect/>
          </a:stretch>
        </p:blipFill>
        <p:spPr>
          <a:xfrm>
            <a:off x="3846163" y="3354982"/>
            <a:ext cx="4357606" cy="438627"/>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A66E6984-3E91-1CB9-1BF9-3D5652E7A46B}"/>
              </a:ext>
            </a:extLst>
          </p:cNvPr>
          <p:cNvPicPr>
            <a:picLocks noChangeAspect="1"/>
          </p:cNvPicPr>
          <p:nvPr/>
        </p:nvPicPr>
        <p:blipFill>
          <a:blip r:embed="rId3"/>
          <a:stretch>
            <a:fillRect/>
          </a:stretch>
        </p:blipFill>
        <p:spPr>
          <a:xfrm>
            <a:off x="3471621" y="4500324"/>
            <a:ext cx="5106691" cy="530809"/>
          </a:xfrm>
          <a:prstGeom prst="rect">
            <a:avLst/>
          </a:prstGeom>
        </p:spPr>
      </p:pic>
    </p:spTree>
    <p:extLst>
      <p:ext uri="{BB962C8B-B14F-4D97-AF65-F5344CB8AC3E}">
        <p14:creationId xmlns:p14="http://schemas.microsoft.com/office/powerpoint/2010/main" val="121885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277F-B4C2-110E-510E-460AAE1DC233}"/>
              </a:ext>
            </a:extLst>
          </p:cNvPr>
          <p:cNvSpPr>
            <a:spLocks noGrp="1"/>
          </p:cNvSpPr>
          <p:nvPr>
            <p:ph type="title"/>
          </p:nvPr>
        </p:nvSpPr>
        <p:spPr/>
        <p:txBody>
          <a:bodyPr>
            <a:normAutofit fontScale="90000"/>
          </a:bodyPr>
          <a:lstStyle/>
          <a:p>
            <a:r>
              <a:rPr lang="en-US" dirty="0"/>
              <a:t>References as Parameters</a:t>
            </a:r>
            <a:br>
              <a:rPr lang="en-US" dirty="0"/>
            </a:br>
            <a:r>
              <a:rPr lang="en-US" dirty="0"/>
              <a:t>Passing by Reference</a:t>
            </a:r>
          </a:p>
        </p:txBody>
      </p:sp>
      <p:sp>
        <p:nvSpPr>
          <p:cNvPr id="3" name="Content Placeholder 2">
            <a:extLst>
              <a:ext uri="{FF2B5EF4-FFF2-40B4-BE49-F238E27FC236}">
                <a16:creationId xmlns:a16="http://schemas.microsoft.com/office/drawing/2014/main" id="{B269863B-6543-8222-3CDB-C8DB5BAE5471}"/>
              </a:ext>
            </a:extLst>
          </p:cNvPr>
          <p:cNvSpPr>
            <a:spLocks noGrp="1"/>
          </p:cNvSpPr>
          <p:nvPr>
            <p:ph idx="1"/>
          </p:nvPr>
        </p:nvSpPr>
        <p:spPr/>
        <p:txBody>
          <a:bodyPr>
            <a:normAutofit fontScale="62500" lnSpcReduction="20000"/>
          </a:bodyPr>
          <a:lstStyle/>
          <a:p>
            <a:r>
              <a:rPr lang="en-US" dirty="0">
                <a:ea typeface="+mn-lt"/>
                <a:cs typeface="+mn-lt"/>
              </a:rPr>
              <a:t>A </a:t>
            </a:r>
            <a:r>
              <a:rPr lang="en-US" b="1" dirty="0">
                <a:ea typeface="+mn-lt"/>
                <a:cs typeface="+mn-lt"/>
              </a:rPr>
              <a:t>pass by reference</a:t>
            </a:r>
            <a:r>
              <a:rPr lang="en-US" dirty="0">
                <a:ea typeface="+mn-lt"/>
                <a:cs typeface="+mn-lt"/>
              </a:rPr>
              <a:t> can be programmed using references or pointers as function parameters. It is syntactically simpler to use references, although not always permissible. </a:t>
            </a:r>
          </a:p>
          <a:p>
            <a:pPr>
              <a:buSzPct val="114999"/>
            </a:pPr>
            <a:r>
              <a:rPr lang="en-US" dirty="0">
                <a:ea typeface="+mn-lt"/>
                <a:cs typeface="+mn-lt"/>
              </a:rPr>
              <a:t>A parameter of a reference type is an alias for an argument. When a function is called, a reference parameter is initialized with the object supplied as an argument. The function can thus directly manipulate the argument passed to it.</a:t>
            </a:r>
          </a:p>
          <a:p>
            <a:pPr>
              <a:buSzPct val="114999"/>
            </a:pPr>
            <a:endParaRPr lang="en-US" dirty="0"/>
          </a:p>
          <a:p>
            <a:pPr>
              <a:buSzPct val="114999"/>
            </a:pPr>
            <a:endParaRPr lang="en-US" dirty="0"/>
          </a:p>
          <a:p>
            <a:pPr>
              <a:buSzPct val="114999"/>
            </a:pPr>
            <a:r>
              <a:rPr lang="en-US" dirty="0">
                <a:ea typeface="+mn-lt"/>
                <a:cs typeface="+mn-lt"/>
              </a:rPr>
              <a:t>Based on this definition, the statement </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increments the variable var. Within the function, any access to the reference a automatically accesses the supplied variable, var. If an object is passed as an argument when passing by reference, the object is not copied. Instead, the address of the object is passed to the function internally, allowing the function to access the object with which it was called.</a:t>
            </a:r>
            <a:endParaRPr lang="en-US"/>
          </a:p>
        </p:txBody>
      </p:sp>
      <p:pic>
        <p:nvPicPr>
          <p:cNvPr id="4" name="Picture 4">
            <a:extLst>
              <a:ext uri="{FF2B5EF4-FFF2-40B4-BE49-F238E27FC236}">
                <a16:creationId xmlns:a16="http://schemas.microsoft.com/office/drawing/2014/main" id="{7A7CFC9E-85D4-2528-7C9F-3CD5442AE27E}"/>
              </a:ext>
            </a:extLst>
          </p:cNvPr>
          <p:cNvPicPr>
            <a:picLocks noChangeAspect="1"/>
          </p:cNvPicPr>
          <p:nvPr/>
        </p:nvPicPr>
        <p:blipFill>
          <a:blip r:embed="rId2"/>
          <a:stretch>
            <a:fillRect/>
          </a:stretch>
        </p:blipFill>
        <p:spPr>
          <a:xfrm>
            <a:off x="2604052" y="3590201"/>
            <a:ext cx="4764156" cy="452849"/>
          </a:xfrm>
          <a:prstGeom prst="rect">
            <a:avLst/>
          </a:prstGeom>
        </p:spPr>
      </p:pic>
      <p:pic>
        <p:nvPicPr>
          <p:cNvPr id="5" name="Picture 5">
            <a:extLst>
              <a:ext uri="{FF2B5EF4-FFF2-40B4-BE49-F238E27FC236}">
                <a16:creationId xmlns:a16="http://schemas.microsoft.com/office/drawing/2014/main" id="{3025AD4E-B5EF-EE1C-3496-A7F80B1E2FEC}"/>
              </a:ext>
            </a:extLst>
          </p:cNvPr>
          <p:cNvPicPr>
            <a:picLocks noChangeAspect="1"/>
          </p:cNvPicPr>
          <p:nvPr/>
        </p:nvPicPr>
        <p:blipFill>
          <a:blip r:embed="rId3"/>
          <a:stretch>
            <a:fillRect/>
          </a:stretch>
        </p:blipFill>
        <p:spPr>
          <a:xfrm>
            <a:off x="2604052" y="4470741"/>
            <a:ext cx="4797286" cy="434430"/>
          </a:xfrm>
          <a:prstGeom prst="rect">
            <a:avLst/>
          </a:prstGeom>
        </p:spPr>
      </p:pic>
    </p:spTree>
    <p:extLst>
      <p:ext uri="{BB962C8B-B14F-4D97-AF65-F5344CB8AC3E}">
        <p14:creationId xmlns:p14="http://schemas.microsoft.com/office/powerpoint/2010/main" val="327676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DD47-739C-02A0-A1D7-91F1BBDB73D0}"/>
              </a:ext>
            </a:extLst>
          </p:cNvPr>
          <p:cNvSpPr>
            <a:spLocks noGrp="1"/>
          </p:cNvSpPr>
          <p:nvPr>
            <p:ph type="title"/>
          </p:nvPr>
        </p:nvSpPr>
        <p:spPr/>
        <p:txBody>
          <a:bodyPr/>
          <a:lstStyle/>
          <a:p>
            <a:r>
              <a:rPr lang="en-US" dirty="0">
                <a:ea typeface="+mj-lt"/>
                <a:cs typeface="+mj-lt"/>
              </a:rPr>
              <a:t>Comparison to Passing by Value</a:t>
            </a:r>
            <a:endParaRPr lang="en-US" dirty="0"/>
          </a:p>
        </p:txBody>
      </p:sp>
      <p:sp>
        <p:nvSpPr>
          <p:cNvPr id="3" name="Content Placeholder 2">
            <a:extLst>
              <a:ext uri="{FF2B5EF4-FFF2-40B4-BE49-F238E27FC236}">
                <a16:creationId xmlns:a16="http://schemas.microsoft.com/office/drawing/2014/main" id="{6D8A82BD-5B82-B444-EFB5-82DC9FA23B04}"/>
              </a:ext>
            </a:extLst>
          </p:cNvPr>
          <p:cNvSpPr>
            <a:spLocks noGrp="1"/>
          </p:cNvSpPr>
          <p:nvPr>
            <p:ph idx="1"/>
          </p:nvPr>
        </p:nvSpPr>
        <p:spPr/>
        <p:txBody>
          <a:bodyPr>
            <a:normAutofit fontScale="85000" lnSpcReduction="10000"/>
          </a:bodyPr>
          <a:lstStyle/>
          <a:p>
            <a:r>
              <a:rPr lang="en-US" dirty="0">
                <a:ea typeface="+mn-lt"/>
                <a:cs typeface="+mn-lt"/>
              </a:rPr>
              <a:t>In contrast to a normal pass by value an expression, such as </a:t>
            </a:r>
            <a:r>
              <a:rPr lang="en-US" dirty="0" err="1">
                <a:ea typeface="+mn-lt"/>
                <a:cs typeface="+mn-lt"/>
              </a:rPr>
              <a:t>a+b</a:t>
            </a:r>
            <a:r>
              <a:rPr lang="en-US" dirty="0">
                <a:ea typeface="+mn-lt"/>
                <a:cs typeface="+mn-lt"/>
              </a:rPr>
              <a:t>, cannot be used as an argument. The argument must have an address in memory and be of the correct type.</a:t>
            </a:r>
          </a:p>
          <a:p>
            <a:pPr>
              <a:buSzPct val="114999"/>
            </a:pPr>
            <a:r>
              <a:rPr lang="en-US" dirty="0">
                <a:ea typeface="+mn-lt"/>
                <a:cs typeface="+mn-lt"/>
              </a:rPr>
              <a:t>Using references as parameters offers the following benefits: </a:t>
            </a:r>
          </a:p>
          <a:p>
            <a:pPr lvl="1">
              <a:buSzPct val="114999"/>
            </a:pPr>
            <a:r>
              <a:rPr lang="en-US" dirty="0">
                <a:ea typeface="+mn-lt"/>
                <a:cs typeface="+mn-lt"/>
              </a:rPr>
              <a:t>arguments are not copied. In contrast to passing by value, the run time of a program should improve, especially if the arguments occupy large amounts of memory </a:t>
            </a:r>
            <a:endParaRPr lang="en-US">
              <a:ea typeface="+mn-lt"/>
              <a:cs typeface="+mn-lt"/>
            </a:endParaRPr>
          </a:p>
          <a:p>
            <a:pPr lvl="1">
              <a:buSzPct val="114999"/>
            </a:pPr>
            <a:r>
              <a:rPr lang="en-US" dirty="0">
                <a:ea typeface="+mn-lt"/>
                <a:cs typeface="+mn-lt"/>
              </a:rPr>
              <a:t>a function can use the reference parameter to return multiple values to the calling function. Passing by value allows only one result as a return value, unless you resort to using global variables. </a:t>
            </a:r>
            <a:endParaRPr lang="en-US">
              <a:ea typeface="+mn-lt"/>
              <a:cs typeface="+mn-lt"/>
            </a:endParaRPr>
          </a:p>
          <a:p>
            <a:pPr>
              <a:buSzPct val="114999"/>
            </a:pPr>
            <a:r>
              <a:rPr lang="en-US" dirty="0">
                <a:ea typeface="+mn-lt"/>
                <a:cs typeface="+mn-lt"/>
              </a:rPr>
              <a:t>If you need to read arguments, but not copy them, you can define a read-only reference as a parameter</a:t>
            </a:r>
            <a:endParaRPr lang="en-US"/>
          </a:p>
        </p:txBody>
      </p:sp>
    </p:spTree>
    <p:extLst>
      <p:ext uri="{BB962C8B-B14F-4D97-AF65-F5344CB8AC3E}">
        <p14:creationId xmlns:p14="http://schemas.microsoft.com/office/powerpoint/2010/main" val="226628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4D85-2A4B-851D-10F4-02E90B208893}"/>
              </a:ext>
            </a:extLst>
          </p:cNvPr>
          <p:cNvSpPr>
            <a:spLocks noGrp="1"/>
          </p:cNvSpPr>
          <p:nvPr>
            <p:ph type="title"/>
          </p:nvPr>
        </p:nvSpPr>
        <p:spPr/>
        <p:txBody>
          <a:bodyPr/>
          <a:lstStyle/>
          <a:p>
            <a:r>
              <a:rPr lang="en-US" dirty="0"/>
              <a:t>Comparison to Passing by Value</a:t>
            </a:r>
            <a:endParaRPr lang="en-US" dirty="0">
              <a:ea typeface="+mj-lt"/>
              <a:cs typeface="+mj-lt"/>
            </a:endParaRPr>
          </a:p>
        </p:txBody>
      </p:sp>
      <p:sp>
        <p:nvSpPr>
          <p:cNvPr id="3" name="Content Placeholder 2">
            <a:extLst>
              <a:ext uri="{FF2B5EF4-FFF2-40B4-BE49-F238E27FC236}">
                <a16:creationId xmlns:a16="http://schemas.microsoft.com/office/drawing/2014/main" id="{EF834236-D7D5-039C-5DC6-8CD0CF16C154}"/>
              </a:ext>
            </a:extLst>
          </p:cNvPr>
          <p:cNvSpPr>
            <a:spLocks noGrp="1"/>
          </p:cNvSpPr>
          <p:nvPr>
            <p:ph idx="1"/>
          </p:nvPr>
        </p:nvSpPr>
        <p:spPr/>
        <p:txBody>
          <a:bodyPr/>
          <a:lstStyle/>
          <a:p>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The function display() contains a string as an argument. However, it does not generate a new string to which the argument string is copied. Instead, str is simply a reference to the argument. The caller can rest assured that the argument is not modified within the function, as str is declared as a const. </a:t>
            </a:r>
            <a:endParaRPr lang="en-US"/>
          </a:p>
        </p:txBody>
      </p:sp>
      <p:pic>
        <p:nvPicPr>
          <p:cNvPr id="4" name="Picture 4" descr="Text&#10;&#10;Description automatically generated">
            <a:extLst>
              <a:ext uri="{FF2B5EF4-FFF2-40B4-BE49-F238E27FC236}">
                <a16:creationId xmlns:a16="http://schemas.microsoft.com/office/drawing/2014/main" id="{EE2798B5-2A55-75C1-5DDE-9898E0736A7A}"/>
              </a:ext>
            </a:extLst>
          </p:cNvPr>
          <p:cNvPicPr>
            <a:picLocks noChangeAspect="1"/>
          </p:cNvPicPr>
          <p:nvPr/>
        </p:nvPicPr>
        <p:blipFill>
          <a:blip r:embed="rId2"/>
          <a:stretch>
            <a:fillRect/>
          </a:stretch>
        </p:blipFill>
        <p:spPr>
          <a:xfrm>
            <a:off x="3260035" y="2829346"/>
            <a:ext cx="5095460" cy="516821"/>
          </a:xfrm>
          <a:prstGeom prst="rect">
            <a:avLst/>
          </a:prstGeom>
        </p:spPr>
      </p:pic>
    </p:spTree>
    <p:extLst>
      <p:ext uri="{BB962C8B-B14F-4D97-AF65-F5344CB8AC3E}">
        <p14:creationId xmlns:p14="http://schemas.microsoft.com/office/powerpoint/2010/main" val="188196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26B4-E024-9D0F-C9A4-5B3B383FC797}"/>
              </a:ext>
            </a:extLst>
          </p:cNvPr>
          <p:cNvSpPr>
            <a:spLocks noGrp="1"/>
          </p:cNvSpPr>
          <p:nvPr>
            <p:ph type="title"/>
          </p:nvPr>
        </p:nvSpPr>
        <p:spPr/>
        <p:txBody>
          <a:bodyPr/>
          <a:lstStyle/>
          <a:p>
            <a:r>
              <a:rPr lang="en-US" dirty="0"/>
              <a:t>References as Return value</a:t>
            </a:r>
          </a:p>
        </p:txBody>
      </p:sp>
      <p:sp>
        <p:nvSpPr>
          <p:cNvPr id="3" name="Content Placeholder 2">
            <a:extLst>
              <a:ext uri="{FF2B5EF4-FFF2-40B4-BE49-F238E27FC236}">
                <a16:creationId xmlns:a16="http://schemas.microsoft.com/office/drawing/2014/main" id="{94FFAEE3-853D-09FB-8167-7F35064609CA}"/>
              </a:ext>
            </a:extLst>
          </p:cNvPr>
          <p:cNvSpPr>
            <a:spLocks noGrp="1"/>
          </p:cNvSpPr>
          <p:nvPr>
            <p:ph idx="1"/>
          </p:nvPr>
        </p:nvSpPr>
        <p:spPr/>
        <p:txBody>
          <a:bodyPr>
            <a:normAutofit fontScale="62500" lnSpcReduction="20000"/>
          </a:bodyPr>
          <a:lstStyle/>
          <a:p>
            <a:r>
              <a:rPr lang="en-US" dirty="0">
                <a:ea typeface="+mn-lt"/>
                <a:cs typeface="+mn-lt"/>
              </a:rPr>
              <a:t>The return type of a function can also be a reference type. The function call then represents an object, and can be used just like an object.</a:t>
            </a:r>
          </a:p>
          <a:p>
            <a:pPr>
              <a:buSzPct val="114999"/>
            </a:pPr>
            <a:endParaRPr lang="en-US" dirty="0"/>
          </a:p>
          <a:p>
            <a:pPr>
              <a:buSzPct val="114999"/>
            </a:pPr>
            <a:endParaRPr lang="en-US" dirty="0"/>
          </a:p>
          <a:p>
            <a:pPr>
              <a:buSzPct val="114999"/>
            </a:pPr>
            <a:endParaRPr lang="en-US" dirty="0"/>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function returns a reference to a static string, str. Pay attention to the following point when returning references and pointers: </a:t>
            </a:r>
            <a:r>
              <a:rPr lang="en-US" b="1" dirty="0">
                <a:ea typeface="+mn-lt"/>
                <a:cs typeface="+mn-lt"/>
              </a:rPr>
              <a:t>The object referenced by the return value must exist after leaving the function</a:t>
            </a:r>
            <a:r>
              <a:rPr lang="en-US" dirty="0">
                <a:ea typeface="+mn-lt"/>
                <a:cs typeface="+mn-lt"/>
              </a:rPr>
              <a:t>. </a:t>
            </a:r>
          </a:p>
          <a:p>
            <a:pPr>
              <a:buSzPct val="114999"/>
            </a:pPr>
            <a:r>
              <a:rPr lang="en-US" dirty="0">
                <a:ea typeface="+mn-lt"/>
                <a:cs typeface="+mn-lt"/>
              </a:rPr>
              <a:t>It would be a critical error to declare the string str as a normal auto variable in the function message(). This would destroy the string on leaving the function and the reference would point to an object that no longer existed.</a:t>
            </a:r>
            <a:endParaRPr lang="en-US"/>
          </a:p>
        </p:txBody>
      </p:sp>
      <p:pic>
        <p:nvPicPr>
          <p:cNvPr id="4" name="Picture 4" descr="Text, letter&#10;&#10;Description automatically generated">
            <a:extLst>
              <a:ext uri="{FF2B5EF4-FFF2-40B4-BE49-F238E27FC236}">
                <a16:creationId xmlns:a16="http://schemas.microsoft.com/office/drawing/2014/main" id="{3DDB9344-76F4-64BD-2039-320AA712091F}"/>
              </a:ext>
            </a:extLst>
          </p:cNvPr>
          <p:cNvPicPr>
            <a:picLocks noChangeAspect="1"/>
          </p:cNvPicPr>
          <p:nvPr/>
        </p:nvPicPr>
        <p:blipFill>
          <a:blip r:embed="rId2"/>
          <a:stretch>
            <a:fillRect/>
          </a:stretch>
        </p:blipFill>
        <p:spPr>
          <a:xfrm>
            <a:off x="2915479" y="3036175"/>
            <a:ext cx="5287617" cy="1289233"/>
          </a:xfrm>
          <a:prstGeom prst="rect">
            <a:avLst/>
          </a:prstGeom>
        </p:spPr>
      </p:pic>
    </p:spTree>
    <p:extLst>
      <p:ext uri="{BB962C8B-B14F-4D97-AF65-F5344CB8AC3E}">
        <p14:creationId xmlns:p14="http://schemas.microsoft.com/office/powerpoint/2010/main" val="425684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A6A2-1EBD-CFFD-2F05-768FCAAC65A1}"/>
              </a:ext>
            </a:extLst>
          </p:cNvPr>
          <p:cNvSpPr>
            <a:spLocks noGrp="1"/>
          </p:cNvSpPr>
          <p:nvPr>
            <p:ph type="title"/>
          </p:nvPr>
        </p:nvSpPr>
        <p:spPr/>
        <p:txBody>
          <a:bodyPr/>
          <a:lstStyle/>
          <a:p>
            <a:r>
              <a:rPr lang="en-US" dirty="0">
                <a:ea typeface="+mj-lt"/>
                <a:cs typeface="+mj-lt"/>
              </a:rPr>
              <a:t>Calling a Reference Type Function</a:t>
            </a:r>
            <a:endParaRPr lang="en-US" dirty="0"/>
          </a:p>
        </p:txBody>
      </p:sp>
      <p:sp>
        <p:nvSpPr>
          <p:cNvPr id="3" name="Content Placeholder 2">
            <a:extLst>
              <a:ext uri="{FF2B5EF4-FFF2-40B4-BE49-F238E27FC236}">
                <a16:creationId xmlns:a16="http://schemas.microsoft.com/office/drawing/2014/main" id="{9DD10A55-7279-078E-2090-81A5E9890D64}"/>
              </a:ext>
            </a:extLst>
          </p:cNvPr>
          <p:cNvSpPr>
            <a:spLocks noGrp="1"/>
          </p:cNvSpPr>
          <p:nvPr>
            <p:ph idx="1"/>
          </p:nvPr>
        </p:nvSpPr>
        <p:spPr>
          <a:xfrm>
            <a:off x="1295401" y="2556932"/>
            <a:ext cx="9601196" cy="3643614"/>
          </a:xfrm>
        </p:spPr>
        <p:txBody>
          <a:bodyPr>
            <a:normAutofit fontScale="62500" lnSpcReduction="20000"/>
          </a:bodyPr>
          <a:lstStyle/>
          <a:p>
            <a:r>
              <a:rPr lang="en-US" dirty="0">
                <a:ea typeface="+mn-lt"/>
                <a:cs typeface="+mn-lt"/>
              </a:rPr>
              <a:t>The function message() (mentioned earlier in this section) is of type “reference to string.” Thus, calling message() represents a string type object, and the following statements are valid:</a:t>
            </a:r>
          </a:p>
          <a:p>
            <a:pPr>
              <a:buSzPct val="114999"/>
            </a:pPr>
            <a:endParaRPr lang="en-US" dirty="0"/>
          </a:p>
          <a:p>
            <a:pPr>
              <a:buSzPct val="114999"/>
            </a:pPr>
            <a:endParaRPr lang="en-US" dirty="0"/>
          </a:p>
          <a:p>
            <a:pPr>
              <a:buSzPct val="114999"/>
            </a:pPr>
            <a:endParaRPr lang="en-US" dirty="0">
              <a:ea typeface="+mn-lt"/>
              <a:cs typeface="+mn-lt"/>
            </a:endParaRPr>
          </a:p>
          <a:p>
            <a:pPr>
              <a:buSzPct val="114999"/>
            </a:pPr>
            <a:r>
              <a:rPr lang="en-US" dirty="0">
                <a:ea typeface="+mn-lt"/>
                <a:cs typeface="+mn-lt"/>
              </a:rPr>
              <a:t>In these examples, a new value is first assigned to the object referenced by the function call. Then a new string is appended before the length of the referenced string is output in the third statement. If you want to avoid modifying the referenced object, you can define the function type as a read-only reference.</a:t>
            </a:r>
          </a:p>
          <a:p>
            <a:pPr>
              <a:buSzPct val="114999"/>
            </a:pPr>
            <a:endParaRPr lang="en-US" dirty="0"/>
          </a:p>
          <a:p>
            <a:pPr>
              <a:buSzPct val="114999"/>
            </a:pPr>
            <a:r>
              <a:rPr lang="en-US" dirty="0">
                <a:ea typeface="+mn-lt"/>
                <a:cs typeface="+mn-lt"/>
              </a:rPr>
              <a:t>References are commonly used as return types when overloading operators. The operations that an operator has to perform for a user-defined type are always implemented by an appropriate function. Refer to the chapters on overloading operators later in this book for more details. However, examples with operators from standard classes can be provided at this point</a:t>
            </a:r>
          </a:p>
          <a:p>
            <a:pPr>
              <a:buSzPct val="114999"/>
            </a:pPr>
            <a:r>
              <a:rPr lang="en-US" b="1" dirty="0">
                <a:solidFill>
                  <a:srgbClr val="FF0000"/>
                </a:solidFill>
                <a:ea typeface="+mn-lt"/>
                <a:cs typeface="+mn-lt"/>
              </a:rPr>
              <a:t>EXAMPLE: Demonstrating the use of return values with reference type. </a:t>
            </a:r>
            <a:endParaRPr lang="en-US" dirty="0">
              <a:solidFill>
                <a:srgbClr val="FF0000"/>
              </a:solidFill>
              <a:ea typeface="+mn-lt"/>
              <a:cs typeface="+mn-lt"/>
            </a:endParaRPr>
          </a:p>
        </p:txBody>
      </p:sp>
      <p:pic>
        <p:nvPicPr>
          <p:cNvPr id="4" name="Picture 4" descr="Text, letter&#10;&#10;Description automatically generated">
            <a:extLst>
              <a:ext uri="{FF2B5EF4-FFF2-40B4-BE49-F238E27FC236}">
                <a16:creationId xmlns:a16="http://schemas.microsoft.com/office/drawing/2014/main" id="{38915D9D-9545-D98F-8A3A-AC7A73DF0C76}"/>
              </a:ext>
            </a:extLst>
          </p:cNvPr>
          <p:cNvPicPr>
            <a:picLocks noChangeAspect="1"/>
          </p:cNvPicPr>
          <p:nvPr/>
        </p:nvPicPr>
        <p:blipFill>
          <a:blip r:embed="rId2"/>
          <a:stretch>
            <a:fillRect/>
          </a:stretch>
        </p:blipFill>
        <p:spPr>
          <a:xfrm>
            <a:off x="2517914" y="3010624"/>
            <a:ext cx="4267200" cy="830125"/>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D2E86739-545F-953B-45B4-D444CC0CDA6A}"/>
              </a:ext>
            </a:extLst>
          </p:cNvPr>
          <p:cNvPicPr>
            <a:picLocks noChangeAspect="1"/>
          </p:cNvPicPr>
          <p:nvPr/>
        </p:nvPicPr>
        <p:blipFill>
          <a:blip r:embed="rId3"/>
          <a:stretch>
            <a:fillRect/>
          </a:stretch>
        </p:blipFill>
        <p:spPr>
          <a:xfrm>
            <a:off x="2557669" y="4602669"/>
            <a:ext cx="4041913" cy="329601"/>
          </a:xfrm>
          <a:prstGeom prst="rect">
            <a:avLst/>
          </a:prstGeom>
        </p:spPr>
      </p:pic>
    </p:spTree>
    <p:extLst>
      <p:ext uri="{BB962C8B-B14F-4D97-AF65-F5344CB8AC3E}">
        <p14:creationId xmlns:p14="http://schemas.microsoft.com/office/powerpoint/2010/main" val="350857479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Organic</vt:lpstr>
      <vt:lpstr>A Complete Guide to Programming in C++</vt:lpstr>
      <vt:lpstr>Defining References</vt:lpstr>
      <vt:lpstr>Defining References</vt:lpstr>
      <vt:lpstr>Read-Only References</vt:lpstr>
      <vt:lpstr>References as Parameters Passing by Reference</vt:lpstr>
      <vt:lpstr>Comparison to Passing by Value</vt:lpstr>
      <vt:lpstr>Comparison to Passing by Value</vt:lpstr>
      <vt:lpstr>References as Return value</vt:lpstr>
      <vt:lpstr>Calling a Reference Type Function</vt:lpstr>
      <vt:lpstr>Expressions with reference type</vt:lpstr>
      <vt:lpstr>The Stream Class Shift Operators</vt:lpstr>
      <vt:lpstr>PowerPoint Presentation</vt:lpstr>
      <vt:lpstr>Other Reference Type Operators</vt:lpstr>
      <vt:lpstr>Defining Pointers</vt:lpstr>
      <vt:lpstr>Defining Pointers </vt:lpstr>
      <vt:lpstr>Pointer Variables</vt:lpstr>
      <vt:lpstr>Pointer Variables</vt:lpstr>
      <vt:lpstr>References and Pointers</vt:lpstr>
      <vt:lpstr>The Indirection Operator</vt:lpstr>
      <vt:lpstr>Using Pointers to Access Objects</vt:lpstr>
      <vt:lpstr>L-values</vt:lpstr>
      <vt:lpstr>Objects as Arguments</vt:lpstr>
      <vt:lpstr>Pointers as Arguments</vt:lpstr>
      <vt:lpstr>Pointers as Arguments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175</cp:revision>
  <dcterms:created xsi:type="dcterms:W3CDTF">2023-03-19T19:29:25Z</dcterms:created>
  <dcterms:modified xsi:type="dcterms:W3CDTF">2023-03-19T22:10:02Z</dcterms:modified>
</cp:coreProperties>
</file>