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34F236-5CDC-4278-8EF8-B76C11A6F1A2}" v="574" dt="2023-03-21T23:31:20.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AA34F236-5CDC-4278-8EF8-B76C11A6F1A2}"/>
    <pc:docChg chg="addSld delSld modSld addMainMaster">
      <pc:chgData name="Boloz, Patrik" userId="S::patrikboloz@nmhu.edu::4a5f27e5-970c-49cb-a96d-452ff94b951a" providerId="AD" clId="Web-{AA34F236-5CDC-4278-8EF8-B76C11A6F1A2}" dt="2023-03-21T23:31:20.739" v="601" actId="1076"/>
      <pc:docMkLst>
        <pc:docMk/>
      </pc:docMkLst>
      <pc:sldChg chg="addSp modSp del">
        <pc:chgData name="Boloz, Patrik" userId="S::patrikboloz@nmhu.edu::4a5f27e5-970c-49cb-a96d-452ff94b951a" providerId="AD" clId="Web-{AA34F236-5CDC-4278-8EF8-B76C11A6F1A2}" dt="2023-03-21T22:56:32.778" v="3"/>
        <pc:sldMkLst>
          <pc:docMk/>
          <pc:sldMk cId="109857222" sldId="256"/>
        </pc:sldMkLst>
        <pc:spChg chg="add mod">
          <ac:chgData name="Boloz, Patrik" userId="S::patrikboloz@nmhu.edu::4a5f27e5-970c-49cb-a96d-452ff94b951a" providerId="AD" clId="Web-{AA34F236-5CDC-4278-8EF8-B76C11A6F1A2}" dt="2023-03-21T22:56:21.059" v="1"/>
          <ac:spMkLst>
            <pc:docMk/>
            <pc:sldMk cId="109857222" sldId="256"/>
            <ac:spMk id="4" creationId="{3BC56CBB-FF60-1514-7B9D-9934D4E73CF2}"/>
          </ac:spMkLst>
        </pc:spChg>
      </pc:sldChg>
      <pc:sldChg chg="modSp add">
        <pc:chgData name="Boloz, Patrik" userId="S::patrikboloz@nmhu.edu::4a5f27e5-970c-49cb-a96d-452ff94b951a" providerId="AD" clId="Web-{AA34F236-5CDC-4278-8EF8-B76C11A6F1A2}" dt="2023-03-21T22:56:41.263" v="6" actId="20577"/>
        <pc:sldMkLst>
          <pc:docMk/>
          <pc:sldMk cId="3689265262" sldId="257"/>
        </pc:sldMkLst>
        <pc:spChg chg="mod">
          <ac:chgData name="Boloz, Patrik" userId="S::patrikboloz@nmhu.edu::4a5f27e5-970c-49cb-a96d-452ff94b951a" providerId="AD" clId="Web-{AA34F236-5CDC-4278-8EF8-B76C11A6F1A2}" dt="2023-03-21T22:56:41.263" v="6" actId="20577"/>
          <ac:spMkLst>
            <pc:docMk/>
            <pc:sldMk cId="3689265262" sldId="257"/>
            <ac:spMk id="3" creationId="{92E6E773-21A1-3481-27E6-0CCBC9138C53}"/>
          </ac:spMkLst>
        </pc:spChg>
      </pc:sldChg>
      <pc:sldChg chg="addSp modSp new mod setBg">
        <pc:chgData name="Boloz, Patrik" userId="S::patrikboloz@nmhu.edu::4a5f27e5-970c-49cb-a96d-452ff94b951a" providerId="AD" clId="Web-{AA34F236-5CDC-4278-8EF8-B76C11A6F1A2}" dt="2023-03-21T22:57:28.968" v="20" actId="1076"/>
        <pc:sldMkLst>
          <pc:docMk/>
          <pc:sldMk cId="72372396" sldId="258"/>
        </pc:sldMkLst>
        <pc:spChg chg="mod">
          <ac:chgData name="Boloz, Patrik" userId="S::patrikboloz@nmhu.edu::4a5f27e5-970c-49cb-a96d-452ff94b951a" providerId="AD" clId="Web-{AA34F236-5CDC-4278-8EF8-B76C11A6F1A2}" dt="2023-03-21T22:57:23.014" v="17"/>
          <ac:spMkLst>
            <pc:docMk/>
            <pc:sldMk cId="72372396" sldId="258"/>
            <ac:spMk id="2" creationId="{02AFD5C3-F479-2532-E37C-57B291C2F0D4}"/>
          </ac:spMkLst>
        </pc:spChg>
        <pc:spChg chg="mod">
          <ac:chgData name="Boloz, Patrik" userId="S::patrikboloz@nmhu.edu::4a5f27e5-970c-49cb-a96d-452ff94b951a" providerId="AD" clId="Web-{AA34F236-5CDC-4278-8EF8-B76C11A6F1A2}" dt="2023-03-21T22:57:23.014" v="17"/>
          <ac:spMkLst>
            <pc:docMk/>
            <pc:sldMk cId="72372396" sldId="258"/>
            <ac:spMk id="3" creationId="{EB136B14-94FC-DE4F-1597-35106A57A6B5}"/>
          </ac:spMkLst>
        </pc:spChg>
        <pc:spChg chg="add">
          <ac:chgData name="Boloz, Patrik" userId="S::patrikboloz@nmhu.edu::4a5f27e5-970c-49cb-a96d-452ff94b951a" providerId="AD" clId="Web-{AA34F236-5CDC-4278-8EF8-B76C11A6F1A2}" dt="2023-03-21T22:57:23.014" v="17"/>
          <ac:spMkLst>
            <pc:docMk/>
            <pc:sldMk cId="72372396" sldId="258"/>
            <ac:spMk id="9" creationId="{333F0879-3DA0-4CB8-B35E-A0AD42558191}"/>
          </ac:spMkLst>
        </pc:spChg>
        <pc:spChg chg="add">
          <ac:chgData name="Boloz, Patrik" userId="S::patrikboloz@nmhu.edu::4a5f27e5-970c-49cb-a96d-452ff94b951a" providerId="AD" clId="Web-{AA34F236-5CDC-4278-8EF8-B76C11A6F1A2}" dt="2023-03-21T22:57:23.014" v="17"/>
          <ac:spMkLst>
            <pc:docMk/>
            <pc:sldMk cId="72372396" sldId="258"/>
            <ac:spMk id="11" creationId="{324D2183-F388-476E-92A9-D6639D698580}"/>
          </ac:spMkLst>
        </pc:spChg>
        <pc:spChg chg="add">
          <ac:chgData name="Boloz, Patrik" userId="S::patrikboloz@nmhu.edu::4a5f27e5-970c-49cb-a96d-452ff94b951a" providerId="AD" clId="Web-{AA34F236-5CDC-4278-8EF8-B76C11A6F1A2}" dt="2023-03-21T22:57:23.014" v="17"/>
          <ac:spMkLst>
            <pc:docMk/>
            <pc:sldMk cId="72372396" sldId="258"/>
            <ac:spMk id="13" creationId="{243462E7-1698-4B21-BE89-AEFAC7C2FEFA}"/>
          </ac:spMkLst>
        </pc:spChg>
        <pc:spChg chg="add">
          <ac:chgData name="Boloz, Patrik" userId="S::patrikboloz@nmhu.edu::4a5f27e5-970c-49cb-a96d-452ff94b951a" providerId="AD" clId="Web-{AA34F236-5CDC-4278-8EF8-B76C11A6F1A2}" dt="2023-03-21T22:57:23.014" v="17"/>
          <ac:spMkLst>
            <pc:docMk/>
            <pc:sldMk cId="72372396" sldId="258"/>
            <ac:spMk id="15" creationId="{6C22FCAC-D7EC-4A52-B153-FF761E2235B3}"/>
          </ac:spMkLst>
        </pc:spChg>
        <pc:picChg chg="add mod">
          <ac:chgData name="Boloz, Patrik" userId="S::patrikboloz@nmhu.edu::4a5f27e5-970c-49cb-a96d-452ff94b951a" providerId="AD" clId="Web-{AA34F236-5CDC-4278-8EF8-B76C11A6F1A2}" dt="2023-03-21T22:57:28.968" v="20" actId="1076"/>
          <ac:picMkLst>
            <pc:docMk/>
            <pc:sldMk cId="72372396" sldId="258"/>
            <ac:picMk id="4" creationId="{71E6C272-8113-A923-487F-3D1F5BECF90A}"/>
          </ac:picMkLst>
        </pc:picChg>
      </pc:sldChg>
      <pc:sldChg chg="modSp new">
        <pc:chgData name="Boloz, Patrik" userId="S::patrikboloz@nmhu.edu::4a5f27e5-970c-49cb-a96d-452ff94b951a" providerId="AD" clId="Web-{AA34F236-5CDC-4278-8EF8-B76C11A6F1A2}" dt="2023-03-21T22:58:14.282" v="31" actId="20577"/>
        <pc:sldMkLst>
          <pc:docMk/>
          <pc:sldMk cId="1774000931" sldId="259"/>
        </pc:sldMkLst>
        <pc:spChg chg="mod">
          <ac:chgData name="Boloz, Patrik" userId="S::patrikboloz@nmhu.edu::4a5f27e5-970c-49cb-a96d-452ff94b951a" providerId="AD" clId="Web-{AA34F236-5CDC-4278-8EF8-B76C11A6F1A2}" dt="2023-03-21T22:57:45.827" v="23" actId="20577"/>
          <ac:spMkLst>
            <pc:docMk/>
            <pc:sldMk cId="1774000931" sldId="259"/>
            <ac:spMk id="2" creationId="{A393F06B-E5B1-7603-3A63-F6091A99274F}"/>
          </ac:spMkLst>
        </pc:spChg>
        <pc:spChg chg="mod">
          <ac:chgData name="Boloz, Patrik" userId="S::patrikboloz@nmhu.edu::4a5f27e5-970c-49cb-a96d-452ff94b951a" providerId="AD" clId="Web-{AA34F236-5CDC-4278-8EF8-B76C11A6F1A2}" dt="2023-03-21T22:58:14.282" v="31" actId="20577"/>
          <ac:spMkLst>
            <pc:docMk/>
            <pc:sldMk cId="1774000931" sldId="259"/>
            <ac:spMk id="3" creationId="{A81BB426-00E7-D7A2-1325-74CEA211F535}"/>
          </ac:spMkLst>
        </pc:spChg>
      </pc:sldChg>
      <pc:sldChg chg="modSp new">
        <pc:chgData name="Boloz, Patrik" userId="S::patrikboloz@nmhu.edu::4a5f27e5-970c-49cb-a96d-452ff94b951a" providerId="AD" clId="Web-{AA34F236-5CDC-4278-8EF8-B76C11A6F1A2}" dt="2023-03-21T22:59:18.331" v="46" actId="20577"/>
        <pc:sldMkLst>
          <pc:docMk/>
          <pc:sldMk cId="909647350" sldId="260"/>
        </pc:sldMkLst>
        <pc:spChg chg="mod">
          <ac:chgData name="Boloz, Patrik" userId="S::patrikboloz@nmhu.edu::4a5f27e5-970c-49cb-a96d-452ff94b951a" providerId="AD" clId="Web-{AA34F236-5CDC-4278-8EF8-B76C11A6F1A2}" dt="2023-03-21T22:58:26.501" v="34" actId="20577"/>
          <ac:spMkLst>
            <pc:docMk/>
            <pc:sldMk cId="909647350" sldId="260"/>
            <ac:spMk id="2" creationId="{AAE75677-1E81-9ABB-B9FA-26833A3F2EF7}"/>
          </ac:spMkLst>
        </pc:spChg>
        <pc:spChg chg="mod">
          <ac:chgData name="Boloz, Patrik" userId="S::patrikboloz@nmhu.edu::4a5f27e5-970c-49cb-a96d-452ff94b951a" providerId="AD" clId="Web-{AA34F236-5CDC-4278-8EF8-B76C11A6F1A2}" dt="2023-03-21T22:59:18.331" v="46" actId="20577"/>
          <ac:spMkLst>
            <pc:docMk/>
            <pc:sldMk cId="909647350" sldId="260"/>
            <ac:spMk id="3" creationId="{4E43C5EE-4444-8EB7-E9BD-8EC16920E655}"/>
          </ac:spMkLst>
        </pc:spChg>
      </pc:sldChg>
      <pc:sldChg chg="modSp new">
        <pc:chgData name="Boloz, Patrik" userId="S::patrikboloz@nmhu.edu::4a5f27e5-970c-49cb-a96d-452ff94b951a" providerId="AD" clId="Web-{AA34F236-5CDC-4278-8EF8-B76C11A6F1A2}" dt="2023-03-21T23:00:33.302" v="71" actId="20577"/>
        <pc:sldMkLst>
          <pc:docMk/>
          <pc:sldMk cId="2672699784" sldId="261"/>
        </pc:sldMkLst>
        <pc:spChg chg="mod">
          <ac:chgData name="Boloz, Patrik" userId="S::patrikboloz@nmhu.edu::4a5f27e5-970c-49cb-a96d-452ff94b951a" providerId="AD" clId="Web-{AA34F236-5CDC-4278-8EF8-B76C11A6F1A2}" dt="2023-03-21T22:59:44.816" v="51" actId="20577"/>
          <ac:spMkLst>
            <pc:docMk/>
            <pc:sldMk cId="2672699784" sldId="261"/>
            <ac:spMk id="2" creationId="{7FF7A3F7-DA2B-BFF2-A577-20939B178434}"/>
          </ac:spMkLst>
        </pc:spChg>
        <pc:spChg chg="mod">
          <ac:chgData name="Boloz, Patrik" userId="S::patrikboloz@nmhu.edu::4a5f27e5-970c-49cb-a96d-452ff94b951a" providerId="AD" clId="Web-{AA34F236-5CDC-4278-8EF8-B76C11A6F1A2}" dt="2023-03-21T23:00:33.302" v="71" actId="20577"/>
          <ac:spMkLst>
            <pc:docMk/>
            <pc:sldMk cId="2672699784" sldId="261"/>
            <ac:spMk id="3" creationId="{684F0D47-955B-3880-FC62-B19AE63066CE}"/>
          </ac:spMkLst>
        </pc:spChg>
      </pc:sldChg>
      <pc:sldChg chg="modSp new">
        <pc:chgData name="Boloz, Patrik" userId="S::patrikboloz@nmhu.edu::4a5f27e5-970c-49cb-a96d-452ff94b951a" providerId="AD" clId="Web-{AA34F236-5CDC-4278-8EF8-B76C11A6F1A2}" dt="2023-03-21T23:01:54.117" v="95" actId="20577"/>
        <pc:sldMkLst>
          <pc:docMk/>
          <pc:sldMk cId="244186928" sldId="262"/>
        </pc:sldMkLst>
        <pc:spChg chg="mod">
          <ac:chgData name="Boloz, Patrik" userId="S::patrikboloz@nmhu.edu::4a5f27e5-970c-49cb-a96d-452ff94b951a" providerId="AD" clId="Web-{AA34F236-5CDC-4278-8EF8-B76C11A6F1A2}" dt="2023-03-21T23:00:38.865" v="76" actId="20577"/>
          <ac:spMkLst>
            <pc:docMk/>
            <pc:sldMk cId="244186928" sldId="262"/>
            <ac:spMk id="2" creationId="{1C1B7FEB-656E-E365-A06C-C7B7197E232C}"/>
          </ac:spMkLst>
        </pc:spChg>
        <pc:spChg chg="mod">
          <ac:chgData name="Boloz, Patrik" userId="S::patrikboloz@nmhu.edu::4a5f27e5-970c-49cb-a96d-452ff94b951a" providerId="AD" clId="Web-{AA34F236-5CDC-4278-8EF8-B76C11A6F1A2}" dt="2023-03-21T23:01:54.117" v="95" actId="20577"/>
          <ac:spMkLst>
            <pc:docMk/>
            <pc:sldMk cId="244186928" sldId="262"/>
            <ac:spMk id="3" creationId="{4B36C4A0-CDCC-C9B4-8CF9-708FA305C0EF}"/>
          </ac:spMkLst>
        </pc:spChg>
      </pc:sldChg>
      <pc:sldChg chg="modSp new">
        <pc:chgData name="Boloz, Patrik" userId="S::patrikboloz@nmhu.edu::4a5f27e5-970c-49cb-a96d-452ff94b951a" providerId="AD" clId="Web-{AA34F236-5CDC-4278-8EF8-B76C11A6F1A2}" dt="2023-03-21T23:02:12.383" v="106" actId="20577"/>
        <pc:sldMkLst>
          <pc:docMk/>
          <pc:sldMk cId="3042546431" sldId="263"/>
        </pc:sldMkLst>
        <pc:spChg chg="mod">
          <ac:chgData name="Boloz, Patrik" userId="S::patrikboloz@nmhu.edu::4a5f27e5-970c-49cb-a96d-452ff94b951a" providerId="AD" clId="Web-{AA34F236-5CDC-4278-8EF8-B76C11A6F1A2}" dt="2023-03-21T23:02:12.383" v="106" actId="20577"/>
          <ac:spMkLst>
            <pc:docMk/>
            <pc:sldMk cId="3042546431" sldId="263"/>
            <ac:spMk id="2" creationId="{FDF46BA8-074A-8007-14E6-07AD2D8B6586}"/>
          </ac:spMkLst>
        </pc:spChg>
        <pc:spChg chg="mod">
          <ac:chgData name="Boloz, Patrik" userId="S::patrikboloz@nmhu.edu::4a5f27e5-970c-49cb-a96d-452ff94b951a" providerId="AD" clId="Web-{AA34F236-5CDC-4278-8EF8-B76C11A6F1A2}" dt="2023-03-21T23:02:07.789" v="104" actId="20577"/>
          <ac:spMkLst>
            <pc:docMk/>
            <pc:sldMk cId="3042546431" sldId="263"/>
            <ac:spMk id="3" creationId="{25E8EC5E-C618-3D9C-D45C-11CED3C92629}"/>
          </ac:spMkLst>
        </pc:spChg>
      </pc:sldChg>
      <pc:sldChg chg="modSp new">
        <pc:chgData name="Boloz, Patrik" userId="S::patrikboloz@nmhu.edu::4a5f27e5-970c-49cb-a96d-452ff94b951a" providerId="AD" clId="Web-{AA34F236-5CDC-4278-8EF8-B76C11A6F1A2}" dt="2023-03-21T23:02:41.603" v="112" actId="20577"/>
        <pc:sldMkLst>
          <pc:docMk/>
          <pc:sldMk cId="3493931160" sldId="264"/>
        </pc:sldMkLst>
        <pc:spChg chg="mod">
          <ac:chgData name="Boloz, Patrik" userId="S::patrikboloz@nmhu.edu::4a5f27e5-970c-49cb-a96d-452ff94b951a" providerId="AD" clId="Web-{AA34F236-5CDC-4278-8EF8-B76C11A6F1A2}" dt="2023-03-21T23:02:28.368" v="109" actId="20577"/>
          <ac:spMkLst>
            <pc:docMk/>
            <pc:sldMk cId="3493931160" sldId="264"/>
            <ac:spMk id="2" creationId="{FA3786AB-85B7-CAC5-38FE-97533FD02341}"/>
          </ac:spMkLst>
        </pc:spChg>
        <pc:spChg chg="mod">
          <ac:chgData name="Boloz, Patrik" userId="S::patrikboloz@nmhu.edu::4a5f27e5-970c-49cb-a96d-452ff94b951a" providerId="AD" clId="Web-{AA34F236-5CDC-4278-8EF8-B76C11A6F1A2}" dt="2023-03-21T23:02:41.603" v="112" actId="20577"/>
          <ac:spMkLst>
            <pc:docMk/>
            <pc:sldMk cId="3493931160" sldId="264"/>
            <ac:spMk id="3" creationId="{950CD635-5745-D516-5AA6-BB35AA820856}"/>
          </ac:spMkLst>
        </pc:spChg>
      </pc:sldChg>
      <pc:sldChg chg="addSp modSp new">
        <pc:chgData name="Boloz, Patrik" userId="S::patrikboloz@nmhu.edu::4a5f27e5-970c-49cb-a96d-452ff94b951a" providerId="AD" clId="Web-{AA34F236-5CDC-4278-8EF8-B76C11A6F1A2}" dt="2023-03-21T23:03:58.934" v="143" actId="1076"/>
        <pc:sldMkLst>
          <pc:docMk/>
          <pc:sldMk cId="3917862079" sldId="265"/>
        </pc:sldMkLst>
        <pc:spChg chg="mod">
          <ac:chgData name="Boloz, Patrik" userId="S::patrikboloz@nmhu.edu::4a5f27e5-970c-49cb-a96d-452ff94b951a" providerId="AD" clId="Web-{AA34F236-5CDC-4278-8EF8-B76C11A6F1A2}" dt="2023-03-21T23:02:53.197" v="122" actId="20577"/>
          <ac:spMkLst>
            <pc:docMk/>
            <pc:sldMk cId="3917862079" sldId="265"/>
            <ac:spMk id="2" creationId="{B84CA526-154E-9EC7-6EA1-BFFDB10496C9}"/>
          </ac:spMkLst>
        </pc:spChg>
        <pc:spChg chg="mod">
          <ac:chgData name="Boloz, Patrik" userId="S::patrikboloz@nmhu.edu::4a5f27e5-970c-49cb-a96d-452ff94b951a" providerId="AD" clId="Web-{AA34F236-5CDC-4278-8EF8-B76C11A6F1A2}" dt="2023-03-21T23:03:48.199" v="139" actId="20577"/>
          <ac:spMkLst>
            <pc:docMk/>
            <pc:sldMk cId="3917862079" sldId="265"/>
            <ac:spMk id="3" creationId="{DEF99CD0-73C4-5EED-5573-0F12D518BC8A}"/>
          </ac:spMkLst>
        </pc:spChg>
        <pc:picChg chg="add mod">
          <ac:chgData name="Boloz, Patrik" userId="S::patrikboloz@nmhu.edu::4a5f27e5-970c-49cb-a96d-452ff94b951a" providerId="AD" clId="Web-{AA34F236-5CDC-4278-8EF8-B76C11A6F1A2}" dt="2023-03-21T23:03:58.934" v="143" actId="1076"/>
          <ac:picMkLst>
            <pc:docMk/>
            <pc:sldMk cId="3917862079" sldId="265"/>
            <ac:picMk id="4" creationId="{E3B9D06F-F839-6727-A0E1-0B34332819DC}"/>
          </ac:picMkLst>
        </pc:picChg>
      </pc:sldChg>
      <pc:sldChg chg="modSp new">
        <pc:chgData name="Boloz, Patrik" userId="S::patrikboloz@nmhu.edu::4a5f27e5-970c-49cb-a96d-452ff94b951a" providerId="AD" clId="Web-{AA34F236-5CDC-4278-8EF8-B76C11A6F1A2}" dt="2023-03-21T23:06:34.377" v="178" actId="20577"/>
        <pc:sldMkLst>
          <pc:docMk/>
          <pc:sldMk cId="109739747" sldId="266"/>
        </pc:sldMkLst>
        <pc:spChg chg="mod">
          <ac:chgData name="Boloz, Patrik" userId="S::patrikboloz@nmhu.edu::4a5f27e5-970c-49cb-a96d-452ff94b951a" providerId="AD" clId="Web-{AA34F236-5CDC-4278-8EF8-B76C11A6F1A2}" dt="2023-03-21T23:04:59.639" v="147" actId="20577"/>
          <ac:spMkLst>
            <pc:docMk/>
            <pc:sldMk cId="109739747" sldId="266"/>
            <ac:spMk id="2" creationId="{89BAD88F-9F7A-54B2-3CAE-2B6B584CFBEC}"/>
          </ac:spMkLst>
        </pc:spChg>
        <pc:spChg chg="mod">
          <ac:chgData name="Boloz, Patrik" userId="S::patrikboloz@nmhu.edu::4a5f27e5-970c-49cb-a96d-452ff94b951a" providerId="AD" clId="Web-{AA34F236-5CDC-4278-8EF8-B76C11A6F1A2}" dt="2023-03-21T23:06:34.377" v="178" actId="20577"/>
          <ac:spMkLst>
            <pc:docMk/>
            <pc:sldMk cId="109739747" sldId="266"/>
            <ac:spMk id="3" creationId="{17280026-B84E-3013-1833-69FFE2454CEC}"/>
          </ac:spMkLst>
        </pc:spChg>
      </pc:sldChg>
      <pc:sldChg chg="addSp delSp modSp new mod setBg">
        <pc:chgData name="Boloz, Patrik" userId="S::patrikboloz@nmhu.edu::4a5f27e5-970c-49cb-a96d-452ff94b951a" providerId="AD" clId="Web-{AA34F236-5CDC-4278-8EF8-B76C11A6F1A2}" dt="2023-03-21T23:08:22.083" v="195" actId="1076"/>
        <pc:sldMkLst>
          <pc:docMk/>
          <pc:sldMk cId="1677199692" sldId="267"/>
        </pc:sldMkLst>
        <pc:spChg chg="mod">
          <ac:chgData name="Boloz, Patrik" userId="S::patrikboloz@nmhu.edu::4a5f27e5-970c-49cb-a96d-452ff94b951a" providerId="AD" clId="Web-{AA34F236-5CDC-4278-8EF8-B76C11A6F1A2}" dt="2023-03-21T23:08:04.239" v="186"/>
          <ac:spMkLst>
            <pc:docMk/>
            <pc:sldMk cId="1677199692" sldId="267"/>
            <ac:spMk id="2" creationId="{C062E98D-C86F-7694-AA18-5CA262DA4968}"/>
          </ac:spMkLst>
        </pc:spChg>
        <pc:spChg chg="mod ord">
          <ac:chgData name="Boloz, Patrik" userId="S::patrikboloz@nmhu.edu::4a5f27e5-970c-49cb-a96d-452ff94b951a" providerId="AD" clId="Web-{AA34F236-5CDC-4278-8EF8-B76C11A6F1A2}" dt="2023-03-21T23:08:09.880" v="187" actId="20577"/>
          <ac:spMkLst>
            <pc:docMk/>
            <pc:sldMk cId="1677199692" sldId="267"/>
            <ac:spMk id="3" creationId="{E48F82E7-EAD6-EB21-F9F7-B5D34E4D1C2A}"/>
          </ac:spMkLst>
        </pc:spChg>
        <pc:spChg chg="add">
          <ac:chgData name="Boloz, Patrik" userId="S::patrikboloz@nmhu.edu::4a5f27e5-970c-49cb-a96d-452ff94b951a" providerId="AD" clId="Web-{AA34F236-5CDC-4278-8EF8-B76C11A6F1A2}" dt="2023-03-21T23:08:04.239" v="186"/>
          <ac:spMkLst>
            <pc:docMk/>
            <pc:sldMk cId="1677199692" sldId="267"/>
            <ac:spMk id="9" creationId="{22AC0F86-9A78-4E84-A4B4-ADB8B2629A0C}"/>
          </ac:spMkLst>
        </pc:spChg>
        <pc:spChg chg="add">
          <ac:chgData name="Boloz, Patrik" userId="S::patrikboloz@nmhu.edu::4a5f27e5-970c-49cb-a96d-452ff94b951a" providerId="AD" clId="Web-{AA34F236-5CDC-4278-8EF8-B76C11A6F1A2}" dt="2023-03-21T23:08:04.239" v="186"/>
          <ac:spMkLst>
            <pc:docMk/>
            <pc:sldMk cId="1677199692" sldId="267"/>
            <ac:spMk id="17" creationId="{69A54E25-1C05-48E5-A5CC-3778C1D3632D}"/>
          </ac:spMkLst>
        </pc:spChg>
        <pc:grpChg chg="add">
          <ac:chgData name="Boloz, Patrik" userId="S::patrikboloz@nmhu.edu::4a5f27e5-970c-49cb-a96d-452ff94b951a" providerId="AD" clId="Web-{AA34F236-5CDC-4278-8EF8-B76C11A6F1A2}" dt="2023-03-21T23:08:04.239" v="186"/>
          <ac:grpSpMkLst>
            <pc:docMk/>
            <pc:sldMk cId="1677199692" sldId="267"/>
            <ac:grpSpMk id="11" creationId="{4AF78B9E-8BE2-4706-9377-A05FA25ABABF}"/>
          </ac:grpSpMkLst>
        </pc:grpChg>
        <pc:picChg chg="add del mod">
          <ac:chgData name="Boloz, Patrik" userId="S::patrikboloz@nmhu.edu::4a5f27e5-970c-49cb-a96d-452ff94b951a" providerId="AD" clId="Web-{AA34F236-5CDC-4278-8EF8-B76C11A6F1A2}" dt="2023-03-21T23:08:16.974" v="190"/>
          <ac:picMkLst>
            <pc:docMk/>
            <pc:sldMk cId="1677199692" sldId="267"/>
            <ac:picMk id="4" creationId="{E9D71B60-7243-1CD8-48BB-ADDAC9942356}"/>
          </ac:picMkLst>
        </pc:picChg>
        <pc:picChg chg="add mod">
          <ac:chgData name="Boloz, Patrik" userId="S::patrikboloz@nmhu.edu::4a5f27e5-970c-49cb-a96d-452ff94b951a" providerId="AD" clId="Web-{AA34F236-5CDC-4278-8EF8-B76C11A6F1A2}" dt="2023-03-21T23:08:22.083" v="195" actId="1076"/>
          <ac:picMkLst>
            <pc:docMk/>
            <pc:sldMk cId="1677199692" sldId="267"/>
            <ac:picMk id="5" creationId="{B5119CEB-62E8-34A2-6C06-2DEA9E8001AF}"/>
          </ac:picMkLst>
        </pc:picChg>
        <pc:cxnChg chg="add">
          <ac:chgData name="Boloz, Patrik" userId="S::patrikboloz@nmhu.edu::4a5f27e5-970c-49cb-a96d-452ff94b951a" providerId="AD" clId="Web-{AA34F236-5CDC-4278-8EF8-B76C11A6F1A2}" dt="2023-03-21T23:08:04.239" v="186"/>
          <ac:cxnSpMkLst>
            <pc:docMk/>
            <pc:sldMk cId="1677199692" sldId="267"/>
            <ac:cxnSpMk id="19" creationId="{0E5D0023-B23E-4823-8D72-B07FFF8CAE96}"/>
          </ac:cxnSpMkLst>
        </pc:cxnChg>
      </pc:sldChg>
      <pc:sldChg chg="addSp modSp new">
        <pc:chgData name="Boloz, Patrik" userId="S::patrikboloz@nmhu.edu::4a5f27e5-970c-49cb-a96d-452ff94b951a" providerId="AD" clId="Web-{AA34F236-5CDC-4278-8EF8-B76C11A6F1A2}" dt="2023-03-21T23:09:11.319" v="218" actId="1076"/>
        <pc:sldMkLst>
          <pc:docMk/>
          <pc:sldMk cId="4151082023" sldId="268"/>
        </pc:sldMkLst>
        <pc:spChg chg="mod">
          <ac:chgData name="Boloz, Patrik" userId="S::patrikboloz@nmhu.edu::4a5f27e5-970c-49cb-a96d-452ff94b951a" providerId="AD" clId="Web-{AA34F236-5CDC-4278-8EF8-B76C11A6F1A2}" dt="2023-03-21T23:08:32.381" v="200" actId="20577"/>
          <ac:spMkLst>
            <pc:docMk/>
            <pc:sldMk cId="4151082023" sldId="268"/>
            <ac:spMk id="2" creationId="{D753EC11-ADDF-0B45-B035-0E97B37EEC2B}"/>
          </ac:spMkLst>
        </pc:spChg>
        <pc:spChg chg="mod">
          <ac:chgData name="Boloz, Patrik" userId="S::patrikboloz@nmhu.edu::4a5f27e5-970c-49cb-a96d-452ff94b951a" providerId="AD" clId="Web-{AA34F236-5CDC-4278-8EF8-B76C11A6F1A2}" dt="2023-03-21T23:09:02.835" v="210" actId="20577"/>
          <ac:spMkLst>
            <pc:docMk/>
            <pc:sldMk cId="4151082023" sldId="268"/>
            <ac:spMk id="3" creationId="{63970FF1-0051-F2A4-D9B5-5E02CFF7F063}"/>
          </ac:spMkLst>
        </pc:spChg>
        <pc:picChg chg="add mod">
          <ac:chgData name="Boloz, Patrik" userId="S::patrikboloz@nmhu.edu::4a5f27e5-970c-49cb-a96d-452ff94b951a" providerId="AD" clId="Web-{AA34F236-5CDC-4278-8EF8-B76C11A6F1A2}" dt="2023-03-21T23:09:10.366" v="217" actId="1076"/>
          <ac:picMkLst>
            <pc:docMk/>
            <pc:sldMk cId="4151082023" sldId="268"/>
            <ac:picMk id="4" creationId="{AD25A6B6-4934-7BB0-0392-29390DF8B0E8}"/>
          </ac:picMkLst>
        </pc:picChg>
        <pc:picChg chg="add mod">
          <ac:chgData name="Boloz, Patrik" userId="S::patrikboloz@nmhu.edu::4a5f27e5-970c-49cb-a96d-452ff94b951a" providerId="AD" clId="Web-{AA34F236-5CDC-4278-8EF8-B76C11A6F1A2}" dt="2023-03-21T23:09:11.319" v="218" actId="1076"/>
          <ac:picMkLst>
            <pc:docMk/>
            <pc:sldMk cId="4151082023" sldId="268"/>
            <ac:picMk id="5" creationId="{C26D03F5-2358-897D-234B-484A55115912}"/>
          </ac:picMkLst>
        </pc:picChg>
      </pc:sldChg>
      <pc:sldChg chg="addSp modSp new mod setBg">
        <pc:chgData name="Boloz, Patrik" userId="S::patrikboloz@nmhu.edu::4a5f27e5-970c-49cb-a96d-452ff94b951a" providerId="AD" clId="Web-{AA34F236-5CDC-4278-8EF8-B76C11A6F1A2}" dt="2023-03-21T23:12:23.779" v="270" actId="1076"/>
        <pc:sldMkLst>
          <pc:docMk/>
          <pc:sldMk cId="2390703948" sldId="269"/>
        </pc:sldMkLst>
        <pc:spChg chg="mod">
          <ac:chgData name="Boloz, Patrik" userId="S::patrikboloz@nmhu.edu::4a5f27e5-970c-49cb-a96d-452ff94b951a" providerId="AD" clId="Web-{AA34F236-5CDC-4278-8EF8-B76C11A6F1A2}" dt="2023-03-21T23:10:54.417" v="234"/>
          <ac:spMkLst>
            <pc:docMk/>
            <pc:sldMk cId="2390703948" sldId="269"/>
            <ac:spMk id="2" creationId="{DE2E0877-DBF0-2679-3C5D-DFA3E3E2CC61}"/>
          </ac:spMkLst>
        </pc:spChg>
        <pc:spChg chg="mod">
          <ac:chgData name="Boloz, Patrik" userId="S::patrikboloz@nmhu.edu::4a5f27e5-970c-49cb-a96d-452ff94b951a" providerId="AD" clId="Web-{AA34F236-5CDC-4278-8EF8-B76C11A6F1A2}" dt="2023-03-21T23:12:22.576" v="269" actId="20577"/>
          <ac:spMkLst>
            <pc:docMk/>
            <pc:sldMk cId="2390703948" sldId="269"/>
            <ac:spMk id="3" creationId="{A245B3AE-2A77-F28B-96AE-2A7A970F7707}"/>
          </ac:spMkLst>
        </pc:spChg>
        <pc:picChg chg="add mod">
          <ac:chgData name="Boloz, Patrik" userId="S::patrikboloz@nmhu.edu::4a5f27e5-970c-49cb-a96d-452ff94b951a" providerId="AD" clId="Web-{AA34F236-5CDC-4278-8EF8-B76C11A6F1A2}" dt="2023-03-21T23:12:08.872" v="262" actId="1076"/>
          <ac:picMkLst>
            <pc:docMk/>
            <pc:sldMk cId="2390703948" sldId="269"/>
            <ac:picMk id="4" creationId="{B0DDCCAB-5E2E-A0CC-FEDF-0F2E5EEA1826}"/>
          </ac:picMkLst>
        </pc:picChg>
        <pc:picChg chg="add mod">
          <ac:chgData name="Boloz, Patrik" userId="S::patrikboloz@nmhu.edu::4a5f27e5-970c-49cb-a96d-452ff94b951a" providerId="AD" clId="Web-{AA34F236-5CDC-4278-8EF8-B76C11A6F1A2}" dt="2023-03-21T23:12:23.779" v="270" actId="1076"/>
          <ac:picMkLst>
            <pc:docMk/>
            <pc:sldMk cId="2390703948" sldId="269"/>
            <ac:picMk id="5" creationId="{3ED1CEC3-4E17-84EE-A243-706EF36A4563}"/>
          </ac:picMkLst>
        </pc:picChg>
      </pc:sldChg>
      <pc:sldChg chg="modSp new">
        <pc:chgData name="Boloz, Patrik" userId="S::patrikboloz@nmhu.edu::4a5f27e5-970c-49cb-a96d-452ff94b951a" providerId="AD" clId="Web-{AA34F236-5CDC-4278-8EF8-B76C11A6F1A2}" dt="2023-03-21T23:12:57.624" v="279" actId="20577"/>
        <pc:sldMkLst>
          <pc:docMk/>
          <pc:sldMk cId="3902229928" sldId="270"/>
        </pc:sldMkLst>
        <pc:spChg chg="mod">
          <ac:chgData name="Boloz, Patrik" userId="S::patrikboloz@nmhu.edu::4a5f27e5-970c-49cb-a96d-452ff94b951a" providerId="AD" clId="Web-{AA34F236-5CDC-4278-8EF8-B76C11A6F1A2}" dt="2023-03-21T23:12:37.967" v="273" actId="20577"/>
          <ac:spMkLst>
            <pc:docMk/>
            <pc:sldMk cId="3902229928" sldId="270"/>
            <ac:spMk id="2" creationId="{B55E22FF-6F6C-15DF-A967-688393C0C81A}"/>
          </ac:spMkLst>
        </pc:spChg>
        <pc:spChg chg="mod">
          <ac:chgData name="Boloz, Patrik" userId="S::patrikboloz@nmhu.edu::4a5f27e5-970c-49cb-a96d-452ff94b951a" providerId="AD" clId="Web-{AA34F236-5CDC-4278-8EF8-B76C11A6F1A2}" dt="2023-03-21T23:12:57.624" v="279" actId="20577"/>
          <ac:spMkLst>
            <pc:docMk/>
            <pc:sldMk cId="3902229928" sldId="270"/>
            <ac:spMk id="3" creationId="{6ADA2BC9-848F-6863-B1E9-8E5AAF19ABEF}"/>
          </ac:spMkLst>
        </pc:spChg>
      </pc:sldChg>
      <pc:sldChg chg="addSp modSp new">
        <pc:chgData name="Boloz, Patrik" userId="S::patrikboloz@nmhu.edu::4a5f27e5-970c-49cb-a96d-452ff94b951a" providerId="AD" clId="Web-{AA34F236-5CDC-4278-8EF8-B76C11A6F1A2}" dt="2023-03-21T23:18:02.884" v="358" actId="20577"/>
        <pc:sldMkLst>
          <pc:docMk/>
          <pc:sldMk cId="3784827895" sldId="271"/>
        </pc:sldMkLst>
        <pc:spChg chg="mod">
          <ac:chgData name="Boloz, Patrik" userId="S::patrikboloz@nmhu.edu::4a5f27e5-970c-49cb-a96d-452ff94b951a" providerId="AD" clId="Web-{AA34F236-5CDC-4278-8EF8-B76C11A6F1A2}" dt="2023-03-21T23:13:23.515" v="283" actId="20577"/>
          <ac:spMkLst>
            <pc:docMk/>
            <pc:sldMk cId="3784827895" sldId="271"/>
            <ac:spMk id="2" creationId="{455BDB58-974C-F113-0969-F700D2A678CB}"/>
          </ac:spMkLst>
        </pc:spChg>
        <pc:spChg chg="mod">
          <ac:chgData name="Boloz, Patrik" userId="S::patrikboloz@nmhu.edu::4a5f27e5-970c-49cb-a96d-452ff94b951a" providerId="AD" clId="Web-{AA34F236-5CDC-4278-8EF8-B76C11A6F1A2}" dt="2023-03-21T23:18:02.884" v="358" actId="20577"/>
          <ac:spMkLst>
            <pc:docMk/>
            <pc:sldMk cId="3784827895" sldId="271"/>
            <ac:spMk id="3" creationId="{CE109543-83E3-DA46-C3C9-7A269BD7A854}"/>
          </ac:spMkLst>
        </pc:spChg>
        <pc:picChg chg="add mod">
          <ac:chgData name="Boloz, Patrik" userId="S::patrikboloz@nmhu.edu::4a5f27e5-970c-49cb-a96d-452ff94b951a" providerId="AD" clId="Web-{AA34F236-5CDC-4278-8EF8-B76C11A6F1A2}" dt="2023-03-21T23:17:58.993" v="356" actId="1076"/>
          <ac:picMkLst>
            <pc:docMk/>
            <pc:sldMk cId="3784827895" sldId="271"/>
            <ac:picMk id="4" creationId="{84A556B2-A499-F3ED-3687-8E3CADCEF471}"/>
          </ac:picMkLst>
        </pc:picChg>
        <pc:picChg chg="add mod">
          <ac:chgData name="Boloz, Patrik" userId="S::patrikboloz@nmhu.edu::4a5f27e5-970c-49cb-a96d-452ff94b951a" providerId="AD" clId="Web-{AA34F236-5CDC-4278-8EF8-B76C11A6F1A2}" dt="2023-03-21T23:17:59.978" v="357" actId="1076"/>
          <ac:picMkLst>
            <pc:docMk/>
            <pc:sldMk cId="3784827895" sldId="271"/>
            <ac:picMk id="5" creationId="{CF8F3407-766B-0DE9-CD20-1C1194155AF1}"/>
          </ac:picMkLst>
        </pc:picChg>
      </pc:sldChg>
      <pc:sldChg chg="addSp modSp new">
        <pc:chgData name="Boloz, Patrik" userId="S::patrikboloz@nmhu.edu::4a5f27e5-970c-49cb-a96d-452ff94b951a" providerId="AD" clId="Web-{AA34F236-5CDC-4278-8EF8-B76C11A6F1A2}" dt="2023-03-21T23:15:55.708" v="332" actId="1076"/>
        <pc:sldMkLst>
          <pc:docMk/>
          <pc:sldMk cId="1882276034" sldId="272"/>
        </pc:sldMkLst>
        <pc:spChg chg="mod">
          <ac:chgData name="Boloz, Patrik" userId="S::patrikboloz@nmhu.edu::4a5f27e5-970c-49cb-a96d-452ff94b951a" providerId="AD" clId="Web-{AA34F236-5CDC-4278-8EF8-B76C11A6F1A2}" dt="2023-03-21T23:14:43.065" v="311" actId="20577"/>
          <ac:spMkLst>
            <pc:docMk/>
            <pc:sldMk cId="1882276034" sldId="272"/>
            <ac:spMk id="2" creationId="{E046A214-8065-791E-4575-1688E9FC67F1}"/>
          </ac:spMkLst>
        </pc:spChg>
        <pc:spChg chg="mod">
          <ac:chgData name="Boloz, Patrik" userId="S::patrikboloz@nmhu.edu::4a5f27e5-970c-49cb-a96d-452ff94b951a" providerId="AD" clId="Web-{AA34F236-5CDC-4278-8EF8-B76C11A6F1A2}" dt="2023-03-21T23:15:51.723" v="329" actId="20577"/>
          <ac:spMkLst>
            <pc:docMk/>
            <pc:sldMk cId="1882276034" sldId="272"/>
            <ac:spMk id="3" creationId="{EA969A1D-A806-B72E-AC90-E4BD22DE58A7}"/>
          </ac:spMkLst>
        </pc:spChg>
        <pc:picChg chg="add mod">
          <ac:chgData name="Boloz, Patrik" userId="S::patrikboloz@nmhu.edu::4a5f27e5-970c-49cb-a96d-452ff94b951a" providerId="AD" clId="Web-{AA34F236-5CDC-4278-8EF8-B76C11A6F1A2}" dt="2023-03-21T23:15:44.379" v="325" actId="1076"/>
          <ac:picMkLst>
            <pc:docMk/>
            <pc:sldMk cId="1882276034" sldId="272"/>
            <ac:picMk id="4" creationId="{81ABD03A-6328-F02D-B0DA-6DE9C29487BE}"/>
          </ac:picMkLst>
        </pc:picChg>
        <pc:picChg chg="add mod">
          <ac:chgData name="Boloz, Patrik" userId="S::patrikboloz@nmhu.edu::4a5f27e5-970c-49cb-a96d-452ff94b951a" providerId="AD" clId="Web-{AA34F236-5CDC-4278-8EF8-B76C11A6F1A2}" dt="2023-03-21T23:15:55.708" v="332" actId="1076"/>
          <ac:picMkLst>
            <pc:docMk/>
            <pc:sldMk cId="1882276034" sldId="272"/>
            <ac:picMk id="5" creationId="{9128133D-C5D0-3673-3EF1-C553C5DA890D}"/>
          </ac:picMkLst>
        </pc:picChg>
      </pc:sldChg>
      <pc:sldChg chg="addSp modSp new">
        <pc:chgData name="Boloz, Patrik" userId="S::patrikboloz@nmhu.edu::4a5f27e5-970c-49cb-a96d-452ff94b951a" providerId="AD" clId="Web-{AA34F236-5CDC-4278-8EF8-B76C11A6F1A2}" dt="2023-03-21T23:16:55.882" v="346" actId="1076"/>
        <pc:sldMkLst>
          <pc:docMk/>
          <pc:sldMk cId="1788452913" sldId="273"/>
        </pc:sldMkLst>
        <pc:spChg chg="mod">
          <ac:chgData name="Boloz, Patrik" userId="S::patrikboloz@nmhu.edu::4a5f27e5-970c-49cb-a96d-452ff94b951a" providerId="AD" clId="Web-{AA34F236-5CDC-4278-8EF8-B76C11A6F1A2}" dt="2023-03-21T23:16:24.412" v="335" actId="20577"/>
          <ac:spMkLst>
            <pc:docMk/>
            <pc:sldMk cId="1788452913" sldId="273"/>
            <ac:spMk id="2" creationId="{D20CD159-F889-3D5B-0999-1433B3BBEE38}"/>
          </ac:spMkLst>
        </pc:spChg>
        <pc:spChg chg="mod">
          <ac:chgData name="Boloz, Patrik" userId="S::patrikboloz@nmhu.edu::4a5f27e5-970c-49cb-a96d-452ff94b951a" providerId="AD" clId="Web-{AA34F236-5CDC-4278-8EF8-B76C11A6F1A2}" dt="2023-03-21T23:16:47.303" v="342" actId="20577"/>
          <ac:spMkLst>
            <pc:docMk/>
            <pc:sldMk cId="1788452913" sldId="273"/>
            <ac:spMk id="3" creationId="{5C1751FC-41FD-B4F5-C633-472117D51081}"/>
          </ac:spMkLst>
        </pc:spChg>
        <pc:picChg chg="add mod">
          <ac:chgData name="Boloz, Patrik" userId="S::patrikboloz@nmhu.edu::4a5f27e5-970c-49cb-a96d-452ff94b951a" providerId="AD" clId="Web-{AA34F236-5CDC-4278-8EF8-B76C11A6F1A2}" dt="2023-03-21T23:16:55.882" v="346" actId="1076"/>
          <ac:picMkLst>
            <pc:docMk/>
            <pc:sldMk cId="1788452913" sldId="273"/>
            <ac:picMk id="4" creationId="{8C521CD6-DF23-510E-DD17-C420C93EB4FE}"/>
          </ac:picMkLst>
        </pc:picChg>
      </pc:sldChg>
      <pc:sldChg chg="addSp modSp new">
        <pc:chgData name="Boloz, Patrik" userId="S::patrikboloz@nmhu.edu::4a5f27e5-970c-49cb-a96d-452ff94b951a" providerId="AD" clId="Web-{AA34F236-5CDC-4278-8EF8-B76C11A6F1A2}" dt="2023-03-21T23:19:26.324" v="386" actId="1076"/>
        <pc:sldMkLst>
          <pc:docMk/>
          <pc:sldMk cId="1389036560" sldId="274"/>
        </pc:sldMkLst>
        <pc:spChg chg="mod">
          <ac:chgData name="Boloz, Patrik" userId="S::patrikboloz@nmhu.edu::4a5f27e5-970c-49cb-a96d-452ff94b951a" providerId="AD" clId="Web-{AA34F236-5CDC-4278-8EF8-B76C11A6F1A2}" dt="2023-03-21T23:18:23.760" v="366" actId="20577"/>
          <ac:spMkLst>
            <pc:docMk/>
            <pc:sldMk cId="1389036560" sldId="274"/>
            <ac:spMk id="2" creationId="{904E8DC3-4F40-1547-C0CA-4955D89E83B7}"/>
          </ac:spMkLst>
        </pc:spChg>
        <pc:spChg chg="mod">
          <ac:chgData name="Boloz, Patrik" userId="S::patrikboloz@nmhu.edu::4a5f27e5-970c-49cb-a96d-452ff94b951a" providerId="AD" clId="Web-{AA34F236-5CDC-4278-8EF8-B76C11A6F1A2}" dt="2023-03-21T23:19:08.480" v="375" actId="20577"/>
          <ac:spMkLst>
            <pc:docMk/>
            <pc:sldMk cId="1389036560" sldId="274"/>
            <ac:spMk id="3" creationId="{7428D7B2-8716-8F1E-D661-70D4C46421F6}"/>
          </ac:spMkLst>
        </pc:spChg>
        <pc:picChg chg="add mod">
          <ac:chgData name="Boloz, Patrik" userId="S::patrikboloz@nmhu.edu::4a5f27e5-970c-49cb-a96d-452ff94b951a" providerId="AD" clId="Web-{AA34F236-5CDC-4278-8EF8-B76C11A6F1A2}" dt="2023-03-21T23:19:15.418" v="382" actId="1076"/>
          <ac:picMkLst>
            <pc:docMk/>
            <pc:sldMk cId="1389036560" sldId="274"/>
            <ac:picMk id="4" creationId="{8B3D4569-64FB-AD28-24B5-C5CA1C19F8C2}"/>
          </ac:picMkLst>
        </pc:picChg>
        <pc:picChg chg="add mod">
          <ac:chgData name="Boloz, Patrik" userId="S::patrikboloz@nmhu.edu::4a5f27e5-970c-49cb-a96d-452ff94b951a" providerId="AD" clId="Web-{AA34F236-5CDC-4278-8EF8-B76C11A6F1A2}" dt="2023-03-21T23:19:26.324" v="386" actId="1076"/>
          <ac:picMkLst>
            <pc:docMk/>
            <pc:sldMk cId="1389036560" sldId="274"/>
            <ac:picMk id="5" creationId="{C4810F88-1D81-7C18-787A-80611A707C25}"/>
          </ac:picMkLst>
        </pc:picChg>
      </pc:sldChg>
      <pc:sldChg chg="addSp modSp new">
        <pc:chgData name="Boloz, Patrik" userId="S::patrikboloz@nmhu.edu::4a5f27e5-970c-49cb-a96d-452ff94b951a" providerId="AD" clId="Web-{AA34F236-5CDC-4278-8EF8-B76C11A6F1A2}" dt="2023-03-21T23:21:07.250" v="426" actId="1076"/>
        <pc:sldMkLst>
          <pc:docMk/>
          <pc:sldMk cId="2321078871" sldId="275"/>
        </pc:sldMkLst>
        <pc:spChg chg="mod">
          <ac:chgData name="Boloz, Patrik" userId="S::patrikboloz@nmhu.edu::4a5f27e5-970c-49cb-a96d-452ff94b951a" providerId="AD" clId="Web-{AA34F236-5CDC-4278-8EF8-B76C11A6F1A2}" dt="2023-03-21T23:19:47.153" v="395" actId="20577"/>
          <ac:spMkLst>
            <pc:docMk/>
            <pc:sldMk cId="2321078871" sldId="275"/>
            <ac:spMk id="2" creationId="{4390B69F-B2CE-5DF5-0D42-9C71B903F11E}"/>
          </ac:spMkLst>
        </pc:spChg>
        <pc:spChg chg="mod">
          <ac:chgData name="Boloz, Patrik" userId="S::patrikboloz@nmhu.edu::4a5f27e5-970c-49cb-a96d-452ff94b951a" providerId="AD" clId="Web-{AA34F236-5CDC-4278-8EF8-B76C11A6F1A2}" dt="2023-03-21T23:20:37.139" v="414" actId="14100"/>
          <ac:spMkLst>
            <pc:docMk/>
            <pc:sldMk cId="2321078871" sldId="275"/>
            <ac:spMk id="3" creationId="{A9D21844-A525-79C9-A73D-302113EC401A}"/>
          </ac:spMkLst>
        </pc:spChg>
        <pc:picChg chg="add mod">
          <ac:chgData name="Boloz, Patrik" userId="S::patrikboloz@nmhu.edu::4a5f27e5-970c-49cb-a96d-452ff94b951a" providerId="AD" clId="Web-{AA34F236-5CDC-4278-8EF8-B76C11A6F1A2}" dt="2023-03-21T23:20:47.155" v="418" actId="1076"/>
          <ac:picMkLst>
            <pc:docMk/>
            <pc:sldMk cId="2321078871" sldId="275"/>
            <ac:picMk id="4" creationId="{E9D38EF3-A3CC-8322-F947-F9852B2DECDD}"/>
          </ac:picMkLst>
        </pc:picChg>
        <pc:picChg chg="add mod">
          <ac:chgData name="Boloz, Patrik" userId="S::patrikboloz@nmhu.edu::4a5f27e5-970c-49cb-a96d-452ff94b951a" providerId="AD" clId="Web-{AA34F236-5CDC-4278-8EF8-B76C11A6F1A2}" dt="2023-03-21T23:20:56.656" v="422" actId="1076"/>
          <ac:picMkLst>
            <pc:docMk/>
            <pc:sldMk cId="2321078871" sldId="275"/>
            <ac:picMk id="5" creationId="{7DE8275F-8C3C-84D0-F4D8-BBA76F85AED9}"/>
          </ac:picMkLst>
        </pc:picChg>
        <pc:picChg chg="add mod">
          <ac:chgData name="Boloz, Patrik" userId="S::patrikboloz@nmhu.edu::4a5f27e5-970c-49cb-a96d-452ff94b951a" providerId="AD" clId="Web-{AA34F236-5CDC-4278-8EF8-B76C11A6F1A2}" dt="2023-03-21T23:21:07.250" v="426" actId="1076"/>
          <ac:picMkLst>
            <pc:docMk/>
            <pc:sldMk cId="2321078871" sldId="275"/>
            <ac:picMk id="6" creationId="{80653749-B9C0-A282-5DA0-4DDA8514DD0A}"/>
          </ac:picMkLst>
        </pc:picChg>
      </pc:sldChg>
      <pc:sldChg chg="addSp modSp new">
        <pc:chgData name="Boloz, Patrik" userId="S::patrikboloz@nmhu.edu::4a5f27e5-970c-49cb-a96d-452ff94b951a" providerId="AD" clId="Web-{AA34F236-5CDC-4278-8EF8-B76C11A6F1A2}" dt="2023-03-21T23:22:30.971" v="455" actId="1076"/>
        <pc:sldMkLst>
          <pc:docMk/>
          <pc:sldMk cId="3910462739" sldId="276"/>
        </pc:sldMkLst>
        <pc:spChg chg="mod">
          <ac:chgData name="Boloz, Patrik" userId="S::patrikboloz@nmhu.edu::4a5f27e5-970c-49cb-a96d-452ff94b951a" providerId="AD" clId="Web-{AA34F236-5CDC-4278-8EF8-B76C11A6F1A2}" dt="2023-03-21T23:21:48.782" v="441" actId="20577"/>
          <ac:spMkLst>
            <pc:docMk/>
            <pc:sldMk cId="3910462739" sldId="276"/>
            <ac:spMk id="2" creationId="{E8660B79-45F1-C67D-4CAB-B2F04CC9AA55}"/>
          </ac:spMkLst>
        </pc:spChg>
        <pc:spChg chg="mod">
          <ac:chgData name="Boloz, Patrik" userId="S::patrikboloz@nmhu.edu::4a5f27e5-970c-49cb-a96d-452ff94b951a" providerId="AD" clId="Web-{AA34F236-5CDC-4278-8EF8-B76C11A6F1A2}" dt="2023-03-21T23:22:21.830" v="451" actId="20577"/>
          <ac:spMkLst>
            <pc:docMk/>
            <pc:sldMk cId="3910462739" sldId="276"/>
            <ac:spMk id="3" creationId="{EFE58075-440B-0BBD-676A-44D4F2F4D5CC}"/>
          </ac:spMkLst>
        </pc:spChg>
        <pc:picChg chg="add mod">
          <ac:chgData name="Boloz, Patrik" userId="S::patrikboloz@nmhu.edu::4a5f27e5-970c-49cb-a96d-452ff94b951a" providerId="AD" clId="Web-{AA34F236-5CDC-4278-8EF8-B76C11A6F1A2}" dt="2023-03-21T23:22:30.971" v="455" actId="1076"/>
          <ac:picMkLst>
            <pc:docMk/>
            <pc:sldMk cId="3910462739" sldId="276"/>
            <ac:picMk id="4" creationId="{8467A625-EA92-3589-F3F2-D40F404074E6}"/>
          </ac:picMkLst>
        </pc:picChg>
      </pc:sldChg>
      <pc:sldChg chg="addSp modSp new">
        <pc:chgData name="Boloz, Patrik" userId="S::patrikboloz@nmhu.edu::4a5f27e5-970c-49cb-a96d-452ff94b951a" providerId="AD" clId="Web-{AA34F236-5CDC-4278-8EF8-B76C11A6F1A2}" dt="2023-03-21T23:24:30.819" v="496" actId="1076"/>
        <pc:sldMkLst>
          <pc:docMk/>
          <pc:sldMk cId="1985520434" sldId="277"/>
        </pc:sldMkLst>
        <pc:spChg chg="mod">
          <ac:chgData name="Boloz, Patrik" userId="S::patrikboloz@nmhu.edu::4a5f27e5-970c-49cb-a96d-452ff94b951a" providerId="AD" clId="Web-{AA34F236-5CDC-4278-8EF8-B76C11A6F1A2}" dt="2023-03-21T23:23:17.207" v="463" actId="20577"/>
          <ac:spMkLst>
            <pc:docMk/>
            <pc:sldMk cId="1985520434" sldId="277"/>
            <ac:spMk id="2" creationId="{F33FA648-01FB-9328-8C90-11EFA32D1B92}"/>
          </ac:spMkLst>
        </pc:spChg>
        <pc:spChg chg="mod">
          <ac:chgData name="Boloz, Patrik" userId="S::patrikboloz@nmhu.edu::4a5f27e5-970c-49cb-a96d-452ff94b951a" providerId="AD" clId="Web-{AA34F236-5CDC-4278-8EF8-B76C11A6F1A2}" dt="2023-03-21T23:24:23.991" v="491" actId="20577"/>
          <ac:spMkLst>
            <pc:docMk/>
            <pc:sldMk cId="1985520434" sldId="277"/>
            <ac:spMk id="3" creationId="{0AE8F6EC-C9C6-9E88-1961-DC3619F9887A}"/>
          </ac:spMkLst>
        </pc:spChg>
        <pc:picChg chg="add mod">
          <ac:chgData name="Boloz, Patrik" userId="S::patrikboloz@nmhu.edu::4a5f27e5-970c-49cb-a96d-452ff94b951a" providerId="AD" clId="Web-{AA34F236-5CDC-4278-8EF8-B76C11A6F1A2}" dt="2023-03-21T23:24:24.600" v="492" actId="1076"/>
          <ac:picMkLst>
            <pc:docMk/>
            <pc:sldMk cId="1985520434" sldId="277"/>
            <ac:picMk id="4" creationId="{0BE02B13-00CA-D61F-1784-59A1F78C3F22}"/>
          </ac:picMkLst>
        </pc:picChg>
        <pc:picChg chg="add mod">
          <ac:chgData name="Boloz, Patrik" userId="S::patrikboloz@nmhu.edu::4a5f27e5-970c-49cb-a96d-452ff94b951a" providerId="AD" clId="Web-{AA34F236-5CDC-4278-8EF8-B76C11A6F1A2}" dt="2023-03-21T23:24:30.819" v="496" actId="1076"/>
          <ac:picMkLst>
            <pc:docMk/>
            <pc:sldMk cId="1985520434" sldId="277"/>
            <ac:picMk id="5" creationId="{41A27982-ED92-E833-358E-FA503863F080}"/>
          </ac:picMkLst>
        </pc:picChg>
      </pc:sldChg>
      <pc:sldChg chg="addSp modSp new">
        <pc:chgData name="Boloz, Patrik" userId="S::patrikboloz@nmhu.edu::4a5f27e5-970c-49cb-a96d-452ff94b951a" providerId="AD" clId="Web-{AA34F236-5CDC-4278-8EF8-B76C11A6F1A2}" dt="2023-03-21T23:25:46.447" v="523" actId="1076"/>
        <pc:sldMkLst>
          <pc:docMk/>
          <pc:sldMk cId="708984483" sldId="278"/>
        </pc:sldMkLst>
        <pc:spChg chg="mod">
          <ac:chgData name="Boloz, Patrik" userId="S::patrikboloz@nmhu.edu::4a5f27e5-970c-49cb-a96d-452ff94b951a" providerId="AD" clId="Web-{AA34F236-5CDC-4278-8EF8-B76C11A6F1A2}" dt="2023-03-21T23:24:42.601" v="499" actId="20577"/>
          <ac:spMkLst>
            <pc:docMk/>
            <pc:sldMk cId="708984483" sldId="278"/>
            <ac:spMk id="2" creationId="{2F56EBC5-66D5-0D20-F7D7-0A291BD43B90}"/>
          </ac:spMkLst>
        </pc:spChg>
        <pc:spChg chg="mod">
          <ac:chgData name="Boloz, Patrik" userId="S::patrikboloz@nmhu.edu::4a5f27e5-970c-49cb-a96d-452ff94b951a" providerId="AD" clId="Web-{AA34F236-5CDC-4278-8EF8-B76C11A6F1A2}" dt="2023-03-21T23:25:42.009" v="520" actId="20577"/>
          <ac:spMkLst>
            <pc:docMk/>
            <pc:sldMk cId="708984483" sldId="278"/>
            <ac:spMk id="3" creationId="{51ABD814-1C79-5568-139D-0A31BC8E83D1}"/>
          </ac:spMkLst>
        </pc:spChg>
        <pc:picChg chg="add mod">
          <ac:chgData name="Boloz, Patrik" userId="S::patrikboloz@nmhu.edu::4a5f27e5-970c-49cb-a96d-452ff94b951a" providerId="AD" clId="Web-{AA34F236-5CDC-4278-8EF8-B76C11A6F1A2}" dt="2023-03-21T23:25:46.447" v="523" actId="1076"/>
          <ac:picMkLst>
            <pc:docMk/>
            <pc:sldMk cId="708984483" sldId="278"/>
            <ac:picMk id="4" creationId="{2384F26A-3143-1DFD-5C66-253FF81C2865}"/>
          </ac:picMkLst>
        </pc:picChg>
      </pc:sldChg>
      <pc:sldChg chg="modSp new">
        <pc:chgData name="Boloz, Patrik" userId="S::patrikboloz@nmhu.edu::4a5f27e5-970c-49cb-a96d-452ff94b951a" providerId="AD" clId="Web-{AA34F236-5CDC-4278-8EF8-B76C11A6F1A2}" dt="2023-03-21T23:27:04.949" v="530" actId="20577"/>
        <pc:sldMkLst>
          <pc:docMk/>
          <pc:sldMk cId="2016975796" sldId="279"/>
        </pc:sldMkLst>
        <pc:spChg chg="mod">
          <ac:chgData name="Boloz, Patrik" userId="S::patrikboloz@nmhu.edu::4a5f27e5-970c-49cb-a96d-452ff94b951a" providerId="AD" clId="Web-{AA34F236-5CDC-4278-8EF8-B76C11A6F1A2}" dt="2023-03-21T23:26:54.636" v="527" actId="20577"/>
          <ac:spMkLst>
            <pc:docMk/>
            <pc:sldMk cId="2016975796" sldId="279"/>
            <ac:spMk id="2" creationId="{2FA51847-375D-F5BE-6D29-3DAE7B3B9D4F}"/>
          </ac:spMkLst>
        </pc:spChg>
        <pc:spChg chg="mod">
          <ac:chgData name="Boloz, Patrik" userId="S::patrikboloz@nmhu.edu::4a5f27e5-970c-49cb-a96d-452ff94b951a" providerId="AD" clId="Web-{AA34F236-5CDC-4278-8EF8-B76C11A6F1A2}" dt="2023-03-21T23:27:04.949" v="530" actId="20577"/>
          <ac:spMkLst>
            <pc:docMk/>
            <pc:sldMk cId="2016975796" sldId="279"/>
            <ac:spMk id="3" creationId="{A04EE375-83B0-F648-240D-EB4331583BB1}"/>
          </ac:spMkLst>
        </pc:spChg>
      </pc:sldChg>
      <pc:sldChg chg="addSp modSp new">
        <pc:chgData name="Boloz, Patrik" userId="S::patrikboloz@nmhu.edu::4a5f27e5-970c-49cb-a96d-452ff94b951a" providerId="AD" clId="Web-{AA34F236-5CDC-4278-8EF8-B76C11A6F1A2}" dt="2023-03-21T23:28:37.718" v="564" actId="20577"/>
        <pc:sldMkLst>
          <pc:docMk/>
          <pc:sldMk cId="2810844500" sldId="280"/>
        </pc:sldMkLst>
        <pc:spChg chg="mod">
          <ac:chgData name="Boloz, Patrik" userId="S::patrikboloz@nmhu.edu::4a5f27e5-970c-49cb-a96d-452ff94b951a" providerId="AD" clId="Web-{AA34F236-5CDC-4278-8EF8-B76C11A6F1A2}" dt="2023-03-21T23:28:37.718" v="564" actId="20577"/>
          <ac:spMkLst>
            <pc:docMk/>
            <pc:sldMk cId="2810844500" sldId="280"/>
            <ac:spMk id="2" creationId="{363D0299-4B34-E165-DDDA-6BA25C9635EF}"/>
          </ac:spMkLst>
        </pc:spChg>
        <pc:spChg chg="mod">
          <ac:chgData name="Boloz, Patrik" userId="S::patrikboloz@nmhu.edu::4a5f27e5-970c-49cb-a96d-452ff94b951a" providerId="AD" clId="Web-{AA34F236-5CDC-4278-8EF8-B76C11A6F1A2}" dt="2023-03-21T23:28:15.967" v="556" actId="20577"/>
          <ac:spMkLst>
            <pc:docMk/>
            <pc:sldMk cId="2810844500" sldId="280"/>
            <ac:spMk id="3" creationId="{71822710-0A3A-BB93-0883-8BCC0A783230}"/>
          </ac:spMkLst>
        </pc:spChg>
        <pc:picChg chg="add mod">
          <ac:chgData name="Boloz, Patrik" userId="S::patrikboloz@nmhu.edu::4a5f27e5-970c-49cb-a96d-452ff94b951a" providerId="AD" clId="Web-{AA34F236-5CDC-4278-8EF8-B76C11A6F1A2}" dt="2023-03-21T23:28:20.296" v="559" actId="1076"/>
          <ac:picMkLst>
            <pc:docMk/>
            <pc:sldMk cId="2810844500" sldId="280"/>
            <ac:picMk id="4" creationId="{8C827ACD-3184-AA9D-A311-9CB43DE16D38}"/>
          </ac:picMkLst>
        </pc:picChg>
      </pc:sldChg>
      <pc:sldChg chg="addSp modSp new">
        <pc:chgData name="Boloz, Patrik" userId="S::patrikboloz@nmhu.edu::4a5f27e5-970c-49cb-a96d-452ff94b951a" providerId="AD" clId="Web-{AA34F236-5CDC-4278-8EF8-B76C11A6F1A2}" dt="2023-03-21T23:31:20.739" v="601" actId="1076"/>
        <pc:sldMkLst>
          <pc:docMk/>
          <pc:sldMk cId="1777801095" sldId="281"/>
        </pc:sldMkLst>
        <pc:spChg chg="mod">
          <ac:chgData name="Boloz, Patrik" userId="S::patrikboloz@nmhu.edu::4a5f27e5-970c-49cb-a96d-452ff94b951a" providerId="AD" clId="Web-{AA34F236-5CDC-4278-8EF8-B76C11A6F1A2}" dt="2023-03-21T23:28:49.500" v="567" actId="20577"/>
          <ac:spMkLst>
            <pc:docMk/>
            <pc:sldMk cId="1777801095" sldId="281"/>
            <ac:spMk id="2" creationId="{5059E468-8915-87C2-31C2-F9666C13C3C6}"/>
          </ac:spMkLst>
        </pc:spChg>
        <pc:spChg chg="mod">
          <ac:chgData name="Boloz, Patrik" userId="S::patrikboloz@nmhu.edu::4a5f27e5-970c-49cb-a96d-452ff94b951a" providerId="AD" clId="Web-{AA34F236-5CDC-4278-8EF8-B76C11A6F1A2}" dt="2023-03-21T23:31:15.333" v="598" actId="14100"/>
          <ac:spMkLst>
            <pc:docMk/>
            <pc:sldMk cId="1777801095" sldId="281"/>
            <ac:spMk id="3" creationId="{D71A8BBA-372F-CA94-67AF-3F8C527E809F}"/>
          </ac:spMkLst>
        </pc:spChg>
        <pc:picChg chg="add mod">
          <ac:chgData name="Boloz, Patrik" userId="S::patrikboloz@nmhu.edu::4a5f27e5-970c-49cb-a96d-452ff94b951a" providerId="AD" clId="Web-{AA34F236-5CDC-4278-8EF8-B76C11A6F1A2}" dt="2023-03-21T23:31:20.739" v="601" actId="1076"/>
          <ac:picMkLst>
            <pc:docMk/>
            <pc:sldMk cId="1777801095" sldId="281"/>
            <ac:picMk id="4" creationId="{09D7AEB8-8757-DDB2-14CD-8DA4D9138274}"/>
          </ac:picMkLst>
        </pc:picChg>
      </pc:sldChg>
      <pc:sldMasterChg chg="add addSldLayout">
        <pc:chgData name="Boloz, Patrik" userId="S::patrikboloz@nmhu.edu::4a5f27e5-970c-49cb-a96d-452ff94b951a" providerId="AD" clId="Web-{AA34F236-5CDC-4278-8EF8-B76C11A6F1A2}" dt="2023-03-21T22:56:28.309" v="2"/>
        <pc:sldMasterMkLst>
          <pc:docMk/>
          <pc:sldMasterMk cId="633399576" sldId="2147483826"/>
        </pc:sldMasterMkLst>
        <pc:sldLayoutChg chg="add">
          <pc:chgData name="Boloz, Patrik" userId="S::patrikboloz@nmhu.edu::4a5f27e5-970c-49cb-a96d-452ff94b951a" providerId="AD" clId="Web-{AA34F236-5CDC-4278-8EF8-B76C11A6F1A2}" dt="2023-03-21T22:56:28.309" v="2"/>
          <pc:sldLayoutMkLst>
            <pc:docMk/>
            <pc:sldMasterMk cId="633399576" sldId="2147483826"/>
            <pc:sldLayoutMk cId="1212535830" sldId="2147483827"/>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3328744135" sldId="2147483828"/>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1802095769" sldId="2147483829"/>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475026381" sldId="2147483830"/>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3610200311" sldId="2147483831"/>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1842171799" sldId="2147483832"/>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3452238516" sldId="2147483833"/>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2504461105" sldId="2147483834"/>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2488488986" sldId="2147483835"/>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4043903877" sldId="2147483836"/>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1734817181" sldId="2147483837"/>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816986626" sldId="2147483838"/>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2117989829" sldId="2147483839"/>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428722240" sldId="2147483840"/>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3393680961" sldId="2147483841"/>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3688392229" sldId="2147483842"/>
          </pc:sldLayoutMkLst>
        </pc:sldLayoutChg>
        <pc:sldLayoutChg chg="add">
          <pc:chgData name="Boloz, Patrik" userId="S::patrikboloz@nmhu.edu::4a5f27e5-970c-49cb-a96d-452ff94b951a" providerId="AD" clId="Web-{AA34F236-5CDC-4278-8EF8-B76C11A6F1A2}" dt="2023-03-21T22:56:28.309" v="2"/>
          <pc:sldLayoutMkLst>
            <pc:docMk/>
            <pc:sldMasterMk cId="633399576" sldId="2147483826"/>
            <pc:sldLayoutMk cId="2742242551" sldId="214748384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13 – Defining Classes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926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D88F-9F7A-54B2-3CAE-2B6B584CFBEC}"/>
              </a:ext>
            </a:extLst>
          </p:cNvPr>
          <p:cNvSpPr>
            <a:spLocks noGrp="1"/>
          </p:cNvSpPr>
          <p:nvPr>
            <p:ph type="title"/>
          </p:nvPr>
        </p:nvSpPr>
        <p:spPr/>
        <p:txBody>
          <a:bodyPr/>
          <a:lstStyle/>
          <a:p>
            <a:r>
              <a:rPr lang="en-US" dirty="0"/>
              <a:t>Modular Programming</a:t>
            </a:r>
          </a:p>
        </p:txBody>
      </p:sp>
      <p:sp>
        <p:nvSpPr>
          <p:cNvPr id="3" name="Content Placeholder 2">
            <a:extLst>
              <a:ext uri="{FF2B5EF4-FFF2-40B4-BE49-F238E27FC236}">
                <a16:creationId xmlns:a16="http://schemas.microsoft.com/office/drawing/2014/main" id="{17280026-B84E-3013-1833-69FFE2454CEC}"/>
              </a:ext>
            </a:extLst>
          </p:cNvPr>
          <p:cNvSpPr>
            <a:spLocks noGrp="1"/>
          </p:cNvSpPr>
          <p:nvPr>
            <p:ph idx="1"/>
          </p:nvPr>
        </p:nvSpPr>
        <p:spPr/>
        <p:txBody>
          <a:bodyPr>
            <a:normAutofit fontScale="70000" lnSpcReduction="20000"/>
          </a:bodyPr>
          <a:lstStyle/>
          <a:p>
            <a:r>
              <a:rPr lang="en-US" dirty="0">
                <a:ea typeface="+mn-lt"/>
                <a:cs typeface="+mn-lt"/>
              </a:rPr>
              <a:t>A class is normally defined in several source files. In this case, you will need to place the class definition in a </a:t>
            </a:r>
            <a:r>
              <a:rPr lang="en-US" b="1" dirty="0">
                <a:ea typeface="+mn-lt"/>
                <a:cs typeface="+mn-lt"/>
              </a:rPr>
              <a:t>header file</a:t>
            </a:r>
            <a:r>
              <a:rPr lang="en-US" dirty="0">
                <a:ea typeface="+mn-lt"/>
                <a:cs typeface="+mn-lt"/>
              </a:rPr>
              <a:t>. If you place the definition of the class Account in the file </a:t>
            </a:r>
            <a:r>
              <a:rPr lang="en-US" dirty="0" err="1">
                <a:ea typeface="+mn-lt"/>
                <a:cs typeface="+mn-lt"/>
              </a:rPr>
              <a:t>Account.h</a:t>
            </a:r>
            <a:r>
              <a:rPr lang="en-US" dirty="0">
                <a:ea typeface="+mn-lt"/>
                <a:cs typeface="+mn-lt"/>
              </a:rPr>
              <a:t>, any source file including the header file can use the class Account. </a:t>
            </a:r>
          </a:p>
          <a:p>
            <a:pPr>
              <a:buSzPct val="114999"/>
            </a:pPr>
            <a:r>
              <a:rPr lang="en-US" dirty="0">
                <a:ea typeface="+mn-lt"/>
                <a:cs typeface="+mn-lt"/>
              </a:rPr>
              <a:t>Methods must always be defined within a source file. This would mean defining the methods for the class Account in a source file named Account.cpp, for example. </a:t>
            </a:r>
            <a:endParaRPr lang="en-US">
              <a:ea typeface="+mn-lt"/>
              <a:cs typeface="+mn-lt"/>
            </a:endParaRPr>
          </a:p>
          <a:p>
            <a:pPr>
              <a:buSzPct val="114999"/>
            </a:pPr>
            <a:r>
              <a:rPr lang="en-US" dirty="0">
                <a:ea typeface="+mn-lt"/>
                <a:cs typeface="+mn-lt"/>
              </a:rPr>
              <a:t>The source code of the application program, for example, the code containing the function main, is independent of the class and can be stored in separate source files. Separating classes from application programs facilitates re-use of classes. </a:t>
            </a:r>
            <a:endParaRPr lang="en-US">
              <a:ea typeface="+mn-lt"/>
              <a:cs typeface="+mn-lt"/>
            </a:endParaRPr>
          </a:p>
          <a:p>
            <a:pPr>
              <a:buSzPct val="114999"/>
            </a:pPr>
            <a:r>
              <a:rPr lang="en-US" dirty="0">
                <a:ea typeface="+mn-lt"/>
                <a:cs typeface="+mn-lt"/>
              </a:rPr>
              <a:t>In an integrated development environment, a programmer will define a project to help manage the various program modules by inserting all the source files into the project. When the project is compiled and linked, modified source files are automatically re-compiled and linked to the application program</a:t>
            </a:r>
          </a:p>
          <a:p>
            <a:pPr>
              <a:buSzPct val="114999"/>
            </a:pPr>
            <a:r>
              <a:rPr lang="en-US" b="1" dirty="0">
                <a:solidFill>
                  <a:srgbClr val="FF0000"/>
                </a:solidFill>
              </a:rPr>
              <a:t>EXAMPLE: Methods of class Account</a:t>
            </a:r>
          </a:p>
        </p:txBody>
      </p:sp>
    </p:spTree>
    <p:extLst>
      <p:ext uri="{BB962C8B-B14F-4D97-AF65-F5344CB8AC3E}">
        <p14:creationId xmlns:p14="http://schemas.microsoft.com/office/powerpoint/2010/main" val="10973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062E98D-C86F-7694-AA18-5CA262DA4968}"/>
              </a:ext>
            </a:extLst>
          </p:cNvPr>
          <p:cNvSpPr>
            <a:spLocks noGrp="1"/>
          </p:cNvSpPr>
          <p:nvPr>
            <p:ph type="title"/>
          </p:nvPr>
        </p:nvSpPr>
        <p:spPr>
          <a:xfrm>
            <a:off x="7535825" y="982132"/>
            <a:ext cx="3360772" cy="1303867"/>
          </a:xfrm>
        </p:spPr>
        <p:txBody>
          <a:bodyPr>
            <a:normAutofit/>
          </a:bodyPr>
          <a:lstStyle/>
          <a:p>
            <a:pPr>
              <a:lnSpc>
                <a:spcPct val="90000"/>
              </a:lnSpc>
            </a:pPr>
            <a:r>
              <a:rPr lang="en-US" sz="4100"/>
              <a:t>Defining Objects</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48F82E7-EAD6-EB21-F9F7-B5D34E4D1C2A}"/>
              </a:ext>
            </a:extLst>
          </p:cNvPr>
          <p:cNvSpPr>
            <a:spLocks noGrp="1"/>
          </p:cNvSpPr>
          <p:nvPr>
            <p:ph idx="1"/>
          </p:nvPr>
        </p:nvSpPr>
        <p:spPr>
          <a:xfrm>
            <a:off x="7535824" y="2556932"/>
            <a:ext cx="3360771" cy="3318936"/>
          </a:xfrm>
        </p:spPr>
        <p:txBody>
          <a:bodyPr>
            <a:normAutofit/>
          </a:bodyPr>
          <a:lstStyle/>
          <a:p>
            <a:r>
              <a:rPr lang="en-US" dirty="0">
                <a:ea typeface="+mn-lt"/>
                <a:cs typeface="+mn-lt"/>
              </a:rPr>
              <a:t>Defining a class also defines a new type for which variables, that is, objects, can be defined. </a:t>
            </a:r>
          </a:p>
          <a:p>
            <a:pPr>
              <a:buSzPct val="114999"/>
            </a:pPr>
            <a:r>
              <a:rPr lang="en-US" dirty="0">
                <a:ea typeface="+mn-lt"/>
                <a:cs typeface="+mn-lt"/>
              </a:rPr>
              <a:t>An object is also referred to as an </a:t>
            </a:r>
            <a:r>
              <a:rPr lang="en-US" b="1" dirty="0">
                <a:ea typeface="+mn-lt"/>
                <a:cs typeface="+mn-lt"/>
              </a:rPr>
              <a:t>instance</a:t>
            </a:r>
            <a:r>
              <a:rPr lang="en-US" dirty="0">
                <a:ea typeface="+mn-lt"/>
                <a:cs typeface="+mn-lt"/>
              </a:rPr>
              <a:t> of a class.</a:t>
            </a:r>
            <a:endParaRPr lang="en-US"/>
          </a:p>
        </p:txBody>
      </p:sp>
      <p:pic>
        <p:nvPicPr>
          <p:cNvPr id="5" name="Picture 5">
            <a:extLst>
              <a:ext uri="{FF2B5EF4-FFF2-40B4-BE49-F238E27FC236}">
                <a16:creationId xmlns:a16="http://schemas.microsoft.com/office/drawing/2014/main" id="{B5119CEB-62E8-34A2-6C06-2DEA9E8001AF}"/>
              </a:ext>
            </a:extLst>
          </p:cNvPr>
          <p:cNvPicPr>
            <a:picLocks noChangeAspect="1"/>
          </p:cNvPicPr>
          <p:nvPr/>
        </p:nvPicPr>
        <p:blipFill>
          <a:blip r:embed="rId5"/>
          <a:stretch>
            <a:fillRect/>
          </a:stretch>
        </p:blipFill>
        <p:spPr>
          <a:xfrm>
            <a:off x="1211451" y="1227648"/>
            <a:ext cx="5410199" cy="4280009"/>
          </a:xfrm>
          <a:prstGeom prst="rect">
            <a:avLst/>
          </a:prstGeom>
        </p:spPr>
      </p:pic>
    </p:spTree>
    <p:extLst>
      <p:ext uri="{BB962C8B-B14F-4D97-AF65-F5344CB8AC3E}">
        <p14:creationId xmlns:p14="http://schemas.microsoft.com/office/powerpoint/2010/main" val="167719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EC11-ADDF-0B45-B035-0E97B37EEC2B}"/>
              </a:ext>
            </a:extLst>
          </p:cNvPr>
          <p:cNvSpPr>
            <a:spLocks noGrp="1"/>
          </p:cNvSpPr>
          <p:nvPr>
            <p:ph type="title"/>
          </p:nvPr>
        </p:nvSpPr>
        <p:spPr/>
        <p:txBody>
          <a:bodyPr/>
          <a:lstStyle/>
          <a:p>
            <a:r>
              <a:rPr lang="en-US" dirty="0"/>
              <a:t>Defining Objects</a:t>
            </a:r>
          </a:p>
        </p:txBody>
      </p:sp>
      <p:sp>
        <p:nvSpPr>
          <p:cNvPr id="3" name="Content Placeholder 2">
            <a:extLst>
              <a:ext uri="{FF2B5EF4-FFF2-40B4-BE49-F238E27FC236}">
                <a16:creationId xmlns:a16="http://schemas.microsoft.com/office/drawing/2014/main" id="{63970FF1-0051-F2A4-D9B5-5E02CFF7F063}"/>
              </a:ext>
            </a:extLst>
          </p:cNvPr>
          <p:cNvSpPr>
            <a:spLocks noGrp="1"/>
          </p:cNvSpPr>
          <p:nvPr>
            <p:ph idx="1"/>
          </p:nvPr>
        </p:nvSpPr>
        <p:spPr/>
        <p:txBody>
          <a:bodyPr/>
          <a:lstStyle/>
          <a:p>
            <a:r>
              <a:rPr lang="en-US" dirty="0">
                <a:ea typeface="+mn-lt"/>
                <a:cs typeface="+mn-lt"/>
              </a:rPr>
              <a:t>An object is defined in the usual way by supplying the type and the object name.</a:t>
            </a:r>
          </a:p>
          <a:p>
            <a:pPr>
              <a:buSzPct val="114999"/>
            </a:pPr>
            <a:endParaRPr lang="en-US" dirty="0"/>
          </a:p>
          <a:p>
            <a:pPr>
              <a:buSzPct val="114999"/>
            </a:pPr>
            <a:r>
              <a:rPr lang="en-US" dirty="0">
                <a:ea typeface="+mn-lt"/>
                <a:cs typeface="+mn-lt"/>
              </a:rPr>
              <a:t>The following statement defines an object current of type Account:</a:t>
            </a:r>
          </a:p>
          <a:p>
            <a:pPr>
              <a:buSzPct val="114999"/>
            </a:pPr>
            <a:endParaRPr lang="en-US" dirty="0"/>
          </a:p>
          <a:p>
            <a:pPr>
              <a:buSzPct val="114999"/>
            </a:pPr>
            <a:r>
              <a:rPr lang="en-US" dirty="0">
                <a:ea typeface="+mn-lt"/>
                <a:cs typeface="+mn-lt"/>
              </a:rPr>
              <a:t>Memory is now allocated for the data members of the current object. The current object itself contains the members name, nr, and balance.</a:t>
            </a:r>
            <a:endParaRPr lang="en-US" dirty="0"/>
          </a:p>
        </p:txBody>
      </p:sp>
      <p:pic>
        <p:nvPicPr>
          <p:cNvPr id="4" name="Picture 4" descr="A picture containing text&#10;&#10;Description automatically generated">
            <a:extLst>
              <a:ext uri="{FF2B5EF4-FFF2-40B4-BE49-F238E27FC236}">
                <a16:creationId xmlns:a16="http://schemas.microsoft.com/office/drawing/2014/main" id="{AD25A6B6-4934-7BB0-0392-29390DF8B0E8}"/>
              </a:ext>
            </a:extLst>
          </p:cNvPr>
          <p:cNvPicPr>
            <a:picLocks noChangeAspect="1"/>
          </p:cNvPicPr>
          <p:nvPr/>
        </p:nvPicPr>
        <p:blipFill>
          <a:blip r:embed="rId2"/>
          <a:stretch>
            <a:fillRect/>
          </a:stretch>
        </p:blipFill>
        <p:spPr>
          <a:xfrm>
            <a:off x="1476213" y="3379093"/>
            <a:ext cx="6172199" cy="519560"/>
          </a:xfrm>
          <a:prstGeom prst="rect">
            <a:avLst/>
          </a:prstGeom>
        </p:spPr>
      </p:pic>
      <p:pic>
        <p:nvPicPr>
          <p:cNvPr id="5" name="Picture 5">
            <a:extLst>
              <a:ext uri="{FF2B5EF4-FFF2-40B4-BE49-F238E27FC236}">
                <a16:creationId xmlns:a16="http://schemas.microsoft.com/office/drawing/2014/main" id="{C26D03F5-2358-897D-234B-484A55115912}"/>
              </a:ext>
            </a:extLst>
          </p:cNvPr>
          <p:cNvPicPr>
            <a:picLocks noChangeAspect="1"/>
          </p:cNvPicPr>
          <p:nvPr/>
        </p:nvPicPr>
        <p:blipFill>
          <a:blip r:embed="rId3"/>
          <a:stretch>
            <a:fillRect/>
          </a:stretch>
        </p:blipFill>
        <p:spPr>
          <a:xfrm>
            <a:off x="1450383" y="4502694"/>
            <a:ext cx="5745996" cy="455036"/>
          </a:xfrm>
          <a:prstGeom prst="rect">
            <a:avLst/>
          </a:prstGeom>
        </p:spPr>
      </p:pic>
    </p:spTree>
    <p:extLst>
      <p:ext uri="{BB962C8B-B14F-4D97-AF65-F5344CB8AC3E}">
        <p14:creationId xmlns:p14="http://schemas.microsoft.com/office/powerpoint/2010/main" val="415108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0877-DBF0-2679-3C5D-DFA3E3E2CC61}"/>
              </a:ext>
            </a:extLst>
          </p:cNvPr>
          <p:cNvSpPr>
            <a:spLocks noGrp="1"/>
          </p:cNvSpPr>
          <p:nvPr>
            <p:ph type="title"/>
          </p:nvPr>
        </p:nvSpPr>
        <p:spPr>
          <a:xfrm>
            <a:off x="1295402" y="982132"/>
            <a:ext cx="9601196" cy="1303867"/>
          </a:xfrm>
        </p:spPr>
        <p:txBody>
          <a:bodyPr>
            <a:normAutofit/>
          </a:bodyPr>
          <a:lstStyle/>
          <a:p>
            <a:r>
              <a:rPr lang="en-US">
                <a:solidFill>
                  <a:srgbClr val="262626"/>
                </a:solidFill>
                <a:ea typeface="+mj-lt"/>
                <a:cs typeface="+mj-lt"/>
              </a:rPr>
              <a:t>Objects in Memory</a:t>
            </a:r>
            <a:endParaRPr lang="en-US">
              <a:solidFill>
                <a:srgbClr val="262626"/>
              </a:solidFill>
            </a:endParaRPr>
          </a:p>
        </p:txBody>
      </p:sp>
      <p:sp>
        <p:nvSpPr>
          <p:cNvPr id="3" name="Content Placeholder 2">
            <a:extLst>
              <a:ext uri="{FF2B5EF4-FFF2-40B4-BE49-F238E27FC236}">
                <a16:creationId xmlns:a16="http://schemas.microsoft.com/office/drawing/2014/main" id="{A245B3AE-2A77-F28B-96AE-2A7A970F7707}"/>
              </a:ext>
            </a:extLst>
          </p:cNvPr>
          <p:cNvSpPr>
            <a:spLocks noGrp="1"/>
          </p:cNvSpPr>
          <p:nvPr>
            <p:ph idx="1"/>
          </p:nvPr>
        </p:nvSpPr>
        <p:spPr>
          <a:xfrm>
            <a:off x="1295402" y="2556932"/>
            <a:ext cx="6256866" cy="3777427"/>
          </a:xfrm>
        </p:spPr>
        <p:txBody>
          <a:bodyPr>
            <a:normAutofit lnSpcReduction="10000"/>
          </a:bodyPr>
          <a:lstStyle/>
          <a:p>
            <a:pPr>
              <a:lnSpc>
                <a:spcPct val="90000"/>
              </a:lnSpc>
            </a:pPr>
            <a:r>
              <a:rPr lang="en-US" sz="1700" dirty="0">
                <a:solidFill>
                  <a:srgbClr val="262626"/>
                </a:solidFill>
                <a:ea typeface="+mn-lt"/>
                <a:cs typeface="+mn-lt"/>
              </a:rPr>
              <a:t>If multiple objects of the same class type are declared, as in</a:t>
            </a:r>
            <a:br>
              <a:rPr lang="en-US" sz="1700" dirty="0">
                <a:solidFill>
                  <a:srgbClr val="262626"/>
                </a:solidFill>
                <a:ea typeface="+mn-lt"/>
                <a:cs typeface="+mn-lt"/>
              </a:rPr>
            </a:br>
            <a:br>
              <a:rPr lang="en-US" sz="1700" dirty="0">
                <a:solidFill>
                  <a:srgbClr val="262626"/>
                </a:solidFill>
                <a:ea typeface="+mn-lt"/>
                <a:cs typeface="+mn-lt"/>
              </a:rPr>
            </a:br>
            <a:br>
              <a:rPr lang="en-US" sz="1700" dirty="0">
                <a:ea typeface="+mn-lt"/>
                <a:cs typeface="+mn-lt"/>
              </a:rPr>
            </a:br>
            <a:br>
              <a:rPr lang="en-US" sz="1700" dirty="0">
                <a:ea typeface="+mn-lt"/>
                <a:cs typeface="+mn-lt"/>
              </a:rPr>
            </a:br>
            <a:r>
              <a:rPr lang="en-US" sz="1700" dirty="0">
                <a:solidFill>
                  <a:srgbClr val="262626"/>
                </a:solidFill>
                <a:ea typeface="+mn-lt"/>
                <a:cs typeface="+mn-lt"/>
              </a:rPr>
              <a:t>each object has </a:t>
            </a:r>
            <a:r>
              <a:rPr lang="en-US" sz="1700" b="1" dirty="0">
                <a:solidFill>
                  <a:srgbClr val="262626"/>
                </a:solidFill>
                <a:ea typeface="+mn-lt"/>
                <a:cs typeface="+mn-lt"/>
              </a:rPr>
              <a:t>its own data members</a:t>
            </a:r>
            <a:r>
              <a:rPr lang="en-US" sz="1700" dirty="0">
                <a:solidFill>
                  <a:srgbClr val="262626"/>
                </a:solidFill>
                <a:ea typeface="+mn-lt"/>
                <a:cs typeface="+mn-lt"/>
              </a:rPr>
              <a:t>. Even the object savings contains the members name, nr, and balance. However, these data members occupy a different position in memory than the data members belonging to current. </a:t>
            </a:r>
          </a:p>
          <a:p>
            <a:pPr>
              <a:lnSpc>
                <a:spcPct val="90000"/>
              </a:lnSpc>
              <a:buSzPct val="114999"/>
            </a:pPr>
            <a:r>
              <a:rPr lang="en-US" sz="1700" dirty="0">
                <a:solidFill>
                  <a:srgbClr val="262626"/>
                </a:solidFill>
                <a:ea typeface="+mn-lt"/>
                <a:cs typeface="+mn-lt"/>
              </a:rPr>
              <a:t>The same methods are called for both objects. Only one instance of the machine code for a method exists in memory—this applies even if no objects have been defined for the class. </a:t>
            </a:r>
          </a:p>
          <a:p>
            <a:pPr>
              <a:lnSpc>
                <a:spcPct val="90000"/>
              </a:lnSpc>
              <a:buSzPct val="114999"/>
            </a:pPr>
            <a:r>
              <a:rPr lang="en-US" sz="1700" b="1" dirty="0">
                <a:solidFill>
                  <a:srgbClr val="262626"/>
                </a:solidFill>
                <a:ea typeface="+mn-lt"/>
                <a:cs typeface="+mn-lt"/>
              </a:rPr>
              <a:t>A method</a:t>
            </a:r>
            <a:r>
              <a:rPr lang="en-US" sz="1700" dirty="0">
                <a:solidFill>
                  <a:srgbClr val="262626"/>
                </a:solidFill>
                <a:ea typeface="+mn-lt"/>
                <a:cs typeface="+mn-lt"/>
              </a:rPr>
              <a:t> is always called for a particular instance and then manipulates the data members of </a:t>
            </a:r>
            <a:r>
              <a:rPr lang="en-US" sz="1700" b="1" dirty="0">
                <a:solidFill>
                  <a:srgbClr val="262626"/>
                </a:solidFill>
                <a:ea typeface="+mn-lt"/>
                <a:cs typeface="+mn-lt"/>
              </a:rPr>
              <a:t>this</a:t>
            </a:r>
            <a:r>
              <a:rPr lang="en-US" sz="1700" dirty="0">
                <a:solidFill>
                  <a:srgbClr val="262626"/>
                </a:solidFill>
                <a:ea typeface="+mn-lt"/>
                <a:cs typeface="+mn-lt"/>
              </a:rPr>
              <a:t> object. </a:t>
            </a:r>
            <a:r>
              <a:rPr lang="en-US" sz="1700" dirty="0">
                <a:ea typeface="+mn-lt"/>
                <a:cs typeface="+mn-lt"/>
              </a:rPr>
              <a:t>This results in the memory content as shown on the right, when the method </a:t>
            </a:r>
            <a:r>
              <a:rPr lang="en-US" sz="1700" dirty="0" err="1">
                <a:ea typeface="+mn-lt"/>
                <a:cs typeface="+mn-lt"/>
              </a:rPr>
              <a:t>init</a:t>
            </a:r>
            <a:r>
              <a:rPr lang="en-US" sz="1700" dirty="0">
                <a:ea typeface="+mn-lt"/>
                <a:cs typeface="+mn-lt"/>
              </a:rPr>
              <a:t>() is called for each object with the values shown.</a:t>
            </a:r>
            <a:endParaRPr lang="en-US" sz="1700" dirty="0">
              <a:solidFill>
                <a:srgbClr val="262626"/>
              </a:solidFill>
            </a:endParaRPr>
          </a:p>
        </p:txBody>
      </p:sp>
      <p:pic>
        <p:nvPicPr>
          <p:cNvPr id="4" name="Picture 4" descr="Graphical user interface&#10;&#10;Description automatically generated">
            <a:extLst>
              <a:ext uri="{FF2B5EF4-FFF2-40B4-BE49-F238E27FC236}">
                <a16:creationId xmlns:a16="http://schemas.microsoft.com/office/drawing/2014/main" id="{B0DDCCAB-5E2E-A0CC-FEDF-0F2E5EEA1826}"/>
              </a:ext>
            </a:extLst>
          </p:cNvPr>
          <p:cNvPicPr>
            <a:picLocks noChangeAspect="1"/>
          </p:cNvPicPr>
          <p:nvPr/>
        </p:nvPicPr>
        <p:blipFill>
          <a:blip r:embed="rId3"/>
          <a:stretch>
            <a:fillRect/>
          </a:stretch>
        </p:blipFill>
        <p:spPr>
          <a:xfrm>
            <a:off x="7574873" y="2264618"/>
            <a:ext cx="4470371" cy="3693476"/>
          </a:xfrm>
          <a:prstGeom prst="rect">
            <a:avLst/>
          </a:prstGeom>
          <a:ln w="57150" cmpd="thickThin">
            <a:solidFill>
              <a:srgbClr val="7F7F7F"/>
            </a:solidFill>
            <a:miter lim="800000"/>
          </a:ln>
        </p:spPr>
      </p:pic>
      <p:pic>
        <p:nvPicPr>
          <p:cNvPr id="5" name="Picture 5">
            <a:extLst>
              <a:ext uri="{FF2B5EF4-FFF2-40B4-BE49-F238E27FC236}">
                <a16:creationId xmlns:a16="http://schemas.microsoft.com/office/drawing/2014/main" id="{3ED1CEC3-4E17-84EE-A243-706EF36A4563}"/>
              </a:ext>
            </a:extLst>
          </p:cNvPr>
          <p:cNvPicPr>
            <a:picLocks noChangeAspect="1"/>
          </p:cNvPicPr>
          <p:nvPr/>
        </p:nvPicPr>
        <p:blipFill>
          <a:blip r:embed="rId4"/>
          <a:stretch>
            <a:fillRect/>
          </a:stretch>
        </p:blipFill>
        <p:spPr>
          <a:xfrm>
            <a:off x="1624739" y="2973090"/>
            <a:ext cx="4060555" cy="453324"/>
          </a:xfrm>
          <a:prstGeom prst="rect">
            <a:avLst/>
          </a:prstGeom>
        </p:spPr>
      </p:pic>
    </p:spTree>
    <p:extLst>
      <p:ext uri="{BB962C8B-B14F-4D97-AF65-F5344CB8AC3E}">
        <p14:creationId xmlns:p14="http://schemas.microsoft.com/office/powerpoint/2010/main" val="239070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22FF-6F6C-15DF-A967-688393C0C81A}"/>
              </a:ext>
            </a:extLst>
          </p:cNvPr>
          <p:cNvSpPr>
            <a:spLocks noGrp="1"/>
          </p:cNvSpPr>
          <p:nvPr>
            <p:ph type="title"/>
          </p:nvPr>
        </p:nvSpPr>
        <p:spPr/>
        <p:txBody>
          <a:bodyPr/>
          <a:lstStyle/>
          <a:p>
            <a:r>
              <a:rPr lang="en-US" dirty="0">
                <a:ea typeface="+mj-lt"/>
                <a:cs typeface="+mj-lt"/>
              </a:rPr>
              <a:t>Initializing Objects</a:t>
            </a:r>
            <a:endParaRPr lang="en-US" dirty="0"/>
          </a:p>
        </p:txBody>
      </p:sp>
      <p:sp>
        <p:nvSpPr>
          <p:cNvPr id="3" name="Content Placeholder 2">
            <a:extLst>
              <a:ext uri="{FF2B5EF4-FFF2-40B4-BE49-F238E27FC236}">
                <a16:creationId xmlns:a16="http://schemas.microsoft.com/office/drawing/2014/main" id="{6ADA2BC9-848F-6863-B1E9-8E5AAF19ABEF}"/>
              </a:ext>
            </a:extLst>
          </p:cNvPr>
          <p:cNvSpPr>
            <a:spLocks noGrp="1"/>
          </p:cNvSpPr>
          <p:nvPr>
            <p:ph idx="1"/>
          </p:nvPr>
        </p:nvSpPr>
        <p:spPr/>
        <p:txBody>
          <a:bodyPr>
            <a:normAutofit lnSpcReduction="10000"/>
          </a:bodyPr>
          <a:lstStyle/>
          <a:p>
            <a:r>
              <a:rPr lang="en-US" dirty="0">
                <a:ea typeface="+mn-lt"/>
                <a:cs typeface="+mn-lt"/>
              </a:rPr>
              <a:t>The objects belonging to the Account class were originally defined but not initialized. Each member object is thus defined but not explicitly initialized. The string name, is empty, as it is thus defined in the class string. The initial values of the members nr and balance are unknown, however. As is the case for other variables, these data members will default to 0 if the object is declared global or static</a:t>
            </a:r>
          </a:p>
          <a:p>
            <a:pPr>
              <a:buSzPct val="114999"/>
            </a:pPr>
            <a:r>
              <a:rPr lang="en-US" dirty="0">
                <a:ea typeface="+mn-lt"/>
                <a:cs typeface="+mn-lt"/>
              </a:rPr>
              <a:t>You can define exactly how an object is created and destroyed. These tasks are performed by </a:t>
            </a:r>
            <a:r>
              <a:rPr lang="en-US" b="1" dirty="0">
                <a:ea typeface="+mn-lt"/>
                <a:cs typeface="+mn-lt"/>
              </a:rPr>
              <a:t>constructors</a:t>
            </a:r>
            <a:r>
              <a:rPr lang="en-US" dirty="0">
                <a:ea typeface="+mn-lt"/>
                <a:cs typeface="+mn-lt"/>
              </a:rPr>
              <a:t> and </a:t>
            </a:r>
            <a:r>
              <a:rPr lang="en-US" b="1" dirty="0">
                <a:ea typeface="+mn-lt"/>
                <a:cs typeface="+mn-lt"/>
              </a:rPr>
              <a:t>destructors</a:t>
            </a:r>
            <a:r>
              <a:rPr lang="en-US" dirty="0">
                <a:ea typeface="+mn-lt"/>
                <a:cs typeface="+mn-lt"/>
              </a:rPr>
              <a:t>. Constructors are specifically responsible for initializing objects—more details are given later</a:t>
            </a:r>
            <a:endParaRPr lang="en-US" dirty="0"/>
          </a:p>
        </p:txBody>
      </p:sp>
    </p:spTree>
    <p:extLst>
      <p:ext uri="{BB962C8B-B14F-4D97-AF65-F5344CB8AC3E}">
        <p14:creationId xmlns:p14="http://schemas.microsoft.com/office/powerpoint/2010/main" val="390222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DB58-974C-F113-0969-F700D2A678CB}"/>
              </a:ext>
            </a:extLst>
          </p:cNvPr>
          <p:cNvSpPr>
            <a:spLocks noGrp="1"/>
          </p:cNvSpPr>
          <p:nvPr>
            <p:ph type="title"/>
          </p:nvPr>
        </p:nvSpPr>
        <p:spPr/>
        <p:txBody>
          <a:bodyPr/>
          <a:lstStyle/>
          <a:p>
            <a:r>
              <a:rPr lang="en-US" dirty="0"/>
              <a:t>Using objects</a:t>
            </a:r>
          </a:p>
        </p:txBody>
      </p:sp>
      <p:sp>
        <p:nvSpPr>
          <p:cNvPr id="3" name="Content Placeholder 2">
            <a:extLst>
              <a:ext uri="{FF2B5EF4-FFF2-40B4-BE49-F238E27FC236}">
                <a16:creationId xmlns:a16="http://schemas.microsoft.com/office/drawing/2014/main" id="{CE109543-83E3-DA46-C3C9-7A269BD7A854}"/>
              </a:ext>
            </a:extLst>
          </p:cNvPr>
          <p:cNvSpPr>
            <a:spLocks noGrp="1"/>
          </p:cNvSpPr>
          <p:nvPr>
            <p:ph idx="1"/>
          </p:nvPr>
        </p:nvSpPr>
        <p:spPr/>
        <p:txBody>
          <a:bodyPr>
            <a:normAutofit fontScale="77500" lnSpcReduction="20000"/>
          </a:bodyPr>
          <a:lstStyle/>
          <a:p>
            <a:r>
              <a:rPr lang="en-US" dirty="0">
                <a:ea typeface="+mn-lt"/>
                <a:cs typeface="+mn-lt"/>
              </a:rPr>
              <a:t>An application program that manipulates the objects of a class can access only the public members of those objects. To do so, it uses the </a:t>
            </a:r>
            <a:r>
              <a:rPr lang="en-US" b="1" dirty="0">
                <a:ea typeface="+mn-lt"/>
                <a:cs typeface="+mn-lt"/>
              </a:rPr>
              <a:t>class member access operator</a:t>
            </a:r>
            <a:r>
              <a:rPr lang="en-US" dirty="0">
                <a:ea typeface="+mn-lt"/>
                <a:cs typeface="+mn-lt"/>
              </a:rPr>
              <a:t> (in short: </a:t>
            </a:r>
            <a:r>
              <a:rPr lang="en-US" b="1" dirty="0">
                <a:ea typeface="+mn-lt"/>
                <a:cs typeface="+mn-lt"/>
              </a:rPr>
              <a:t>dot operator</a:t>
            </a:r>
            <a:r>
              <a:rPr lang="en-US" dirty="0">
                <a:ea typeface="+mn-lt"/>
                <a:cs typeface="+mn-lt"/>
              </a:rPr>
              <a:t>).</a:t>
            </a:r>
          </a:p>
          <a:p>
            <a:pPr>
              <a:buSzPct val="114999"/>
            </a:pPr>
            <a:endParaRPr lang="en-US" dirty="0"/>
          </a:p>
          <a:p>
            <a:pPr>
              <a:buSzPct val="114999"/>
            </a:pPr>
            <a:r>
              <a:rPr lang="en-US" dirty="0">
                <a:ea typeface="+mn-lt"/>
                <a:cs typeface="+mn-lt"/>
              </a:rPr>
              <a:t>Where member is a data member or a method.</a:t>
            </a:r>
            <a:endParaRPr lang="en-US">
              <a:ea typeface="+mn-lt"/>
              <a:cs typeface="+mn-lt"/>
            </a:endParaRPr>
          </a:p>
          <a:p>
            <a:pPr>
              <a:buSzPct val="114999"/>
            </a:pPr>
            <a:endParaRPr lang="en-US" dirty="0"/>
          </a:p>
          <a:p>
            <a:pPr>
              <a:buSzPct val="114999"/>
            </a:pPr>
            <a:endParaRPr lang="en-US" dirty="0">
              <a:ea typeface="+mn-lt"/>
              <a:cs typeface="+mn-lt"/>
            </a:endParaRPr>
          </a:p>
          <a:p>
            <a:pPr>
              <a:buSzPct val="114999"/>
            </a:pPr>
            <a:r>
              <a:rPr lang="en-US" dirty="0">
                <a:ea typeface="+mn-lt"/>
                <a:cs typeface="+mn-lt"/>
              </a:rPr>
              <a:t>The expression </a:t>
            </a:r>
            <a:r>
              <a:rPr lang="en-US" dirty="0" err="1">
                <a:ea typeface="+mn-lt"/>
                <a:cs typeface="+mn-lt"/>
              </a:rPr>
              <a:t>current.init</a:t>
            </a:r>
            <a:r>
              <a:rPr lang="en-US" dirty="0">
                <a:ea typeface="+mn-lt"/>
                <a:cs typeface="+mn-lt"/>
              </a:rPr>
              <a:t> represents the public method </a:t>
            </a:r>
            <a:r>
              <a:rPr lang="en-US" dirty="0" err="1">
                <a:ea typeface="+mn-lt"/>
                <a:cs typeface="+mn-lt"/>
              </a:rPr>
              <a:t>init</a:t>
            </a:r>
            <a:r>
              <a:rPr lang="en-US" dirty="0">
                <a:ea typeface="+mn-lt"/>
                <a:cs typeface="+mn-lt"/>
              </a:rPr>
              <a:t> of the Account class. This method is called with three arguments for current.</a:t>
            </a:r>
          </a:p>
          <a:p>
            <a:pPr>
              <a:buSzPct val="114999"/>
            </a:pPr>
            <a:r>
              <a:rPr lang="en-US" b="1" dirty="0">
                <a:solidFill>
                  <a:srgbClr val="FF0000"/>
                </a:solidFill>
              </a:rPr>
              <a:t>EXAMPLE: </a:t>
            </a:r>
            <a:r>
              <a:rPr lang="en-US" b="1" dirty="0">
                <a:solidFill>
                  <a:srgbClr val="FF0000"/>
                </a:solidFill>
                <a:ea typeface="+mn-lt"/>
                <a:cs typeface="+mn-lt"/>
              </a:rPr>
              <a:t>Using objects of class Account.</a:t>
            </a:r>
            <a:endParaRPr lang="en-US" b="1" dirty="0">
              <a:solidFill>
                <a:srgbClr val="262626"/>
              </a:solidFill>
            </a:endParaRPr>
          </a:p>
        </p:txBody>
      </p:sp>
      <p:pic>
        <p:nvPicPr>
          <p:cNvPr id="4" name="Picture 4">
            <a:extLst>
              <a:ext uri="{FF2B5EF4-FFF2-40B4-BE49-F238E27FC236}">
                <a16:creationId xmlns:a16="http://schemas.microsoft.com/office/drawing/2014/main" id="{84A556B2-A499-F3ED-3687-8E3CADCEF471}"/>
              </a:ext>
            </a:extLst>
          </p:cNvPr>
          <p:cNvPicPr>
            <a:picLocks noChangeAspect="1"/>
          </p:cNvPicPr>
          <p:nvPr/>
        </p:nvPicPr>
        <p:blipFill>
          <a:blip r:embed="rId2"/>
          <a:stretch>
            <a:fillRect/>
          </a:stretch>
        </p:blipFill>
        <p:spPr>
          <a:xfrm>
            <a:off x="4218687" y="3172875"/>
            <a:ext cx="2695575" cy="447675"/>
          </a:xfrm>
          <a:prstGeom prst="rect">
            <a:avLst/>
          </a:prstGeom>
        </p:spPr>
      </p:pic>
      <p:pic>
        <p:nvPicPr>
          <p:cNvPr id="5" name="Picture 5">
            <a:extLst>
              <a:ext uri="{FF2B5EF4-FFF2-40B4-BE49-F238E27FC236}">
                <a16:creationId xmlns:a16="http://schemas.microsoft.com/office/drawing/2014/main" id="{CF8F3407-766B-0DE9-CD20-1C1194155AF1}"/>
              </a:ext>
            </a:extLst>
          </p:cNvPr>
          <p:cNvPicPr>
            <a:picLocks noChangeAspect="1"/>
          </p:cNvPicPr>
          <p:nvPr/>
        </p:nvPicPr>
        <p:blipFill>
          <a:blip r:embed="rId3"/>
          <a:stretch>
            <a:fillRect/>
          </a:stretch>
        </p:blipFill>
        <p:spPr>
          <a:xfrm>
            <a:off x="3181027" y="4110882"/>
            <a:ext cx="5642674" cy="670388"/>
          </a:xfrm>
          <a:prstGeom prst="rect">
            <a:avLst/>
          </a:prstGeom>
        </p:spPr>
      </p:pic>
    </p:spTree>
    <p:extLst>
      <p:ext uri="{BB962C8B-B14F-4D97-AF65-F5344CB8AC3E}">
        <p14:creationId xmlns:p14="http://schemas.microsoft.com/office/powerpoint/2010/main" val="378482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A214-8065-791E-4575-1688E9FC67F1}"/>
              </a:ext>
            </a:extLst>
          </p:cNvPr>
          <p:cNvSpPr>
            <a:spLocks noGrp="1"/>
          </p:cNvSpPr>
          <p:nvPr>
            <p:ph type="title"/>
          </p:nvPr>
        </p:nvSpPr>
        <p:spPr/>
        <p:txBody>
          <a:bodyPr/>
          <a:lstStyle/>
          <a:p>
            <a:r>
              <a:rPr lang="en-US" dirty="0"/>
              <a:t>Using objects</a:t>
            </a:r>
          </a:p>
        </p:txBody>
      </p:sp>
      <p:sp>
        <p:nvSpPr>
          <p:cNvPr id="3" name="Content Placeholder 2">
            <a:extLst>
              <a:ext uri="{FF2B5EF4-FFF2-40B4-BE49-F238E27FC236}">
                <a16:creationId xmlns:a16="http://schemas.microsoft.com/office/drawing/2014/main" id="{EA969A1D-A806-B72E-AC90-E4BD22DE58A7}"/>
              </a:ext>
            </a:extLst>
          </p:cNvPr>
          <p:cNvSpPr>
            <a:spLocks noGrp="1"/>
          </p:cNvSpPr>
          <p:nvPr>
            <p:ph idx="1"/>
          </p:nvPr>
        </p:nvSpPr>
        <p:spPr/>
        <p:txBody>
          <a:bodyPr>
            <a:normAutofit fontScale="70000" lnSpcReduction="20000"/>
          </a:bodyPr>
          <a:lstStyle/>
          <a:p>
            <a:r>
              <a:rPr lang="en-US" dirty="0">
                <a:ea typeface="+mn-lt"/>
                <a:cs typeface="+mn-lt"/>
              </a:rPr>
              <a:t>The </a:t>
            </a:r>
            <a:r>
              <a:rPr lang="en-US" dirty="0" err="1">
                <a:ea typeface="+mn-lt"/>
                <a:cs typeface="+mn-lt"/>
              </a:rPr>
              <a:t>init</a:t>
            </a:r>
            <a:r>
              <a:rPr lang="en-US" dirty="0">
                <a:ea typeface="+mn-lt"/>
                <a:cs typeface="+mn-lt"/>
              </a:rPr>
              <a:t>() call cannot be replaced by direct assignments.</a:t>
            </a:r>
          </a:p>
          <a:p>
            <a:pPr>
              <a:buSzPct val="114999"/>
            </a:pPr>
            <a:endParaRPr lang="en-US" dirty="0"/>
          </a:p>
          <a:p>
            <a:pPr>
              <a:buSzPct val="114999"/>
            </a:pPr>
            <a:endParaRPr lang="en-US" dirty="0"/>
          </a:p>
          <a:p>
            <a:pPr>
              <a:buSzPct val="114999"/>
            </a:pPr>
            <a:endParaRPr lang="en-US" dirty="0"/>
          </a:p>
          <a:p>
            <a:pPr>
              <a:buSzPct val="114999"/>
            </a:pPr>
            <a:r>
              <a:rPr lang="en-US" dirty="0">
                <a:ea typeface="+mn-lt"/>
                <a:cs typeface="+mn-lt"/>
              </a:rPr>
              <a:t>Access to the private members of an object is not permissible outside the class. It is therefore impossible to display single members of the Account class on screen.</a:t>
            </a:r>
          </a:p>
          <a:p>
            <a:pPr>
              <a:buSzPct val="114999"/>
            </a:pPr>
            <a:endParaRPr lang="en-US" dirty="0"/>
          </a:p>
          <a:p>
            <a:pPr>
              <a:buSzPct val="114999"/>
            </a:pPr>
            <a:endParaRPr lang="en-US" dirty="0">
              <a:ea typeface="+mn-lt"/>
              <a:cs typeface="+mn-lt"/>
            </a:endParaRPr>
          </a:p>
          <a:p>
            <a:pPr>
              <a:buSzPct val="114999"/>
            </a:pPr>
            <a:r>
              <a:rPr lang="en-US" dirty="0">
                <a:ea typeface="+mn-lt"/>
                <a:cs typeface="+mn-lt"/>
              </a:rPr>
              <a:t>The method display() displays all the data members of current. A method such as display() can only be called for one object. The statement "display();" would result in an error message, since there is no global function called display().</a:t>
            </a:r>
            <a:endParaRPr lang="en-US" dirty="0"/>
          </a:p>
        </p:txBody>
      </p:sp>
      <p:pic>
        <p:nvPicPr>
          <p:cNvPr id="4" name="Picture 4" descr="Text&#10;&#10;Description automatically generated">
            <a:extLst>
              <a:ext uri="{FF2B5EF4-FFF2-40B4-BE49-F238E27FC236}">
                <a16:creationId xmlns:a16="http://schemas.microsoft.com/office/drawing/2014/main" id="{81ABD03A-6328-F02D-B0DA-6DE9C29487BE}"/>
              </a:ext>
            </a:extLst>
          </p:cNvPr>
          <p:cNvPicPr>
            <a:picLocks noChangeAspect="1"/>
          </p:cNvPicPr>
          <p:nvPr/>
        </p:nvPicPr>
        <p:blipFill>
          <a:blip r:embed="rId2"/>
          <a:stretch>
            <a:fillRect/>
          </a:stretch>
        </p:blipFill>
        <p:spPr>
          <a:xfrm>
            <a:off x="1947620" y="2970502"/>
            <a:ext cx="5100233" cy="794300"/>
          </a:xfrm>
          <a:prstGeom prst="rect">
            <a:avLst/>
          </a:prstGeom>
        </p:spPr>
      </p:pic>
      <p:pic>
        <p:nvPicPr>
          <p:cNvPr id="5" name="Picture 5" descr="Text, letter&#10;&#10;Description automatically generated">
            <a:extLst>
              <a:ext uri="{FF2B5EF4-FFF2-40B4-BE49-F238E27FC236}">
                <a16:creationId xmlns:a16="http://schemas.microsoft.com/office/drawing/2014/main" id="{9128133D-C5D0-3673-3EF1-C553C5DA890D}"/>
              </a:ext>
            </a:extLst>
          </p:cNvPr>
          <p:cNvPicPr>
            <a:picLocks noChangeAspect="1"/>
          </p:cNvPicPr>
          <p:nvPr/>
        </p:nvPicPr>
        <p:blipFill>
          <a:blip r:embed="rId3"/>
          <a:stretch>
            <a:fillRect/>
          </a:stretch>
        </p:blipFill>
        <p:spPr>
          <a:xfrm>
            <a:off x="1818468" y="4374702"/>
            <a:ext cx="5358538" cy="698104"/>
          </a:xfrm>
          <a:prstGeom prst="rect">
            <a:avLst/>
          </a:prstGeom>
        </p:spPr>
      </p:pic>
    </p:spTree>
    <p:extLst>
      <p:ext uri="{BB962C8B-B14F-4D97-AF65-F5344CB8AC3E}">
        <p14:creationId xmlns:p14="http://schemas.microsoft.com/office/powerpoint/2010/main" val="188227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D159-F889-3D5B-0999-1433B3BBEE38}"/>
              </a:ext>
            </a:extLst>
          </p:cNvPr>
          <p:cNvSpPr>
            <a:spLocks noGrp="1"/>
          </p:cNvSpPr>
          <p:nvPr>
            <p:ph type="title"/>
          </p:nvPr>
        </p:nvSpPr>
        <p:spPr/>
        <p:txBody>
          <a:bodyPr/>
          <a:lstStyle/>
          <a:p>
            <a:r>
              <a:rPr lang="en-US" dirty="0">
                <a:ea typeface="+mj-lt"/>
                <a:cs typeface="+mj-lt"/>
              </a:rPr>
              <a:t>Assigning Objects</a:t>
            </a:r>
            <a:endParaRPr lang="en-US" dirty="0"/>
          </a:p>
        </p:txBody>
      </p:sp>
      <p:sp>
        <p:nvSpPr>
          <p:cNvPr id="3" name="Content Placeholder 2">
            <a:extLst>
              <a:ext uri="{FF2B5EF4-FFF2-40B4-BE49-F238E27FC236}">
                <a16:creationId xmlns:a16="http://schemas.microsoft.com/office/drawing/2014/main" id="{5C1751FC-41FD-B4F5-C633-472117D51081}"/>
              </a:ext>
            </a:extLst>
          </p:cNvPr>
          <p:cNvSpPr>
            <a:spLocks noGrp="1"/>
          </p:cNvSpPr>
          <p:nvPr>
            <p:ph idx="1"/>
          </p:nvPr>
        </p:nvSpPr>
        <p:spPr/>
        <p:txBody>
          <a:bodyPr>
            <a:normAutofit fontScale="92500"/>
          </a:bodyPr>
          <a:lstStyle/>
          <a:p>
            <a:r>
              <a:rPr lang="en-US" dirty="0">
                <a:ea typeface="+mn-lt"/>
                <a:cs typeface="+mn-lt"/>
              </a:rPr>
              <a:t>The assignment operator = is the only operator that is defined for all classes by default. However, the source and target objects must both belong to the same class. The assignment is performed to assign the individual data members of the source object to the corresponding members of the target object.</a:t>
            </a:r>
          </a:p>
          <a:p>
            <a:pPr>
              <a:buSzPct val="114999"/>
            </a:pPr>
            <a:endParaRPr lang="en-US" dirty="0"/>
          </a:p>
          <a:p>
            <a:pPr>
              <a:buSzPct val="114999"/>
            </a:pPr>
            <a:endParaRPr lang="en-US" dirty="0"/>
          </a:p>
          <a:p>
            <a:pPr>
              <a:buSzPct val="114999"/>
            </a:pPr>
            <a:r>
              <a:rPr lang="en-US">
                <a:ea typeface="+mn-lt"/>
                <a:cs typeface="+mn-lt"/>
              </a:rPr>
              <a:t>This copies the data members of current2 to the corresponding members of current1. </a:t>
            </a:r>
            <a:endParaRPr lang="en-US" dirty="0">
              <a:ea typeface="+mn-lt"/>
              <a:cs typeface="+mn-lt"/>
            </a:endParaRPr>
          </a:p>
        </p:txBody>
      </p:sp>
      <p:pic>
        <p:nvPicPr>
          <p:cNvPr id="4" name="Picture 4" descr="Text, letter&#10;&#10;Description automatically generated">
            <a:extLst>
              <a:ext uri="{FF2B5EF4-FFF2-40B4-BE49-F238E27FC236}">
                <a16:creationId xmlns:a16="http://schemas.microsoft.com/office/drawing/2014/main" id="{8C521CD6-DF23-510E-DD17-C420C93EB4FE}"/>
              </a:ext>
            </a:extLst>
          </p:cNvPr>
          <p:cNvPicPr>
            <a:picLocks noChangeAspect="1"/>
          </p:cNvPicPr>
          <p:nvPr/>
        </p:nvPicPr>
        <p:blipFill>
          <a:blip r:embed="rId2"/>
          <a:stretch>
            <a:fillRect/>
          </a:stretch>
        </p:blipFill>
        <p:spPr>
          <a:xfrm>
            <a:off x="1715146" y="4062146"/>
            <a:ext cx="6023674" cy="851811"/>
          </a:xfrm>
          <a:prstGeom prst="rect">
            <a:avLst/>
          </a:prstGeom>
        </p:spPr>
      </p:pic>
    </p:spTree>
    <p:extLst>
      <p:ext uri="{BB962C8B-B14F-4D97-AF65-F5344CB8AC3E}">
        <p14:creationId xmlns:p14="http://schemas.microsoft.com/office/powerpoint/2010/main" val="178845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8DC3-4F40-1547-C0CA-4955D89E83B7}"/>
              </a:ext>
            </a:extLst>
          </p:cNvPr>
          <p:cNvSpPr>
            <a:spLocks noGrp="1"/>
          </p:cNvSpPr>
          <p:nvPr>
            <p:ph type="title"/>
          </p:nvPr>
        </p:nvSpPr>
        <p:spPr/>
        <p:txBody>
          <a:bodyPr/>
          <a:lstStyle/>
          <a:p>
            <a:r>
              <a:rPr lang="en-US" dirty="0"/>
              <a:t>Pointers to Objects</a:t>
            </a:r>
          </a:p>
        </p:txBody>
      </p:sp>
      <p:sp>
        <p:nvSpPr>
          <p:cNvPr id="3" name="Content Placeholder 2">
            <a:extLst>
              <a:ext uri="{FF2B5EF4-FFF2-40B4-BE49-F238E27FC236}">
                <a16:creationId xmlns:a16="http://schemas.microsoft.com/office/drawing/2014/main" id="{7428D7B2-8716-8F1E-D661-70D4C46421F6}"/>
              </a:ext>
            </a:extLst>
          </p:cNvPr>
          <p:cNvSpPr>
            <a:spLocks noGrp="1"/>
          </p:cNvSpPr>
          <p:nvPr>
            <p:ph idx="1"/>
          </p:nvPr>
        </p:nvSpPr>
        <p:spPr/>
        <p:txBody>
          <a:bodyPr>
            <a:normAutofit fontScale="85000" lnSpcReduction="20000"/>
          </a:bodyPr>
          <a:lstStyle/>
          <a:p>
            <a:r>
              <a:rPr lang="en-US" dirty="0">
                <a:ea typeface="+mn-lt"/>
                <a:cs typeface="+mn-lt"/>
              </a:rPr>
              <a:t>An object of a class has a memory address—just like any other object. You can assign this address to a suitable pointer</a:t>
            </a:r>
          </a:p>
          <a:p>
            <a:pPr>
              <a:buSzPct val="114999"/>
            </a:pPr>
            <a:endParaRPr lang="en-US" dirty="0"/>
          </a:p>
          <a:p>
            <a:pPr>
              <a:buSzPct val="114999"/>
            </a:pPr>
            <a:endParaRPr lang="en-US" dirty="0"/>
          </a:p>
          <a:p>
            <a:pPr>
              <a:buSzPct val="114999"/>
            </a:pPr>
            <a:r>
              <a:rPr lang="en-US" dirty="0">
                <a:ea typeface="+mn-lt"/>
                <a:cs typeface="+mn-lt"/>
              </a:rPr>
              <a:t>This defines the object savings and a pointer variable called </a:t>
            </a:r>
            <a:r>
              <a:rPr lang="en-US" dirty="0" err="1">
                <a:ea typeface="+mn-lt"/>
                <a:cs typeface="+mn-lt"/>
              </a:rPr>
              <a:t>ptrAccount</a:t>
            </a:r>
            <a:r>
              <a:rPr lang="en-US" dirty="0">
                <a:ea typeface="+mn-lt"/>
                <a:cs typeface="+mn-lt"/>
              </a:rPr>
              <a:t>. The pointer </a:t>
            </a:r>
            <a:r>
              <a:rPr lang="en-US" dirty="0" err="1">
                <a:ea typeface="+mn-lt"/>
                <a:cs typeface="+mn-lt"/>
              </a:rPr>
              <a:t>ptrAccount</a:t>
            </a:r>
            <a:r>
              <a:rPr lang="en-US" dirty="0">
                <a:ea typeface="+mn-lt"/>
                <a:cs typeface="+mn-lt"/>
              </a:rPr>
              <a:t> is initialized so that it points to the object savings. This makes *</a:t>
            </a:r>
            <a:r>
              <a:rPr lang="en-US" dirty="0" err="1">
                <a:ea typeface="+mn-lt"/>
                <a:cs typeface="+mn-lt"/>
              </a:rPr>
              <a:t>ptrAccount</a:t>
            </a:r>
            <a:r>
              <a:rPr lang="en-US" dirty="0">
                <a:ea typeface="+mn-lt"/>
                <a:cs typeface="+mn-lt"/>
              </a:rPr>
              <a:t> the object savings itself. You can then use the statement</a:t>
            </a:r>
          </a:p>
          <a:p>
            <a:pPr>
              <a:buSzPct val="114999"/>
            </a:pPr>
            <a:endParaRPr lang="en-US" dirty="0"/>
          </a:p>
          <a:p>
            <a:pPr>
              <a:buSzPct val="114999"/>
            </a:pPr>
            <a:r>
              <a:rPr lang="en-US" dirty="0">
                <a:ea typeface="+mn-lt"/>
                <a:cs typeface="+mn-lt"/>
              </a:rPr>
              <a:t>to call the method display() for the object savings. Parentheses must be used in this case, as the operator . has higher precedence than the * operator.</a:t>
            </a:r>
            <a:endParaRPr lang="en-US" dirty="0"/>
          </a:p>
        </p:txBody>
      </p:sp>
      <p:pic>
        <p:nvPicPr>
          <p:cNvPr id="4" name="Picture 4" descr="Text&#10;&#10;Description automatically generated">
            <a:extLst>
              <a:ext uri="{FF2B5EF4-FFF2-40B4-BE49-F238E27FC236}">
                <a16:creationId xmlns:a16="http://schemas.microsoft.com/office/drawing/2014/main" id="{8B3D4569-64FB-AD28-24B5-C5CA1C19F8C2}"/>
              </a:ext>
            </a:extLst>
          </p:cNvPr>
          <p:cNvPicPr>
            <a:picLocks noChangeAspect="1"/>
          </p:cNvPicPr>
          <p:nvPr/>
        </p:nvPicPr>
        <p:blipFill>
          <a:blip r:embed="rId2"/>
          <a:stretch>
            <a:fillRect/>
          </a:stretch>
        </p:blipFill>
        <p:spPr>
          <a:xfrm>
            <a:off x="1650569" y="3193828"/>
            <a:ext cx="6030131" cy="683444"/>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C4810F88-1D81-7C18-787A-80611A707C25}"/>
              </a:ext>
            </a:extLst>
          </p:cNvPr>
          <p:cNvPicPr>
            <a:picLocks noChangeAspect="1"/>
          </p:cNvPicPr>
          <p:nvPr/>
        </p:nvPicPr>
        <p:blipFill>
          <a:blip r:embed="rId3"/>
          <a:stretch>
            <a:fillRect/>
          </a:stretch>
        </p:blipFill>
        <p:spPr>
          <a:xfrm>
            <a:off x="1650570" y="4785250"/>
            <a:ext cx="4338233" cy="529227"/>
          </a:xfrm>
          <a:prstGeom prst="rect">
            <a:avLst/>
          </a:prstGeom>
        </p:spPr>
      </p:pic>
    </p:spTree>
    <p:extLst>
      <p:ext uri="{BB962C8B-B14F-4D97-AF65-F5344CB8AC3E}">
        <p14:creationId xmlns:p14="http://schemas.microsoft.com/office/powerpoint/2010/main" val="138903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B69F-B2CE-5DF5-0D42-9C71B903F11E}"/>
              </a:ext>
            </a:extLst>
          </p:cNvPr>
          <p:cNvSpPr>
            <a:spLocks noGrp="1"/>
          </p:cNvSpPr>
          <p:nvPr>
            <p:ph type="title"/>
          </p:nvPr>
        </p:nvSpPr>
        <p:spPr/>
        <p:txBody>
          <a:bodyPr/>
          <a:lstStyle/>
          <a:p>
            <a:r>
              <a:rPr lang="en-US" dirty="0"/>
              <a:t>Arrow Operator</a:t>
            </a:r>
          </a:p>
        </p:txBody>
      </p:sp>
      <p:sp>
        <p:nvSpPr>
          <p:cNvPr id="3" name="Content Placeholder 2">
            <a:extLst>
              <a:ext uri="{FF2B5EF4-FFF2-40B4-BE49-F238E27FC236}">
                <a16:creationId xmlns:a16="http://schemas.microsoft.com/office/drawing/2014/main" id="{A9D21844-A525-79C9-A73D-302113EC401A}"/>
              </a:ext>
            </a:extLst>
          </p:cNvPr>
          <p:cNvSpPr>
            <a:spLocks noGrp="1"/>
          </p:cNvSpPr>
          <p:nvPr>
            <p:ph idx="1"/>
          </p:nvPr>
        </p:nvSpPr>
        <p:spPr>
          <a:xfrm>
            <a:off x="1295401" y="2556932"/>
            <a:ext cx="9601196" cy="3670118"/>
          </a:xfrm>
        </p:spPr>
        <p:txBody>
          <a:bodyPr>
            <a:normAutofit fontScale="70000" lnSpcReduction="20000"/>
          </a:bodyPr>
          <a:lstStyle/>
          <a:p>
            <a:r>
              <a:rPr lang="en-US" dirty="0">
                <a:ea typeface="+mn-lt"/>
                <a:cs typeface="+mn-lt"/>
              </a:rPr>
              <a:t>You can use the class member access operator -&gt; (in short: arrow operator) instead of a combination of * and . </a:t>
            </a:r>
          </a:p>
          <a:p>
            <a:pPr>
              <a:buSzPct val="114999"/>
            </a:pPr>
            <a:endParaRPr lang="en-US" dirty="0"/>
          </a:p>
          <a:p>
            <a:pPr>
              <a:buSzPct val="114999"/>
            </a:pPr>
            <a:r>
              <a:rPr lang="en-US" dirty="0">
                <a:ea typeface="+mn-lt"/>
                <a:cs typeface="+mn-lt"/>
              </a:rPr>
              <a:t>This expression is equivalent to</a:t>
            </a:r>
          </a:p>
          <a:p>
            <a:pPr>
              <a:buSzPct val="114999"/>
            </a:pPr>
            <a:endParaRPr lang="en-US" dirty="0"/>
          </a:p>
          <a:p>
            <a:pPr>
              <a:buSzPct val="114999"/>
            </a:pPr>
            <a:r>
              <a:rPr lang="en-US" dirty="0">
                <a:ea typeface="+mn-lt"/>
                <a:cs typeface="+mn-lt"/>
              </a:rPr>
              <a:t>The operator -&gt; is made up of a minus sign and the greater than sign.</a:t>
            </a:r>
          </a:p>
          <a:p>
            <a:pPr>
              <a:buSzPct val="114999"/>
            </a:pPr>
            <a:endParaRPr lang="en-US" dirty="0"/>
          </a:p>
          <a:p>
            <a:pPr>
              <a:buSzPct val="114999"/>
            </a:pPr>
            <a:r>
              <a:rPr lang="en-US" dirty="0">
                <a:ea typeface="+mn-lt"/>
                <a:cs typeface="+mn-lt"/>
              </a:rPr>
              <a:t>This statement calls the method display() for the object referenced by </a:t>
            </a:r>
            <a:r>
              <a:rPr lang="en-US" dirty="0" err="1">
                <a:ea typeface="+mn-lt"/>
                <a:cs typeface="+mn-lt"/>
              </a:rPr>
              <a:t>ptrAccount</a:t>
            </a:r>
            <a:r>
              <a:rPr lang="en-US" dirty="0">
                <a:ea typeface="+mn-lt"/>
                <a:cs typeface="+mn-lt"/>
              </a:rPr>
              <a:t>, that is, for the object savings. The statement is equivalent to the statement in the previous example. </a:t>
            </a:r>
          </a:p>
          <a:p>
            <a:pPr>
              <a:buSzPct val="114999"/>
            </a:pPr>
            <a:r>
              <a:rPr lang="en-US" dirty="0">
                <a:ea typeface="+mn-lt"/>
                <a:cs typeface="+mn-lt"/>
              </a:rPr>
              <a:t>The difference between the class member access operators . and -&gt; is that the left operand of the dot operator must be an object, whereas the left operand of the arrow operator must be a pointer to an object.</a:t>
            </a:r>
            <a:endParaRPr lang="en-US" dirty="0"/>
          </a:p>
        </p:txBody>
      </p:sp>
      <p:pic>
        <p:nvPicPr>
          <p:cNvPr id="4" name="Picture 4">
            <a:extLst>
              <a:ext uri="{FF2B5EF4-FFF2-40B4-BE49-F238E27FC236}">
                <a16:creationId xmlns:a16="http://schemas.microsoft.com/office/drawing/2014/main" id="{E9D38EF3-A3CC-8322-F947-F9852B2DECDD}"/>
              </a:ext>
            </a:extLst>
          </p:cNvPr>
          <p:cNvPicPr>
            <a:picLocks noChangeAspect="1"/>
          </p:cNvPicPr>
          <p:nvPr/>
        </p:nvPicPr>
        <p:blipFill>
          <a:blip r:embed="rId2"/>
          <a:stretch>
            <a:fillRect/>
          </a:stretch>
        </p:blipFill>
        <p:spPr>
          <a:xfrm>
            <a:off x="2179983" y="2920724"/>
            <a:ext cx="4141304" cy="493090"/>
          </a:xfrm>
          <a:prstGeom prst="rect">
            <a:avLst/>
          </a:prstGeom>
        </p:spPr>
      </p:pic>
      <p:pic>
        <p:nvPicPr>
          <p:cNvPr id="5" name="Picture 5">
            <a:extLst>
              <a:ext uri="{FF2B5EF4-FFF2-40B4-BE49-F238E27FC236}">
                <a16:creationId xmlns:a16="http://schemas.microsoft.com/office/drawing/2014/main" id="{7DE8275F-8C3C-84D0-F4D8-BBA76F85AED9}"/>
              </a:ext>
            </a:extLst>
          </p:cNvPr>
          <p:cNvPicPr>
            <a:picLocks noChangeAspect="1"/>
          </p:cNvPicPr>
          <p:nvPr/>
        </p:nvPicPr>
        <p:blipFill>
          <a:blip r:embed="rId3"/>
          <a:stretch>
            <a:fillRect/>
          </a:stretch>
        </p:blipFill>
        <p:spPr>
          <a:xfrm>
            <a:off x="2239825" y="3681413"/>
            <a:ext cx="3074090" cy="469209"/>
          </a:xfrm>
          <a:prstGeom prst="rect">
            <a:avLst/>
          </a:prstGeom>
        </p:spPr>
      </p:pic>
      <p:pic>
        <p:nvPicPr>
          <p:cNvPr id="6" name="Picture 6">
            <a:extLst>
              <a:ext uri="{FF2B5EF4-FFF2-40B4-BE49-F238E27FC236}">
                <a16:creationId xmlns:a16="http://schemas.microsoft.com/office/drawing/2014/main" id="{80653749-B9C0-A282-5DA0-4DDA8514DD0A}"/>
              </a:ext>
            </a:extLst>
          </p:cNvPr>
          <p:cNvPicPr>
            <a:picLocks noChangeAspect="1"/>
          </p:cNvPicPr>
          <p:nvPr/>
        </p:nvPicPr>
        <p:blipFill>
          <a:blip r:embed="rId4"/>
          <a:stretch>
            <a:fillRect/>
          </a:stretch>
        </p:blipFill>
        <p:spPr>
          <a:xfrm>
            <a:off x="2179982" y="4391934"/>
            <a:ext cx="3505200" cy="366759"/>
          </a:xfrm>
          <a:prstGeom prst="rect">
            <a:avLst/>
          </a:prstGeom>
        </p:spPr>
      </p:pic>
    </p:spTree>
    <p:extLst>
      <p:ext uri="{BB962C8B-B14F-4D97-AF65-F5344CB8AC3E}">
        <p14:creationId xmlns:p14="http://schemas.microsoft.com/office/powerpoint/2010/main" val="232107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FD5C3-F479-2532-E37C-57B291C2F0D4}"/>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The Class Concept</a:t>
            </a:r>
          </a:p>
        </p:txBody>
      </p:sp>
      <p:sp>
        <p:nvSpPr>
          <p:cNvPr id="3" name="Content Placeholder 2">
            <a:extLst>
              <a:ext uri="{FF2B5EF4-FFF2-40B4-BE49-F238E27FC236}">
                <a16:creationId xmlns:a16="http://schemas.microsoft.com/office/drawing/2014/main" id="{EB136B14-94FC-DE4F-1597-35106A57A6B5}"/>
              </a:ext>
            </a:extLst>
          </p:cNvPr>
          <p:cNvSpPr>
            <a:spLocks noGrp="1"/>
          </p:cNvSpPr>
          <p:nvPr>
            <p:ph idx="1"/>
          </p:nvPr>
        </p:nvSpPr>
        <p:spPr>
          <a:xfrm>
            <a:off x="929141" y="2430471"/>
            <a:ext cx="2835464" cy="3552039"/>
          </a:xfrm>
        </p:spPr>
        <p:txBody>
          <a:bodyPr>
            <a:normAutofit/>
          </a:bodyPr>
          <a:lstStyle/>
          <a:p>
            <a:r>
              <a:rPr lang="en-US" sz="1800">
                <a:solidFill>
                  <a:srgbClr val="262626"/>
                </a:solidFill>
                <a:ea typeface="+mn-lt"/>
                <a:cs typeface="+mn-lt"/>
              </a:rPr>
              <a:t>Classes are the language element in C++ most important to the support object-oriented programming (OOP). A class defines the properties and capacities of an object.</a:t>
            </a:r>
            <a:endParaRPr lang="en-US" sz="180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71E6C272-8113-A923-487F-3D1F5BECF90A}"/>
              </a:ext>
            </a:extLst>
          </p:cNvPr>
          <p:cNvPicPr>
            <a:picLocks noChangeAspect="1"/>
          </p:cNvPicPr>
          <p:nvPr/>
        </p:nvPicPr>
        <p:blipFill>
          <a:blip r:embed="rId3"/>
          <a:stretch>
            <a:fillRect/>
          </a:stretch>
        </p:blipFill>
        <p:spPr>
          <a:xfrm>
            <a:off x="6212928" y="176941"/>
            <a:ext cx="4640869" cy="6356206"/>
          </a:xfrm>
          <a:prstGeom prst="rect">
            <a:avLst/>
          </a:prstGeom>
        </p:spPr>
      </p:pic>
    </p:spTree>
    <p:extLst>
      <p:ext uri="{BB962C8B-B14F-4D97-AF65-F5344CB8AC3E}">
        <p14:creationId xmlns:p14="http://schemas.microsoft.com/office/powerpoint/2010/main" val="72372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0B79-45F1-C67D-4CAB-B2F04CC9AA55}"/>
              </a:ext>
            </a:extLst>
          </p:cNvPr>
          <p:cNvSpPr>
            <a:spLocks noGrp="1"/>
          </p:cNvSpPr>
          <p:nvPr>
            <p:ph type="title"/>
          </p:nvPr>
        </p:nvSpPr>
        <p:spPr/>
        <p:txBody>
          <a:bodyPr>
            <a:normAutofit fontScale="90000"/>
          </a:bodyPr>
          <a:lstStyle/>
          <a:p>
            <a:r>
              <a:rPr lang="en-US" b="1" dirty="0">
                <a:solidFill>
                  <a:srgbClr val="FF0000"/>
                </a:solidFill>
              </a:rPr>
              <a:t>EXAMPLE: </a:t>
            </a:r>
            <a:r>
              <a:rPr lang="en-US" b="1" dirty="0">
                <a:solidFill>
                  <a:srgbClr val="FF0000"/>
                </a:solidFill>
                <a:ea typeface="+mj-lt"/>
                <a:cs typeface="+mj-lt"/>
              </a:rPr>
              <a:t>Using pointers to objects of class Account.</a:t>
            </a:r>
          </a:p>
        </p:txBody>
      </p:sp>
      <p:sp>
        <p:nvSpPr>
          <p:cNvPr id="3" name="Content Placeholder 2">
            <a:extLst>
              <a:ext uri="{FF2B5EF4-FFF2-40B4-BE49-F238E27FC236}">
                <a16:creationId xmlns:a16="http://schemas.microsoft.com/office/drawing/2014/main" id="{EFE58075-440B-0BBD-676A-44D4F2F4D5CC}"/>
              </a:ext>
            </a:extLst>
          </p:cNvPr>
          <p:cNvSpPr>
            <a:spLocks noGrp="1"/>
          </p:cNvSpPr>
          <p:nvPr>
            <p:ph idx="1"/>
          </p:nvPr>
        </p:nvSpPr>
        <p:spPr/>
        <p:txBody>
          <a:bodyPr>
            <a:normAutofit fontScale="92500"/>
          </a:bodyPr>
          <a:lstStyle/>
          <a:p>
            <a:r>
              <a:rPr lang="en-US" dirty="0">
                <a:ea typeface="+mn-lt"/>
                <a:cs typeface="+mn-lt"/>
              </a:rPr>
              <a:t>Pointers to objects are often used as function parameters. A function that gets the address of an object as an argument can manipulate the referenced object directly. </a:t>
            </a:r>
          </a:p>
          <a:p>
            <a:pPr>
              <a:buSzPct val="114999"/>
            </a:pPr>
            <a:r>
              <a:rPr lang="en-US" dirty="0">
                <a:ea typeface="+mn-lt"/>
                <a:cs typeface="+mn-lt"/>
              </a:rPr>
              <a:t>The </a:t>
            </a:r>
            <a:r>
              <a:rPr lang="en-US" b="1" dirty="0">
                <a:solidFill>
                  <a:srgbClr val="FF0000"/>
                </a:solidFill>
                <a:ea typeface="+mn-lt"/>
                <a:cs typeface="+mn-lt"/>
              </a:rPr>
              <a:t>example</a:t>
            </a:r>
            <a:r>
              <a:rPr lang="en-US" dirty="0">
                <a:ea typeface="+mn-lt"/>
                <a:cs typeface="+mn-lt"/>
              </a:rPr>
              <a:t> illustrates this point. It uses the function </a:t>
            </a:r>
            <a:r>
              <a:rPr lang="en-US" dirty="0" err="1">
                <a:ea typeface="+mn-lt"/>
                <a:cs typeface="+mn-lt"/>
              </a:rPr>
              <a:t>getAccount</a:t>
            </a:r>
            <a:r>
              <a:rPr lang="en-US" dirty="0">
                <a:ea typeface="+mn-lt"/>
                <a:cs typeface="+mn-lt"/>
              </a:rPr>
              <a:t>() to read the data for a new account. When called, the address of the account is passed: </a:t>
            </a:r>
            <a:br>
              <a:rPr lang="en-US" dirty="0">
                <a:ea typeface="+mn-lt"/>
                <a:cs typeface="+mn-lt"/>
              </a:rPr>
            </a:br>
            <a:br>
              <a:rPr lang="en-US" dirty="0">
                <a:ea typeface="+mn-lt"/>
                <a:cs typeface="+mn-lt"/>
              </a:rPr>
            </a:br>
            <a:br>
              <a:rPr lang="en-US" dirty="0">
                <a:ea typeface="+mn-lt"/>
                <a:cs typeface="+mn-lt"/>
              </a:rPr>
            </a:br>
            <a:r>
              <a:rPr lang="en-US" dirty="0">
                <a:ea typeface="+mn-lt"/>
                <a:cs typeface="+mn-lt"/>
              </a:rPr>
              <a:t>The function can then use the pointer </a:t>
            </a:r>
            <a:r>
              <a:rPr lang="en-US" dirty="0" err="1">
                <a:ea typeface="+mn-lt"/>
                <a:cs typeface="+mn-lt"/>
              </a:rPr>
              <a:t>ptr</a:t>
            </a:r>
            <a:r>
              <a:rPr lang="en-US" dirty="0">
                <a:ea typeface="+mn-lt"/>
                <a:cs typeface="+mn-lt"/>
              </a:rPr>
              <a:t> and the </a:t>
            </a:r>
            <a:r>
              <a:rPr lang="en-US" dirty="0" err="1">
                <a:ea typeface="+mn-lt"/>
                <a:cs typeface="+mn-lt"/>
              </a:rPr>
              <a:t>init</a:t>
            </a:r>
            <a:r>
              <a:rPr lang="en-US" dirty="0">
                <a:ea typeface="+mn-lt"/>
                <a:cs typeface="+mn-lt"/>
              </a:rPr>
              <a:t>() method to write new data to the referenced object. </a:t>
            </a:r>
            <a:endParaRPr lang="en-US"/>
          </a:p>
        </p:txBody>
      </p:sp>
      <p:pic>
        <p:nvPicPr>
          <p:cNvPr id="4" name="Picture 4">
            <a:extLst>
              <a:ext uri="{FF2B5EF4-FFF2-40B4-BE49-F238E27FC236}">
                <a16:creationId xmlns:a16="http://schemas.microsoft.com/office/drawing/2014/main" id="{8467A625-EA92-3589-F3F2-D40F404074E6}"/>
              </a:ext>
            </a:extLst>
          </p:cNvPr>
          <p:cNvPicPr>
            <a:picLocks noChangeAspect="1"/>
          </p:cNvPicPr>
          <p:nvPr/>
        </p:nvPicPr>
        <p:blipFill>
          <a:blip r:embed="rId2"/>
          <a:stretch>
            <a:fillRect/>
          </a:stretch>
        </p:blipFill>
        <p:spPr>
          <a:xfrm>
            <a:off x="1543878" y="4216920"/>
            <a:ext cx="6255026" cy="524629"/>
          </a:xfrm>
          <a:prstGeom prst="rect">
            <a:avLst/>
          </a:prstGeom>
        </p:spPr>
      </p:pic>
    </p:spTree>
    <p:extLst>
      <p:ext uri="{BB962C8B-B14F-4D97-AF65-F5344CB8AC3E}">
        <p14:creationId xmlns:p14="http://schemas.microsoft.com/office/powerpoint/2010/main" val="3910462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A648-01FB-9328-8C90-11EFA32D1B92}"/>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0AE8F6EC-C9C6-9E88-1961-DC3619F9887A}"/>
              </a:ext>
            </a:extLst>
          </p:cNvPr>
          <p:cNvSpPr>
            <a:spLocks noGrp="1"/>
          </p:cNvSpPr>
          <p:nvPr>
            <p:ph idx="1"/>
          </p:nvPr>
        </p:nvSpPr>
        <p:spPr/>
        <p:txBody>
          <a:bodyPr>
            <a:normAutofit fontScale="70000" lnSpcReduction="20000"/>
          </a:bodyPr>
          <a:lstStyle/>
          <a:p>
            <a:r>
              <a:rPr lang="en-US" dirty="0">
                <a:ea typeface="+mn-lt"/>
                <a:cs typeface="+mn-lt"/>
              </a:rPr>
              <a:t>In a classical, procedural language like C, multiple data that belong together logically are put together to form a</a:t>
            </a:r>
            <a:r>
              <a:rPr lang="en-US" b="1" dirty="0">
                <a:ea typeface="+mn-lt"/>
                <a:cs typeface="+mn-lt"/>
              </a:rPr>
              <a:t> record</a:t>
            </a:r>
            <a:r>
              <a:rPr lang="en-US" dirty="0">
                <a:ea typeface="+mn-lt"/>
                <a:cs typeface="+mn-lt"/>
              </a:rPr>
              <a:t>. Extensive data such as the data for the articles in an automobile manufacturer’s stocks can be organized for ease of viewing and stored in files. </a:t>
            </a:r>
          </a:p>
          <a:p>
            <a:pPr>
              <a:buSzPct val="114999"/>
            </a:pPr>
            <a:r>
              <a:rPr lang="en-US" dirty="0">
                <a:ea typeface="+mn-lt"/>
                <a:cs typeface="+mn-lt"/>
              </a:rPr>
              <a:t>From the viewpoint of an object-oriented language, a record is merely a class containing only public data members and no methods. Thus, you can use the </a:t>
            </a:r>
            <a:r>
              <a:rPr lang="en-US" b="1" dirty="0">
                <a:ea typeface="+mn-lt"/>
                <a:cs typeface="+mn-lt"/>
              </a:rPr>
              <a:t>class</a:t>
            </a:r>
            <a:r>
              <a:rPr lang="en-US" dirty="0">
                <a:ea typeface="+mn-lt"/>
                <a:cs typeface="+mn-lt"/>
              </a:rPr>
              <a:t> keyword to define the structure of a record in C++.</a:t>
            </a:r>
          </a:p>
          <a:p>
            <a:pPr marL="0" indent="0">
              <a:buSzPct val="114999"/>
              <a:buNone/>
            </a:pPr>
            <a:endParaRPr lang="en-US" dirty="0"/>
          </a:p>
          <a:p>
            <a:pPr marL="0" indent="0">
              <a:buNone/>
            </a:pPr>
            <a:br>
              <a:rPr lang="en-US" dirty="0"/>
            </a:br>
            <a:endParaRPr lang="en-US"/>
          </a:p>
          <a:p>
            <a:pPr>
              <a:buSzPct val="114999"/>
            </a:pPr>
            <a:r>
              <a:rPr lang="en-US" dirty="0">
                <a:ea typeface="+mn-lt"/>
                <a:cs typeface="+mn-lt"/>
              </a:rPr>
              <a:t>However, it is common practice to use the keyword struct, which is also available in the C programming language, to define records. The above definition of Date with the members day, month, and year is thus equivalent to:</a:t>
            </a:r>
            <a:br>
              <a:rPr lang="en-US" dirty="0"/>
            </a:br>
            <a:br>
              <a:rPr lang="en-US" dirty="0"/>
            </a:br>
            <a:endParaRPr lang="en-US" dirty="0"/>
          </a:p>
        </p:txBody>
      </p:sp>
      <p:pic>
        <p:nvPicPr>
          <p:cNvPr id="4" name="Picture 4" descr="A picture containing graphical user interface&#10;&#10;Description automatically generated">
            <a:extLst>
              <a:ext uri="{FF2B5EF4-FFF2-40B4-BE49-F238E27FC236}">
                <a16:creationId xmlns:a16="http://schemas.microsoft.com/office/drawing/2014/main" id="{0BE02B13-00CA-D61F-1784-59A1F78C3F22}"/>
              </a:ext>
            </a:extLst>
          </p:cNvPr>
          <p:cNvPicPr>
            <a:picLocks noChangeAspect="1"/>
          </p:cNvPicPr>
          <p:nvPr/>
        </p:nvPicPr>
        <p:blipFill>
          <a:blip r:embed="rId2"/>
          <a:stretch>
            <a:fillRect/>
          </a:stretch>
        </p:blipFill>
        <p:spPr>
          <a:xfrm>
            <a:off x="1623392" y="3890716"/>
            <a:ext cx="4903304" cy="792724"/>
          </a:xfrm>
          <a:prstGeom prst="rect">
            <a:avLst/>
          </a:prstGeom>
        </p:spPr>
      </p:pic>
      <p:pic>
        <p:nvPicPr>
          <p:cNvPr id="5" name="Picture 5" descr="A picture containing logo&#10;&#10;Description automatically generated">
            <a:extLst>
              <a:ext uri="{FF2B5EF4-FFF2-40B4-BE49-F238E27FC236}">
                <a16:creationId xmlns:a16="http://schemas.microsoft.com/office/drawing/2014/main" id="{41A27982-ED92-E833-358E-FA503863F080}"/>
              </a:ext>
            </a:extLst>
          </p:cNvPr>
          <p:cNvPicPr>
            <a:picLocks noChangeAspect="1"/>
          </p:cNvPicPr>
          <p:nvPr/>
        </p:nvPicPr>
        <p:blipFill>
          <a:blip r:embed="rId3"/>
          <a:stretch>
            <a:fillRect/>
          </a:stretch>
        </p:blipFill>
        <p:spPr>
          <a:xfrm>
            <a:off x="1477617" y="5519430"/>
            <a:ext cx="5413513" cy="510409"/>
          </a:xfrm>
          <a:prstGeom prst="rect">
            <a:avLst/>
          </a:prstGeom>
        </p:spPr>
      </p:pic>
    </p:spTree>
    <p:extLst>
      <p:ext uri="{BB962C8B-B14F-4D97-AF65-F5344CB8AC3E}">
        <p14:creationId xmlns:p14="http://schemas.microsoft.com/office/powerpoint/2010/main" val="198552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EBC5-66D5-0D20-F7D7-0A291BD43B90}"/>
              </a:ext>
            </a:extLst>
          </p:cNvPr>
          <p:cNvSpPr>
            <a:spLocks noGrp="1"/>
          </p:cNvSpPr>
          <p:nvPr>
            <p:ph type="title"/>
          </p:nvPr>
        </p:nvSpPr>
        <p:spPr/>
        <p:txBody>
          <a:bodyPr/>
          <a:lstStyle/>
          <a:p>
            <a:r>
              <a:rPr lang="en-US" dirty="0">
                <a:ea typeface="+mj-lt"/>
                <a:cs typeface="+mj-lt"/>
              </a:rPr>
              <a:t>The Keywords class and struct</a:t>
            </a:r>
            <a:endParaRPr lang="en-US" dirty="0"/>
          </a:p>
        </p:txBody>
      </p:sp>
      <p:sp>
        <p:nvSpPr>
          <p:cNvPr id="3" name="Content Placeholder 2">
            <a:extLst>
              <a:ext uri="{FF2B5EF4-FFF2-40B4-BE49-F238E27FC236}">
                <a16:creationId xmlns:a16="http://schemas.microsoft.com/office/drawing/2014/main" id="{51ABD814-1C79-5568-139D-0A31BC8E83D1}"/>
              </a:ext>
            </a:extLst>
          </p:cNvPr>
          <p:cNvSpPr>
            <a:spLocks noGrp="1"/>
          </p:cNvSpPr>
          <p:nvPr>
            <p:ph idx="1"/>
          </p:nvPr>
        </p:nvSpPr>
        <p:spPr/>
        <p:txBody>
          <a:bodyPr>
            <a:normAutofit fontScale="92500" lnSpcReduction="10000"/>
          </a:bodyPr>
          <a:lstStyle/>
          <a:p>
            <a:r>
              <a:rPr lang="en-US" dirty="0">
                <a:ea typeface="+mn-lt"/>
                <a:cs typeface="+mn-lt"/>
              </a:rPr>
              <a:t>You can also use the keyword struct to define a class, such as the class Account.</a:t>
            </a:r>
          </a:p>
          <a:p>
            <a:pPr>
              <a:buSzPct val="114999"/>
            </a:pPr>
            <a:endParaRPr lang="en-US" dirty="0"/>
          </a:p>
          <a:p>
            <a:pPr>
              <a:buSzPct val="114999"/>
            </a:pPr>
            <a:endParaRPr lang="en-US" dirty="0"/>
          </a:p>
          <a:p>
            <a:pPr>
              <a:buSzPct val="114999"/>
            </a:pPr>
            <a:endParaRPr lang="en-US" dirty="0">
              <a:ea typeface="+mn-lt"/>
              <a:cs typeface="+mn-lt"/>
            </a:endParaRPr>
          </a:p>
          <a:p>
            <a:pPr>
              <a:buSzPct val="114999"/>
            </a:pPr>
            <a:r>
              <a:rPr lang="en-US" dirty="0">
                <a:ea typeface="+mn-lt"/>
                <a:cs typeface="+mn-lt"/>
              </a:rPr>
              <a:t>The keywords class and struct only vary with respect to data encapsulation; the default for access to members of a class defined as a struct is public. In contrast to a class defined using the class keyword, all the class members are public unless a private label is used. This allows the programmer to retain C compatibility.</a:t>
            </a:r>
          </a:p>
          <a:p>
            <a:pPr>
              <a:buSzPct val="114999"/>
            </a:pPr>
            <a:endParaRPr lang="en-US" dirty="0"/>
          </a:p>
          <a:p>
            <a:pPr>
              <a:buSzPct val="114999"/>
            </a:pPr>
            <a:endParaRPr lang="en-US" dirty="0">
              <a:ea typeface="+mn-lt"/>
              <a:cs typeface="+mn-lt"/>
            </a:endParaRPr>
          </a:p>
          <a:p>
            <a:pPr>
              <a:buSzPct val="114999"/>
            </a:pPr>
            <a:endParaRPr lang="en-US" dirty="0"/>
          </a:p>
        </p:txBody>
      </p:sp>
      <p:pic>
        <p:nvPicPr>
          <p:cNvPr id="4" name="Picture 4">
            <a:extLst>
              <a:ext uri="{FF2B5EF4-FFF2-40B4-BE49-F238E27FC236}">
                <a16:creationId xmlns:a16="http://schemas.microsoft.com/office/drawing/2014/main" id="{2384F26A-3143-1DFD-5C66-253FF81C2865}"/>
              </a:ext>
            </a:extLst>
          </p:cNvPr>
          <p:cNvPicPr>
            <a:picLocks noChangeAspect="1"/>
          </p:cNvPicPr>
          <p:nvPr/>
        </p:nvPicPr>
        <p:blipFill>
          <a:blip r:embed="rId2"/>
          <a:stretch>
            <a:fillRect/>
          </a:stretch>
        </p:blipFill>
        <p:spPr>
          <a:xfrm>
            <a:off x="1537252" y="2957398"/>
            <a:ext cx="5943600" cy="1360646"/>
          </a:xfrm>
          <a:prstGeom prst="rect">
            <a:avLst/>
          </a:prstGeom>
        </p:spPr>
      </p:pic>
    </p:spTree>
    <p:extLst>
      <p:ext uri="{BB962C8B-B14F-4D97-AF65-F5344CB8AC3E}">
        <p14:creationId xmlns:p14="http://schemas.microsoft.com/office/powerpoint/2010/main" val="70898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1847-375D-F5BE-6D29-3DAE7B3B9D4F}"/>
              </a:ext>
            </a:extLst>
          </p:cNvPr>
          <p:cNvSpPr>
            <a:spLocks noGrp="1"/>
          </p:cNvSpPr>
          <p:nvPr>
            <p:ph type="title"/>
          </p:nvPr>
        </p:nvSpPr>
        <p:spPr/>
        <p:txBody>
          <a:bodyPr/>
          <a:lstStyle/>
          <a:p>
            <a:r>
              <a:rPr lang="en-US" dirty="0"/>
              <a:t>Unions</a:t>
            </a:r>
          </a:p>
        </p:txBody>
      </p:sp>
      <p:sp>
        <p:nvSpPr>
          <p:cNvPr id="3" name="Content Placeholder 2">
            <a:extLst>
              <a:ext uri="{FF2B5EF4-FFF2-40B4-BE49-F238E27FC236}">
                <a16:creationId xmlns:a16="http://schemas.microsoft.com/office/drawing/2014/main" id="{A04EE375-83B0-F648-240D-EB4331583BB1}"/>
              </a:ext>
            </a:extLst>
          </p:cNvPr>
          <p:cNvSpPr>
            <a:spLocks noGrp="1"/>
          </p:cNvSpPr>
          <p:nvPr>
            <p:ph idx="1"/>
          </p:nvPr>
        </p:nvSpPr>
        <p:spPr/>
        <p:txBody>
          <a:bodyPr/>
          <a:lstStyle/>
          <a:p>
            <a:r>
              <a:rPr lang="en-US" dirty="0">
                <a:ea typeface="+mn-lt"/>
                <a:cs typeface="+mn-lt"/>
              </a:rPr>
              <a:t>In normal classes, each data member belonging to an object has its own separate memory space. However, a </a:t>
            </a:r>
            <a:r>
              <a:rPr lang="en-US" b="1" dirty="0">
                <a:ea typeface="+mn-lt"/>
                <a:cs typeface="+mn-lt"/>
              </a:rPr>
              <a:t>union</a:t>
            </a:r>
            <a:r>
              <a:rPr lang="en-US" dirty="0">
                <a:ea typeface="+mn-lt"/>
                <a:cs typeface="+mn-lt"/>
              </a:rPr>
              <a:t> is a class whose members are stored in the same memory space. Each data member has the same starting address in memory. Of course, a union cannot store various data members at the same address </a:t>
            </a:r>
            <a:r>
              <a:rPr lang="en-US" b="1" dirty="0">
                <a:ea typeface="+mn-lt"/>
                <a:cs typeface="+mn-lt"/>
              </a:rPr>
              <a:t>simultaneously</a:t>
            </a:r>
            <a:r>
              <a:rPr lang="en-US" dirty="0">
                <a:ea typeface="+mn-lt"/>
                <a:cs typeface="+mn-lt"/>
              </a:rPr>
              <a:t>. However, a union does provide for more versatile usage of memory space.</a:t>
            </a:r>
            <a:endParaRPr lang="en-US" dirty="0"/>
          </a:p>
        </p:txBody>
      </p:sp>
    </p:spTree>
    <p:extLst>
      <p:ext uri="{BB962C8B-B14F-4D97-AF65-F5344CB8AC3E}">
        <p14:creationId xmlns:p14="http://schemas.microsoft.com/office/powerpoint/2010/main" val="201697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0299-4B34-E165-DDDA-6BA25C9635EF}"/>
              </a:ext>
            </a:extLst>
          </p:cNvPr>
          <p:cNvSpPr>
            <a:spLocks noGrp="1"/>
          </p:cNvSpPr>
          <p:nvPr>
            <p:ph type="title"/>
          </p:nvPr>
        </p:nvSpPr>
        <p:spPr/>
        <p:txBody>
          <a:bodyPr/>
          <a:lstStyle/>
          <a:p>
            <a:r>
              <a:rPr lang="en-US" dirty="0"/>
              <a:t>Definition of a Union</a:t>
            </a:r>
          </a:p>
        </p:txBody>
      </p:sp>
      <p:sp>
        <p:nvSpPr>
          <p:cNvPr id="3" name="Content Placeholder 2">
            <a:extLst>
              <a:ext uri="{FF2B5EF4-FFF2-40B4-BE49-F238E27FC236}">
                <a16:creationId xmlns:a16="http://schemas.microsoft.com/office/drawing/2014/main" id="{71822710-0A3A-BB93-0883-8BCC0A783230}"/>
              </a:ext>
            </a:extLst>
          </p:cNvPr>
          <p:cNvSpPr>
            <a:spLocks noGrp="1"/>
          </p:cNvSpPr>
          <p:nvPr>
            <p:ph idx="1"/>
          </p:nvPr>
        </p:nvSpPr>
        <p:spPr/>
        <p:txBody>
          <a:bodyPr>
            <a:normAutofit fontScale="85000" lnSpcReduction="20000"/>
          </a:bodyPr>
          <a:lstStyle/>
          <a:p>
            <a:pPr>
              <a:buSzPct val="114999"/>
            </a:pPr>
            <a:r>
              <a:rPr lang="en-US" dirty="0">
                <a:ea typeface="+mn-lt"/>
                <a:cs typeface="+mn-lt"/>
              </a:rPr>
              <a:t>Syntactically speaking, a union is distinguished from a class defined as a class or struct only by the keyword </a:t>
            </a:r>
            <a:r>
              <a:rPr lang="en-US" b="1" dirty="0">
                <a:ea typeface="+mn-lt"/>
                <a:cs typeface="+mn-lt"/>
              </a:rPr>
              <a:t>union</a:t>
            </a:r>
            <a:r>
              <a:rPr lang="en-US" dirty="0">
                <a:ea typeface="+mn-lt"/>
                <a:cs typeface="+mn-lt"/>
              </a:rPr>
              <a:t>.</a:t>
            </a: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example defines the union Number and two objects of the same type. The union Number can be used to store either integral or floating-point numbers.</a:t>
            </a:r>
            <a:endParaRPr lang="en-US" dirty="0"/>
          </a:p>
        </p:txBody>
      </p:sp>
      <p:pic>
        <p:nvPicPr>
          <p:cNvPr id="4" name="Picture 4" descr="Text&#10;&#10;Description automatically generated">
            <a:extLst>
              <a:ext uri="{FF2B5EF4-FFF2-40B4-BE49-F238E27FC236}">
                <a16:creationId xmlns:a16="http://schemas.microsoft.com/office/drawing/2014/main" id="{8C827ACD-3184-AA9D-A311-9CB43DE16D38}"/>
              </a:ext>
            </a:extLst>
          </p:cNvPr>
          <p:cNvPicPr>
            <a:picLocks noChangeAspect="1"/>
          </p:cNvPicPr>
          <p:nvPr/>
        </p:nvPicPr>
        <p:blipFill>
          <a:blip r:embed="rId2"/>
          <a:stretch>
            <a:fillRect/>
          </a:stretch>
        </p:blipFill>
        <p:spPr>
          <a:xfrm>
            <a:off x="1524000" y="3159133"/>
            <a:ext cx="4717774" cy="1931211"/>
          </a:xfrm>
          <a:prstGeom prst="rect">
            <a:avLst/>
          </a:prstGeom>
        </p:spPr>
      </p:pic>
    </p:spTree>
    <p:extLst>
      <p:ext uri="{BB962C8B-B14F-4D97-AF65-F5344CB8AC3E}">
        <p14:creationId xmlns:p14="http://schemas.microsoft.com/office/powerpoint/2010/main" val="2810844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E468-8915-87C2-31C2-F9666C13C3C6}"/>
              </a:ext>
            </a:extLst>
          </p:cNvPr>
          <p:cNvSpPr>
            <a:spLocks noGrp="1"/>
          </p:cNvSpPr>
          <p:nvPr>
            <p:ph type="title"/>
          </p:nvPr>
        </p:nvSpPr>
        <p:spPr/>
        <p:txBody>
          <a:bodyPr/>
          <a:lstStyle/>
          <a:p>
            <a:r>
              <a:rPr lang="en-US" dirty="0">
                <a:ea typeface="+mj-lt"/>
                <a:cs typeface="+mj-lt"/>
              </a:rPr>
              <a:t>Definition of a Union</a:t>
            </a:r>
          </a:p>
        </p:txBody>
      </p:sp>
      <p:sp>
        <p:nvSpPr>
          <p:cNvPr id="3" name="Content Placeholder 2">
            <a:extLst>
              <a:ext uri="{FF2B5EF4-FFF2-40B4-BE49-F238E27FC236}">
                <a16:creationId xmlns:a16="http://schemas.microsoft.com/office/drawing/2014/main" id="{D71A8BBA-372F-CA94-67AF-3F8C527E809F}"/>
              </a:ext>
            </a:extLst>
          </p:cNvPr>
          <p:cNvSpPr>
            <a:spLocks noGrp="1"/>
          </p:cNvSpPr>
          <p:nvPr>
            <p:ph idx="1"/>
          </p:nvPr>
        </p:nvSpPr>
        <p:spPr>
          <a:xfrm>
            <a:off x="1295401" y="2556932"/>
            <a:ext cx="9601196" cy="3656866"/>
          </a:xfrm>
        </p:spPr>
        <p:txBody>
          <a:bodyPr>
            <a:normAutofit fontScale="70000" lnSpcReduction="20000"/>
          </a:bodyPr>
          <a:lstStyle/>
          <a:p>
            <a:r>
              <a:rPr lang="en-US" dirty="0">
                <a:ea typeface="+mn-lt"/>
                <a:cs typeface="+mn-lt"/>
              </a:rPr>
              <a:t>Unless a private label is used, all union members are assumed to be public. This is similar to the default setting for structures. This allows direct access to the members n and x in the union Number.</a:t>
            </a:r>
          </a:p>
          <a:p>
            <a:pPr>
              <a:buSzPct val="114999"/>
            </a:pPr>
            <a:endParaRPr lang="en-US" dirty="0"/>
          </a:p>
          <a:p>
            <a:pPr>
              <a:buSzPct val="114999"/>
            </a:pPr>
            <a:endParaRPr lang="en-US" dirty="0"/>
          </a:p>
          <a:p>
            <a:pPr>
              <a:buSzPct val="114999"/>
            </a:pPr>
            <a:r>
              <a:rPr lang="en-US" dirty="0">
                <a:ea typeface="+mn-lt"/>
                <a:cs typeface="+mn-lt"/>
              </a:rPr>
              <a:t>The programmer must ensure that the current content of the union is interpreted correctly. This is normally achieved using an additional type field that identifies the current content. </a:t>
            </a:r>
          </a:p>
          <a:p>
            <a:pPr>
              <a:buSzPct val="114999"/>
            </a:pPr>
            <a:r>
              <a:rPr lang="en-US" dirty="0">
                <a:ea typeface="+mn-lt"/>
                <a:cs typeface="+mn-lt"/>
              </a:rPr>
              <a:t>The size of a union type object is derived from the longest data member, as all data members begin at the same memory address. If we look at our example, the union Number, this size is defined by the double member, which defaults to 8 == </a:t>
            </a:r>
            <a:r>
              <a:rPr lang="en-US" dirty="0" err="1">
                <a:ea typeface="+mn-lt"/>
                <a:cs typeface="+mn-lt"/>
              </a:rPr>
              <a:t>sizeof</a:t>
            </a:r>
            <a:r>
              <a:rPr lang="en-US" dirty="0">
                <a:ea typeface="+mn-lt"/>
                <a:cs typeface="+mn-lt"/>
              </a:rPr>
              <a:t>(double) byte</a:t>
            </a:r>
            <a:endParaRPr lang="en-US" dirty="0"/>
          </a:p>
          <a:p>
            <a:pPr>
              <a:buSzPct val="114999"/>
            </a:pPr>
            <a:r>
              <a:rPr lang="en-US" b="1" dirty="0">
                <a:solidFill>
                  <a:srgbClr val="FF0000"/>
                </a:solidFill>
              </a:rPr>
              <a:t>EXAMPLE: </a:t>
            </a:r>
            <a:r>
              <a:rPr lang="en-US" b="1" dirty="0">
                <a:solidFill>
                  <a:srgbClr val="FF0000"/>
                </a:solidFill>
                <a:ea typeface="+mn-lt"/>
                <a:cs typeface="+mn-lt"/>
              </a:rPr>
              <a:t>Defining and using a union</a:t>
            </a:r>
          </a:p>
          <a:p>
            <a:pPr>
              <a:buSzPct val="114999"/>
            </a:pPr>
            <a:r>
              <a:rPr lang="en-US" dirty="0">
                <a:ea typeface="+mn-lt"/>
                <a:cs typeface="+mn-lt"/>
              </a:rPr>
              <a:t>The </a:t>
            </a:r>
            <a:r>
              <a:rPr lang="en-US" b="1" dirty="0">
                <a:solidFill>
                  <a:srgbClr val="FF0000"/>
                </a:solidFill>
                <a:ea typeface="+mn-lt"/>
                <a:cs typeface="+mn-lt"/>
              </a:rPr>
              <a:t>example</a:t>
            </a:r>
            <a:r>
              <a:rPr lang="en-US" dirty="0">
                <a:ea typeface="+mn-lt"/>
                <a:cs typeface="+mn-lt"/>
              </a:rPr>
              <a:t> defines the union </a:t>
            </a:r>
            <a:r>
              <a:rPr lang="en-US" err="1">
                <a:ea typeface="+mn-lt"/>
                <a:cs typeface="+mn-lt"/>
              </a:rPr>
              <a:t>WordByte</a:t>
            </a:r>
            <a:r>
              <a:rPr lang="en-US" dirty="0">
                <a:ea typeface="+mn-lt"/>
                <a:cs typeface="+mn-lt"/>
              </a:rPr>
              <a:t> that allows you to read or write to a 16-bit memory space byte for byte or as a unit.</a:t>
            </a:r>
            <a:endParaRPr lang="en-US" b="1" dirty="0">
              <a:solidFill>
                <a:srgbClr val="FF0000"/>
              </a:solidFill>
            </a:endParaRPr>
          </a:p>
          <a:p>
            <a:pPr>
              <a:buSzPct val="114999"/>
            </a:pPr>
            <a:endParaRPr lang="en-US" dirty="0"/>
          </a:p>
        </p:txBody>
      </p:sp>
      <p:pic>
        <p:nvPicPr>
          <p:cNvPr id="4" name="Picture 4">
            <a:extLst>
              <a:ext uri="{FF2B5EF4-FFF2-40B4-BE49-F238E27FC236}">
                <a16:creationId xmlns:a16="http://schemas.microsoft.com/office/drawing/2014/main" id="{09D7AEB8-8757-DDB2-14CD-8DA4D9138274}"/>
              </a:ext>
            </a:extLst>
          </p:cNvPr>
          <p:cNvPicPr>
            <a:picLocks noChangeAspect="1"/>
          </p:cNvPicPr>
          <p:nvPr/>
        </p:nvPicPr>
        <p:blipFill>
          <a:blip r:embed="rId2"/>
          <a:stretch>
            <a:fillRect/>
          </a:stretch>
        </p:blipFill>
        <p:spPr>
          <a:xfrm>
            <a:off x="3346174" y="3095948"/>
            <a:ext cx="4399722" cy="666106"/>
          </a:xfrm>
          <a:prstGeom prst="rect">
            <a:avLst/>
          </a:prstGeom>
        </p:spPr>
      </p:pic>
    </p:spTree>
    <p:extLst>
      <p:ext uri="{BB962C8B-B14F-4D97-AF65-F5344CB8AC3E}">
        <p14:creationId xmlns:p14="http://schemas.microsoft.com/office/powerpoint/2010/main" val="177780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06B-E5B1-7603-3A63-F6091A99274F}"/>
              </a:ext>
            </a:extLst>
          </p:cNvPr>
          <p:cNvSpPr>
            <a:spLocks noGrp="1"/>
          </p:cNvSpPr>
          <p:nvPr>
            <p:ph type="title"/>
          </p:nvPr>
        </p:nvSpPr>
        <p:spPr/>
        <p:txBody>
          <a:bodyPr/>
          <a:lstStyle/>
          <a:p>
            <a:r>
              <a:rPr lang="en-US" dirty="0"/>
              <a:t>Data Abstraction</a:t>
            </a:r>
          </a:p>
        </p:txBody>
      </p:sp>
      <p:sp>
        <p:nvSpPr>
          <p:cNvPr id="3" name="Content Placeholder 2">
            <a:extLst>
              <a:ext uri="{FF2B5EF4-FFF2-40B4-BE49-F238E27FC236}">
                <a16:creationId xmlns:a16="http://schemas.microsoft.com/office/drawing/2014/main" id="{A81BB426-00E7-D7A2-1325-74CEA211F535}"/>
              </a:ext>
            </a:extLst>
          </p:cNvPr>
          <p:cNvSpPr>
            <a:spLocks noGrp="1"/>
          </p:cNvSpPr>
          <p:nvPr>
            <p:ph idx="1"/>
          </p:nvPr>
        </p:nvSpPr>
        <p:spPr/>
        <p:txBody>
          <a:bodyPr>
            <a:normAutofit fontScale="92500" lnSpcReduction="20000"/>
          </a:bodyPr>
          <a:lstStyle/>
          <a:p>
            <a:r>
              <a:rPr lang="en-US" dirty="0">
                <a:ea typeface="+mn-lt"/>
                <a:cs typeface="+mn-lt"/>
              </a:rPr>
              <a:t>Humans use </a:t>
            </a:r>
            <a:r>
              <a:rPr lang="en-US" b="1" dirty="0">
                <a:ea typeface="+mn-lt"/>
                <a:cs typeface="+mn-lt"/>
              </a:rPr>
              <a:t>abstraction</a:t>
            </a:r>
            <a:r>
              <a:rPr lang="en-US" dirty="0">
                <a:ea typeface="+mn-lt"/>
                <a:cs typeface="+mn-lt"/>
              </a:rPr>
              <a:t> in order to manage complex situations. Objects and processes are reduced to basics and referred to in generic terms. Classes allow more direct use of the results of this type of abstraction in software development. </a:t>
            </a:r>
          </a:p>
          <a:p>
            <a:pPr>
              <a:buSzPct val="114999"/>
            </a:pPr>
            <a:r>
              <a:rPr lang="en-US" dirty="0">
                <a:ea typeface="+mn-lt"/>
                <a:cs typeface="+mn-lt"/>
              </a:rPr>
              <a:t>The first step towards solving a problem is </a:t>
            </a:r>
            <a:r>
              <a:rPr lang="en-US" b="1" dirty="0">
                <a:ea typeface="+mn-lt"/>
                <a:cs typeface="+mn-lt"/>
              </a:rPr>
              <a:t>analysis</a:t>
            </a:r>
            <a:r>
              <a:rPr lang="en-US" dirty="0">
                <a:ea typeface="+mn-lt"/>
                <a:cs typeface="+mn-lt"/>
              </a:rPr>
              <a:t>. In object-oriented programming, analysis comprises identifying and describing objects and recognizing their mutual relationships. Object descriptions are the building blocks of classes. </a:t>
            </a:r>
            <a:endParaRPr lang="en-US">
              <a:ea typeface="+mn-lt"/>
              <a:cs typeface="+mn-lt"/>
            </a:endParaRPr>
          </a:p>
          <a:p>
            <a:pPr>
              <a:buSzPct val="114999"/>
            </a:pPr>
            <a:r>
              <a:rPr lang="en-US" dirty="0">
                <a:ea typeface="+mn-lt"/>
                <a:cs typeface="+mn-lt"/>
              </a:rPr>
              <a:t>In C++, a class is a user-defined type. It contains data members, which describe the properties of the class, and member functions, or methods, which describe the capacities of the objects. Classes are simply patterns used to instantiate, or create, objects of the class type. In other words, an object is a variable of a given class</a:t>
            </a:r>
            <a:endParaRPr lang="en-US"/>
          </a:p>
        </p:txBody>
      </p:sp>
    </p:spTree>
    <p:extLst>
      <p:ext uri="{BB962C8B-B14F-4D97-AF65-F5344CB8AC3E}">
        <p14:creationId xmlns:p14="http://schemas.microsoft.com/office/powerpoint/2010/main" val="177400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5677-1E81-9ABB-B9FA-26833A3F2EF7}"/>
              </a:ext>
            </a:extLst>
          </p:cNvPr>
          <p:cNvSpPr>
            <a:spLocks noGrp="1"/>
          </p:cNvSpPr>
          <p:nvPr>
            <p:ph type="title"/>
          </p:nvPr>
        </p:nvSpPr>
        <p:spPr/>
        <p:txBody>
          <a:bodyPr/>
          <a:lstStyle/>
          <a:p>
            <a:r>
              <a:rPr lang="en-US" dirty="0">
                <a:ea typeface="+mj-lt"/>
                <a:cs typeface="+mj-lt"/>
              </a:rPr>
              <a:t>Data Encapsulation</a:t>
            </a:r>
            <a:endParaRPr lang="en-US" dirty="0"/>
          </a:p>
        </p:txBody>
      </p:sp>
      <p:sp>
        <p:nvSpPr>
          <p:cNvPr id="3" name="Content Placeholder 2">
            <a:extLst>
              <a:ext uri="{FF2B5EF4-FFF2-40B4-BE49-F238E27FC236}">
                <a16:creationId xmlns:a16="http://schemas.microsoft.com/office/drawing/2014/main" id="{4E43C5EE-4444-8EB7-E9BD-8EC16920E655}"/>
              </a:ext>
            </a:extLst>
          </p:cNvPr>
          <p:cNvSpPr>
            <a:spLocks noGrp="1"/>
          </p:cNvSpPr>
          <p:nvPr>
            <p:ph idx="1"/>
          </p:nvPr>
        </p:nvSpPr>
        <p:spPr>
          <a:xfrm>
            <a:off x="1295401" y="2556932"/>
            <a:ext cx="9601196" cy="3641817"/>
          </a:xfrm>
        </p:spPr>
        <p:txBody>
          <a:bodyPr>
            <a:normAutofit fontScale="77500" lnSpcReduction="20000"/>
          </a:bodyPr>
          <a:lstStyle/>
          <a:p>
            <a:r>
              <a:rPr lang="en-US" dirty="0">
                <a:ea typeface="+mn-lt"/>
                <a:cs typeface="+mn-lt"/>
              </a:rPr>
              <a:t>When you define a class, you also specify the </a:t>
            </a:r>
            <a:r>
              <a:rPr lang="en-US" b="1" dirty="0">
                <a:ea typeface="+mn-lt"/>
                <a:cs typeface="+mn-lt"/>
              </a:rPr>
              <a:t>private members</a:t>
            </a:r>
            <a:r>
              <a:rPr lang="en-US" dirty="0">
                <a:ea typeface="+mn-lt"/>
                <a:cs typeface="+mn-lt"/>
              </a:rPr>
              <a:t>, that is, the members that are not available for external access, and the public members of that class. An application program accesses objects by using the public methods of the class and thus activating its capacities. </a:t>
            </a:r>
          </a:p>
          <a:p>
            <a:pPr>
              <a:buSzPct val="114999"/>
            </a:pPr>
            <a:r>
              <a:rPr lang="en-US" dirty="0">
                <a:ea typeface="+mn-lt"/>
                <a:cs typeface="+mn-lt"/>
              </a:rPr>
              <a:t>Access to object data is rarely direct, that is, object data is normally declared as private and then read or modified by methods with public declarations to ensure correct access to the data. </a:t>
            </a:r>
          </a:p>
          <a:p>
            <a:pPr>
              <a:buSzPct val="114999"/>
            </a:pPr>
            <a:r>
              <a:rPr lang="en-US" dirty="0">
                <a:ea typeface="+mn-lt"/>
                <a:cs typeface="+mn-lt"/>
              </a:rPr>
              <a:t>One important aspect of this technique is the fact that application programs need not be aware of the </a:t>
            </a:r>
            <a:r>
              <a:rPr lang="en-US" b="1" dirty="0">
                <a:ea typeface="+mn-lt"/>
                <a:cs typeface="+mn-lt"/>
              </a:rPr>
              <a:t>internal structure</a:t>
            </a:r>
            <a:r>
              <a:rPr lang="en-US" dirty="0">
                <a:ea typeface="+mn-lt"/>
                <a:cs typeface="+mn-lt"/>
              </a:rPr>
              <a:t> of the data. If needed, the internal structure of the program data can even be modified. Provided that the interfaces of the public methods remain unchanged, changes like these will not affect the application program. This allows you to enhance an application by programming an improved class version without changing a single byte of the application. </a:t>
            </a:r>
            <a:endParaRPr lang="en-US">
              <a:ea typeface="+mn-lt"/>
              <a:cs typeface="+mn-lt"/>
            </a:endParaRPr>
          </a:p>
          <a:p>
            <a:pPr>
              <a:buSzPct val="114999"/>
            </a:pPr>
            <a:r>
              <a:rPr lang="en-US" dirty="0">
                <a:ea typeface="+mn-lt"/>
                <a:cs typeface="+mn-lt"/>
              </a:rPr>
              <a:t>An object is thus seen to </a:t>
            </a:r>
            <a:r>
              <a:rPr lang="en-US" b="1" dirty="0">
                <a:ea typeface="+mn-lt"/>
                <a:cs typeface="+mn-lt"/>
              </a:rPr>
              <a:t>encapsulate</a:t>
            </a:r>
            <a:r>
              <a:rPr lang="en-US" dirty="0">
                <a:ea typeface="+mn-lt"/>
                <a:cs typeface="+mn-lt"/>
              </a:rPr>
              <a:t> its private structure, </a:t>
            </a:r>
            <a:r>
              <a:rPr lang="en-US" b="1" dirty="0">
                <a:ea typeface="+mn-lt"/>
                <a:cs typeface="+mn-lt"/>
              </a:rPr>
              <a:t>protecting</a:t>
            </a:r>
            <a:r>
              <a:rPr lang="en-US" dirty="0">
                <a:ea typeface="+mn-lt"/>
                <a:cs typeface="+mn-lt"/>
              </a:rPr>
              <a:t> itself from external influences and managing itself by its own methods. This describes the concept of data encapsulation concisely.</a:t>
            </a:r>
            <a:endParaRPr lang="en-US"/>
          </a:p>
        </p:txBody>
      </p:sp>
    </p:spTree>
    <p:extLst>
      <p:ext uri="{BB962C8B-B14F-4D97-AF65-F5344CB8AC3E}">
        <p14:creationId xmlns:p14="http://schemas.microsoft.com/office/powerpoint/2010/main" val="90964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A3F7-DA2B-BFF2-A577-20939B178434}"/>
              </a:ext>
            </a:extLst>
          </p:cNvPr>
          <p:cNvSpPr>
            <a:spLocks noGrp="1"/>
          </p:cNvSpPr>
          <p:nvPr>
            <p:ph type="title"/>
          </p:nvPr>
        </p:nvSpPr>
        <p:spPr/>
        <p:txBody>
          <a:bodyPr/>
          <a:lstStyle/>
          <a:p>
            <a:r>
              <a:rPr lang="en-US" dirty="0"/>
              <a:t>Defining classes</a:t>
            </a:r>
          </a:p>
        </p:txBody>
      </p:sp>
      <p:sp>
        <p:nvSpPr>
          <p:cNvPr id="3" name="Content Placeholder 2">
            <a:extLst>
              <a:ext uri="{FF2B5EF4-FFF2-40B4-BE49-F238E27FC236}">
                <a16:creationId xmlns:a16="http://schemas.microsoft.com/office/drawing/2014/main" id="{684F0D47-955B-3880-FC62-B19AE63066CE}"/>
              </a:ext>
            </a:extLst>
          </p:cNvPr>
          <p:cNvSpPr>
            <a:spLocks noGrp="1"/>
          </p:cNvSpPr>
          <p:nvPr>
            <p:ph idx="1"/>
          </p:nvPr>
        </p:nvSpPr>
        <p:spPr/>
        <p:txBody>
          <a:bodyPr>
            <a:normAutofit fontScale="92500" lnSpcReduction="10000"/>
          </a:bodyPr>
          <a:lstStyle/>
          <a:p>
            <a:r>
              <a:rPr lang="en-US" dirty="0">
                <a:ea typeface="+mn-lt"/>
                <a:cs typeface="+mn-lt"/>
              </a:rPr>
              <a:t>A class definition specifies the name of the class and the names and types of the class </a:t>
            </a:r>
            <a:r>
              <a:rPr lang="en-US" b="1" dirty="0">
                <a:ea typeface="+mn-lt"/>
                <a:cs typeface="+mn-lt"/>
              </a:rPr>
              <a:t>members</a:t>
            </a:r>
            <a:r>
              <a:rPr lang="en-US" dirty="0">
                <a:ea typeface="+mn-lt"/>
                <a:cs typeface="+mn-lt"/>
              </a:rPr>
              <a:t>. </a:t>
            </a:r>
          </a:p>
          <a:p>
            <a:pPr>
              <a:buSzPct val="114999"/>
            </a:pPr>
            <a:r>
              <a:rPr lang="en-US" dirty="0">
                <a:ea typeface="+mn-lt"/>
                <a:cs typeface="+mn-lt"/>
              </a:rPr>
              <a:t>The definition begins with the keyword </a:t>
            </a:r>
            <a:r>
              <a:rPr lang="en-US" b="1" dirty="0">
                <a:ea typeface="+mn-lt"/>
                <a:cs typeface="+mn-lt"/>
              </a:rPr>
              <a:t>class</a:t>
            </a:r>
            <a:r>
              <a:rPr lang="en-US" dirty="0">
                <a:ea typeface="+mn-lt"/>
                <a:cs typeface="+mn-lt"/>
              </a:rPr>
              <a:t> followed by the class name. The data members and methods are then declared in the subsequent code block. Data members and member functions can belong to any valid type, even to another previously defined class. At the same time, the class members are divided into:</a:t>
            </a:r>
          </a:p>
          <a:p>
            <a:pPr lvl="1">
              <a:buSzPct val="114999"/>
            </a:pPr>
            <a:r>
              <a:rPr lang="en-US" b="1" dirty="0">
                <a:ea typeface="+mn-lt"/>
                <a:cs typeface="+mn-lt"/>
              </a:rPr>
              <a:t>private</a:t>
            </a:r>
            <a:r>
              <a:rPr lang="en-US" dirty="0">
                <a:ea typeface="+mn-lt"/>
                <a:cs typeface="+mn-lt"/>
              </a:rPr>
              <a:t> members, which cannot be accessed externally </a:t>
            </a:r>
          </a:p>
          <a:p>
            <a:pPr lvl="1">
              <a:buSzPct val="114999"/>
            </a:pPr>
            <a:r>
              <a:rPr lang="en-US" b="1" dirty="0">
                <a:ea typeface="+mn-lt"/>
                <a:cs typeface="+mn-lt"/>
              </a:rPr>
              <a:t>public</a:t>
            </a:r>
            <a:r>
              <a:rPr lang="en-US" dirty="0">
                <a:ea typeface="+mn-lt"/>
                <a:cs typeface="+mn-lt"/>
              </a:rPr>
              <a:t> members, which are available for external access.</a:t>
            </a:r>
          </a:p>
          <a:p>
            <a:pPr>
              <a:buSzPct val="114999"/>
            </a:pPr>
            <a:r>
              <a:rPr lang="en-US" dirty="0">
                <a:ea typeface="+mn-lt"/>
                <a:cs typeface="+mn-lt"/>
              </a:rPr>
              <a:t>The public members form the so-called public interface of the class.</a:t>
            </a:r>
          </a:p>
        </p:txBody>
      </p:sp>
    </p:spTree>
    <p:extLst>
      <p:ext uri="{BB962C8B-B14F-4D97-AF65-F5344CB8AC3E}">
        <p14:creationId xmlns:p14="http://schemas.microsoft.com/office/powerpoint/2010/main" val="267269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7FEB-656E-E365-A06C-C7B7197E232C}"/>
              </a:ext>
            </a:extLst>
          </p:cNvPr>
          <p:cNvSpPr>
            <a:spLocks noGrp="1"/>
          </p:cNvSpPr>
          <p:nvPr>
            <p:ph type="title"/>
          </p:nvPr>
        </p:nvSpPr>
        <p:spPr/>
        <p:txBody>
          <a:bodyPr/>
          <a:lstStyle/>
          <a:p>
            <a:r>
              <a:rPr lang="en-US" dirty="0"/>
              <a:t>Defining classes</a:t>
            </a:r>
          </a:p>
        </p:txBody>
      </p:sp>
      <p:sp>
        <p:nvSpPr>
          <p:cNvPr id="3" name="Content Placeholder 2">
            <a:extLst>
              <a:ext uri="{FF2B5EF4-FFF2-40B4-BE49-F238E27FC236}">
                <a16:creationId xmlns:a16="http://schemas.microsoft.com/office/drawing/2014/main" id="{4B36C4A0-CDCC-C9B4-8CF9-708FA305C0EF}"/>
              </a:ext>
            </a:extLst>
          </p:cNvPr>
          <p:cNvSpPr>
            <a:spLocks noGrp="1"/>
          </p:cNvSpPr>
          <p:nvPr>
            <p:ph idx="1"/>
          </p:nvPr>
        </p:nvSpPr>
        <p:spPr/>
        <p:txBody>
          <a:bodyPr>
            <a:normAutofit fontScale="92500"/>
          </a:bodyPr>
          <a:lstStyle/>
          <a:p>
            <a:r>
              <a:rPr lang="en-US" b="1" dirty="0">
                <a:solidFill>
                  <a:srgbClr val="FF0000"/>
                </a:solidFill>
              </a:rPr>
              <a:t>EXAMPLE: Defining the class account</a:t>
            </a:r>
          </a:p>
          <a:p>
            <a:pPr>
              <a:buSzPct val="114999"/>
            </a:pPr>
            <a:r>
              <a:rPr lang="en-US" dirty="0">
                <a:ea typeface="+mn-lt"/>
                <a:cs typeface="+mn-lt"/>
              </a:rPr>
              <a:t>The </a:t>
            </a:r>
            <a:r>
              <a:rPr lang="en-US" b="1" dirty="0">
                <a:ea typeface="+mn-lt"/>
                <a:cs typeface="+mn-lt"/>
              </a:rPr>
              <a:t>private</a:t>
            </a:r>
            <a:r>
              <a:rPr lang="en-US" dirty="0">
                <a:ea typeface="+mn-lt"/>
                <a:cs typeface="+mn-lt"/>
              </a:rPr>
              <a:t> section generally contains data members and the public section contains the access methods for the data. This provides for data encapsulation. </a:t>
            </a:r>
            <a:endParaRPr lang="en-US" b="1" dirty="0">
              <a:solidFill>
                <a:srgbClr val="FF0000"/>
              </a:solidFill>
              <a:ea typeface="+mn-lt"/>
              <a:cs typeface="+mn-lt"/>
            </a:endParaRPr>
          </a:p>
          <a:p>
            <a:pPr>
              <a:buSzPct val="114999"/>
            </a:pPr>
            <a:r>
              <a:rPr lang="en-US" dirty="0">
                <a:ea typeface="+mn-lt"/>
                <a:cs typeface="+mn-lt"/>
              </a:rPr>
              <a:t>The following example includes a class named Account used to represent a bank account. The data members, such as the name of the account holder, the account number, and the account balance, are declared as private. In addition, there are two public methods, </a:t>
            </a:r>
            <a:r>
              <a:rPr lang="en-US" dirty="0" err="1">
                <a:ea typeface="+mn-lt"/>
                <a:cs typeface="+mn-lt"/>
              </a:rPr>
              <a:t>init</a:t>
            </a:r>
            <a:r>
              <a:rPr lang="en-US" dirty="0">
                <a:ea typeface="+mn-lt"/>
                <a:cs typeface="+mn-lt"/>
              </a:rPr>
              <a:t>() for initialization purposes and display(), which is used to display the data on screen.</a:t>
            </a:r>
            <a:endParaRPr lang="en-US" b="1">
              <a:solidFill>
                <a:srgbClr val="FF0000"/>
              </a:solidFill>
            </a:endParaRPr>
          </a:p>
        </p:txBody>
      </p:sp>
    </p:spTree>
    <p:extLst>
      <p:ext uri="{BB962C8B-B14F-4D97-AF65-F5344CB8AC3E}">
        <p14:creationId xmlns:p14="http://schemas.microsoft.com/office/powerpoint/2010/main" val="2441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6BA8-074A-8007-14E6-07AD2D8B6586}"/>
              </a:ext>
            </a:extLst>
          </p:cNvPr>
          <p:cNvSpPr>
            <a:spLocks noGrp="1"/>
          </p:cNvSpPr>
          <p:nvPr>
            <p:ph type="title"/>
          </p:nvPr>
        </p:nvSpPr>
        <p:spPr/>
        <p:txBody>
          <a:bodyPr/>
          <a:lstStyle/>
          <a:p>
            <a:r>
              <a:rPr lang="en-US" dirty="0">
                <a:ea typeface="+mj-lt"/>
                <a:cs typeface="+mj-lt"/>
              </a:rPr>
              <a:t>Defining classes</a:t>
            </a:r>
          </a:p>
        </p:txBody>
      </p:sp>
      <p:sp>
        <p:nvSpPr>
          <p:cNvPr id="3" name="Content Placeholder 2">
            <a:extLst>
              <a:ext uri="{FF2B5EF4-FFF2-40B4-BE49-F238E27FC236}">
                <a16:creationId xmlns:a16="http://schemas.microsoft.com/office/drawing/2014/main" id="{25E8EC5E-C618-3D9C-D45C-11CED3C92629}"/>
              </a:ext>
            </a:extLst>
          </p:cNvPr>
          <p:cNvSpPr>
            <a:spLocks noGrp="1"/>
          </p:cNvSpPr>
          <p:nvPr>
            <p:ph idx="1"/>
          </p:nvPr>
        </p:nvSpPr>
        <p:spPr/>
        <p:txBody>
          <a:bodyPr/>
          <a:lstStyle/>
          <a:p>
            <a:r>
              <a:rPr lang="en-US" dirty="0">
                <a:ea typeface="+mn-lt"/>
                <a:cs typeface="+mn-lt"/>
              </a:rPr>
              <a:t>The labels private: and public: can be used at the programmer’s discretion within a class: </a:t>
            </a:r>
            <a:endParaRPr lang="en-US">
              <a:ea typeface="+mn-lt"/>
              <a:cs typeface="+mn-lt"/>
            </a:endParaRPr>
          </a:p>
          <a:p>
            <a:pPr lvl="1">
              <a:buSzPct val="114999"/>
            </a:pPr>
            <a:r>
              <a:rPr lang="en-US" dirty="0">
                <a:ea typeface="+mn-lt"/>
                <a:cs typeface="+mn-lt"/>
              </a:rPr>
              <a:t>you can use the labels as often as needed, or not at all, and in any order. A section marked as private: or public: is valid until the next public: or private: label occurs </a:t>
            </a:r>
          </a:p>
          <a:p>
            <a:pPr lvl="1">
              <a:buSzPct val="114999"/>
            </a:pPr>
            <a:r>
              <a:rPr lang="en-US" dirty="0">
                <a:ea typeface="+mn-lt"/>
                <a:cs typeface="+mn-lt"/>
              </a:rPr>
              <a:t>the default value for member access is private. If you omit both the private and public labels, all the class members are assumed to be private.</a:t>
            </a:r>
            <a:endParaRPr lang="en-US"/>
          </a:p>
        </p:txBody>
      </p:sp>
    </p:spTree>
    <p:extLst>
      <p:ext uri="{BB962C8B-B14F-4D97-AF65-F5344CB8AC3E}">
        <p14:creationId xmlns:p14="http://schemas.microsoft.com/office/powerpoint/2010/main" val="304254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6AB-85B7-CAC5-38FE-97533FD02341}"/>
              </a:ext>
            </a:extLst>
          </p:cNvPr>
          <p:cNvSpPr>
            <a:spLocks noGrp="1"/>
          </p:cNvSpPr>
          <p:nvPr>
            <p:ph type="title"/>
          </p:nvPr>
        </p:nvSpPr>
        <p:spPr/>
        <p:txBody>
          <a:bodyPr/>
          <a:lstStyle/>
          <a:p>
            <a:r>
              <a:rPr lang="en-US" dirty="0">
                <a:ea typeface="+mj-lt"/>
                <a:cs typeface="+mj-lt"/>
              </a:rPr>
              <a:t>Naming</a:t>
            </a:r>
            <a:endParaRPr lang="en-US" dirty="0"/>
          </a:p>
        </p:txBody>
      </p:sp>
      <p:sp>
        <p:nvSpPr>
          <p:cNvPr id="3" name="Content Placeholder 2">
            <a:extLst>
              <a:ext uri="{FF2B5EF4-FFF2-40B4-BE49-F238E27FC236}">
                <a16:creationId xmlns:a16="http://schemas.microsoft.com/office/drawing/2014/main" id="{950CD635-5745-D516-5AA6-BB35AA820856}"/>
              </a:ext>
            </a:extLst>
          </p:cNvPr>
          <p:cNvSpPr>
            <a:spLocks noGrp="1"/>
          </p:cNvSpPr>
          <p:nvPr>
            <p:ph idx="1"/>
          </p:nvPr>
        </p:nvSpPr>
        <p:spPr/>
        <p:txBody>
          <a:bodyPr/>
          <a:lstStyle/>
          <a:p>
            <a:r>
              <a:rPr lang="en-US" dirty="0">
                <a:ea typeface="+mn-lt"/>
                <a:cs typeface="+mn-lt"/>
              </a:rPr>
              <a:t>Every piece of software uses a set of naming rules. These rules often reflect the target platform and the class libraries used. For the purposes of this book, we decided to keep to standard naming conventions for distinguishing classes and class members. Class names begin with an uppercase letter and member names with a lowercase letter. </a:t>
            </a:r>
          </a:p>
          <a:p>
            <a:pPr>
              <a:buSzPct val="114999"/>
            </a:pPr>
            <a:r>
              <a:rPr lang="en-US" dirty="0">
                <a:ea typeface="+mn-lt"/>
                <a:cs typeface="+mn-lt"/>
              </a:rPr>
              <a:t>Members of different classes can share the same name. A member of another class could therefore also be named display(). </a:t>
            </a:r>
            <a:endParaRPr lang="en-US"/>
          </a:p>
        </p:txBody>
      </p:sp>
    </p:spTree>
    <p:extLst>
      <p:ext uri="{BB962C8B-B14F-4D97-AF65-F5344CB8AC3E}">
        <p14:creationId xmlns:p14="http://schemas.microsoft.com/office/powerpoint/2010/main" val="349393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A526-154E-9EC7-6EA1-BFFDB10496C9}"/>
              </a:ext>
            </a:extLst>
          </p:cNvPr>
          <p:cNvSpPr>
            <a:spLocks noGrp="1"/>
          </p:cNvSpPr>
          <p:nvPr>
            <p:ph type="title"/>
          </p:nvPr>
        </p:nvSpPr>
        <p:spPr/>
        <p:txBody>
          <a:bodyPr/>
          <a:lstStyle/>
          <a:p>
            <a:r>
              <a:rPr lang="en-US" dirty="0">
                <a:ea typeface="+mj-lt"/>
                <a:cs typeface="+mj-lt"/>
              </a:rPr>
              <a:t>Defining Methods</a:t>
            </a:r>
            <a:endParaRPr lang="en-US" dirty="0"/>
          </a:p>
        </p:txBody>
      </p:sp>
      <p:sp>
        <p:nvSpPr>
          <p:cNvPr id="3" name="Content Placeholder 2">
            <a:extLst>
              <a:ext uri="{FF2B5EF4-FFF2-40B4-BE49-F238E27FC236}">
                <a16:creationId xmlns:a16="http://schemas.microsoft.com/office/drawing/2014/main" id="{DEF99CD0-73C4-5EED-5573-0F12D518BC8A}"/>
              </a:ext>
            </a:extLst>
          </p:cNvPr>
          <p:cNvSpPr>
            <a:spLocks noGrp="1"/>
          </p:cNvSpPr>
          <p:nvPr>
            <p:ph idx="1"/>
          </p:nvPr>
        </p:nvSpPr>
        <p:spPr>
          <a:xfrm>
            <a:off x="1295401" y="2556932"/>
            <a:ext cx="9601196" cy="3687020"/>
          </a:xfrm>
        </p:spPr>
        <p:txBody>
          <a:bodyPr>
            <a:normAutofit fontScale="62500" lnSpcReduction="20000"/>
          </a:bodyPr>
          <a:lstStyle/>
          <a:p>
            <a:r>
              <a:rPr lang="en-US" dirty="0">
                <a:ea typeface="+mn-lt"/>
                <a:cs typeface="+mn-lt"/>
              </a:rPr>
              <a:t>A class definition is not complete without method definitions. Only then can the objects of the class be used.</a:t>
            </a:r>
          </a:p>
          <a:p>
            <a:pPr>
              <a:buSzPct val="114999"/>
            </a:pPr>
            <a:r>
              <a:rPr lang="en-US" dirty="0">
                <a:ea typeface="+mn-lt"/>
                <a:cs typeface="+mn-lt"/>
              </a:rPr>
              <a:t>When you define a method, you must also supply the class name, separating it from the function name by means of the scope resolution operator ::</a:t>
            </a:r>
          </a:p>
          <a:p>
            <a:pPr>
              <a:buSzPct val="114999"/>
            </a:pPr>
            <a:endParaRPr lang="en-US" dirty="0"/>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Failure to supply the class name results in a global function definition</a:t>
            </a:r>
          </a:p>
          <a:p>
            <a:pPr>
              <a:buSzPct val="114999"/>
            </a:pPr>
            <a:r>
              <a:rPr lang="en-US" dirty="0">
                <a:ea typeface="+mn-lt"/>
                <a:cs typeface="+mn-lt"/>
              </a:rPr>
              <a:t>Within a method, all the members of a class can be designated directly using their names. The class membership is automatically assumed. In particular, methods belonging to the same class can call each other directly. </a:t>
            </a:r>
          </a:p>
          <a:p>
            <a:pPr>
              <a:buSzPct val="114999"/>
            </a:pPr>
            <a:r>
              <a:rPr lang="en-US" dirty="0">
                <a:ea typeface="+mn-lt"/>
                <a:cs typeface="+mn-lt"/>
              </a:rPr>
              <a:t>Access to private members is only possible within methods belonging to the same class. Thus, private members are completely controlled by the class. </a:t>
            </a:r>
          </a:p>
          <a:p>
            <a:pPr>
              <a:buSzPct val="114999"/>
            </a:pPr>
            <a:r>
              <a:rPr lang="en-US" dirty="0">
                <a:ea typeface="+mn-lt"/>
                <a:cs typeface="+mn-lt"/>
              </a:rPr>
              <a:t>Defining a class does not automatically allocate memory for the data members of that class. To allocate memory, you must define an object. When a method is called for a given object, the method can then manipulate the data of this object.</a:t>
            </a:r>
            <a:endParaRPr lang="en-US"/>
          </a:p>
        </p:txBody>
      </p:sp>
      <p:pic>
        <p:nvPicPr>
          <p:cNvPr id="4" name="Picture 4" descr="Chart&#10;&#10;Description automatically generated">
            <a:extLst>
              <a:ext uri="{FF2B5EF4-FFF2-40B4-BE49-F238E27FC236}">
                <a16:creationId xmlns:a16="http://schemas.microsoft.com/office/drawing/2014/main" id="{E3B9D06F-F839-6727-A0E1-0B34332819DC}"/>
              </a:ext>
            </a:extLst>
          </p:cNvPr>
          <p:cNvPicPr>
            <a:picLocks noChangeAspect="1"/>
          </p:cNvPicPr>
          <p:nvPr/>
        </p:nvPicPr>
        <p:blipFill>
          <a:blip r:embed="rId2"/>
          <a:stretch>
            <a:fillRect/>
          </a:stretch>
        </p:blipFill>
        <p:spPr>
          <a:xfrm>
            <a:off x="1902417" y="3427464"/>
            <a:ext cx="6107623" cy="694037"/>
          </a:xfrm>
          <a:prstGeom prst="rect">
            <a:avLst/>
          </a:prstGeom>
        </p:spPr>
      </p:pic>
    </p:spTree>
    <p:extLst>
      <p:ext uri="{BB962C8B-B14F-4D97-AF65-F5344CB8AC3E}">
        <p14:creationId xmlns:p14="http://schemas.microsoft.com/office/powerpoint/2010/main" val="3917862079"/>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Organic</vt:lpstr>
      <vt:lpstr>A Complete Guide to Programming in C++</vt:lpstr>
      <vt:lpstr>The Class Concept</vt:lpstr>
      <vt:lpstr>Data Abstraction</vt:lpstr>
      <vt:lpstr>Data Encapsulation</vt:lpstr>
      <vt:lpstr>Defining classes</vt:lpstr>
      <vt:lpstr>Defining classes</vt:lpstr>
      <vt:lpstr>Defining classes</vt:lpstr>
      <vt:lpstr>Naming</vt:lpstr>
      <vt:lpstr>Defining Methods</vt:lpstr>
      <vt:lpstr>Modular Programming</vt:lpstr>
      <vt:lpstr>Defining Objects</vt:lpstr>
      <vt:lpstr>Defining Objects</vt:lpstr>
      <vt:lpstr>Objects in Memory</vt:lpstr>
      <vt:lpstr>Initializing Objects</vt:lpstr>
      <vt:lpstr>Using objects</vt:lpstr>
      <vt:lpstr>Using objects</vt:lpstr>
      <vt:lpstr>Assigning Objects</vt:lpstr>
      <vt:lpstr>Pointers to Objects</vt:lpstr>
      <vt:lpstr>Arrow Operator</vt:lpstr>
      <vt:lpstr>EXAMPLE: Using pointers to objects of class Account.</vt:lpstr>
      <vt:lpstr>Records</vt:lpstr>
      <vt:lpstr>The Keywords class and struct</vt:lpstr>
      <vt:lpstr>Unions</vt:lpstr>
      <vt:lpstr>Definition of a Union</vt:lpstr>
      <vt:lpstr>Definition of a Union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222</cp:revision>
  <dcterms:created xsi:type="dcterms:W3CDTF">2023-03-21T22:55:35Z</dcterms:created>
  <dcterms:modified xsi:type="dcterms:W3CDTF">2023-03-21T23:31:29Z</dcterms:modified>
</cp:coreProperties>
</file>