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B289-E664-4754-8342-693C73C7307E}" v="552" dt="2023-03-26T19:31:12.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D1B289-E664-4754-8342-693C73C7307E}"/>
    <pc:docChg chg="addSld addMainMaster">
      <pc:chgData name="" userId="" providerId="" clId="Web-{2FD1B289-E664-4754-8342-693C73C7307E}" dt="2023-03-26T19:00:50.670" v="0"/>
      <pc:docMkLst>
        <pc:docMk/>
      </pc:docMkLst>
      <pc:sldChg chg="add">
        <pc:chgData name="" userId="" providerId="" clId="Web-{2FD1B289-E664-4754-8342-693C73C7307E}" dt="2023-03-26T19:00:50.670" v="0"/>
        <pc:sldMkLst>
          <pc:docMk/>
          <pc:sldMk cId="325288804" sldId="257"/>
        </pc:sldMkLst>
      </pc:sldChg>
      <pc:sldMasterChg chg="add addSldLayout">
        <pc:chgData name="" userId="" providerId="" clId="Web-{2FD1B289-E664-4754-8342-693C73C7307E}" dt="2023-03-26T19:00:50.670" v="0"/>
        <pc:sldMasterMkLst>
          <pc:docMk/>
          <pc:sldMasterMk cId="633399576" sldId="2147483826"/>
        </pc:sldMasterMkLst>
        <pc:sldLayoutChg chg="add">
          <pc:chgData name="" userId="" providerId="" clId="Web-{2FD1B289-E664-4754-8342-693C73C7307E}" dt="2023-03-26T19:00:50.670" v="0"/>
          <pc:sldLayoutMkLst>
            <pc:docMk/>
            <pc:sldMasterMk cId="633399576" sldId="2147483826"/>
            <pc:sldLayoutMk cId="1212535830" sldId="2147483827"/>
          </pc:sldLayoutMkLst>
        </pc:sldLayoutChg>
        <pc:sldLayoutChg chg="add">
          <pc:chgData name="" userId="" providerId="" clId="Web-{2FD1B289-E664-4754-8342-693C73C7307E}" dt="2023-03-26T19:00:50.670" v="0"/>
          <pc:sldLayoutMkLst>
            <pc:docMk/>
            <pc:sldMasterMk cId="633399576" sldId="2147483826"/>
            <pc:sldLayoutMk cId="3328744135" sldId="2147483828"/>
          </pc:sldLayoutMkLst>
        </pc:sldLayoutChg>
        <pc:sldLayoutChg chg="add">
          <pc:chgData name="" userId="" providerId="" clId="Web-{2FD1B289-E664-4754-8342-693C73C7307E}" dt="2023-03-26T19:00:50.670" v="0"/>
          <pc:sldLayoutMkLst>
            <pc:docMk/>
            <pc:sldMasterMk cId="633399576" sldId="2147483826"/>
            <pc:sldLayoutMk cId="1802095769" sldId="2147483829"/>
          </pc:sldLayoutMkLst>
        </pc:sldLayoutChg>
        <pc:sldLayoutChg chg="add">
          <pc:chgData name="" userId="" providerId="" clId="Web-{2FD1B289-E664-4754-8342-693C73C7307E}" dt="2023-03-26T19:00:50.670" v="0"/>
          <pc:sldLayoutMkLst>
            <pc:docMk/>
            <pc:sldMasterMk cId="633399576" sldId="2147483826"/>
            <pc:sldLayoutMk cId="475026381" sldId="2147483830"/>
          </pc:sldLayoutMkLst>
        </pc:sldLayoutChg>
        <pc:sldLayoutChg chg="add">
          <pc:chgData name="" userId="" providerId="" clId="Web-{2FD1B289-E664-4754-8342-693C73C7307E}" dt="2023-03-26T19:00:50.670" v="0"/>
          <pc:sldLayoutMkLst>
            <pc:docMk/>
            <pc:sldMasterMk cId="633399576" sldId="2147483826"/>
            <pc:sldLayoutMk cId="3610200311" sldId="2147483831"/>
          </pc:sldLayoutMkLst>
        </pc:sldLayoutChg>
        <pc:sldLayoutChg chg="add">
          <pc:chgData name="" userId="" providerId="" clId="Web-{2FD1B289-E664-4754-8342-693C73C7307E}" dt="2023-03-26T19:00:50.670" v="0"/>
          <pc:sldLayoutMkLst>
            <pc:docMk/>
            <pc:sldMasterMk cId="633399576" sldId="2147483826"/>
            <pc:sldLayoutMk cId="1842171799" sldId="2147483832"/>
          </pc:sldLayoutMkLst>
        </pc:sldLayoutChg>
        <pc:sldLayoutChg chg="add">
          <pc:chgData name="" userId="" providerId="" clId="Web-{2FD1B289-E664-4754-8342-693C73C7307E}" dt="2023-03-26T19:00:50.670" v="0"/>
          <pc:sldLayoutMkLst>
            <pc:docMk/>
            <pc:sldMasterMk cId="633399576" sldId="2147483826"/>
            <pc:sldLayoutMk cId="3452238516" sldId="2147483833"/>
          </pc:sldLayoutMkLst>
        </pc:sldLayoutChg>
        <pc:sldLayoutChg chg="add">
          <pc:chgData name="" userId="" providerId="" clId="Web-{2FD1B289-E664-4754-8342-693C73C7307E}" dt="2023-03-26T19:00:50.670" v="0"/>
          <pc:sldLayoutMkLst>
            <pc:docMk/>
            <pc:sldMasterMk cId="633399576" sldId="2147483826"/>
            <pc:sldLayoutMk cId="2504461105" sldId="2147483834"/>
          </pc:sldLayoutMkLst>
        </pc:sldLayoutChg>
        <pc:sldLayoutChg chg="add">
          <pc:chgData name="" userId="" providerId="" clId="Web-{2FD1B289-E664-4754-8342-693C73C7307E}" dt="2023-03-26T19:00:50.670" v="0"/>
          <pc:sldLayoutMkLst>
            <pc:docMk/>
            <pc:sldMasterMk cId="633399576" sldId="2147483826"/>
            <pc:sldLayoutMk cId="2488488986" sldId="2147483835"/>
          </pc:sldLayoutMkLst>
        </pc:sldLayoutChg>
        <pc:sldLayoutChg chg="add">
          <pc:chgData name="" userId="" providerId="" clId="Web-{2FD1B289-E664-4754-8342-693C73C7307E}" dt="2023-03-26T19:00:50.670" v="0"/>
          <pc:sldLayoutMkLst>
            <pc:docMk/>
            <pc:sldMasterMk cId="633399576" sldId="2147483826"/>
            <pc:sldLayoutMk cId="4043903877" sldId="2147483836"/>
          </pc:sldLayoutMkLst>
        </pc:sldLayoutChg>
        <pc:sldLayoutChg chg="add">
          <pc:chgData name="" userId="" providerId="" clId="Web-{2FD1B289-E664-4754-8342-693C73C7307E}" dt="2023-03-26T19:00:50.670" v="0"/>
          <pc:sldLayoutMkLst>
            <pc:docMk/>
            <pc:sldMasterMk cId="633399576" sldId="2147483826"/>
            <pc:sldLayoutMk cId="1734817181" sldId="2147483837"/>
          </pc:sldLayoutMkLst>
        </pc:sldLayoutChg>
        <pc:sldLayoutChg chg="add">
          <pc:chgData name="" userId="" providerId="" clId="Web-{2FD1B289-E664-4754-8342-693C73C7307E}" dt="2023-03-26T19:00:50.670" v="0"/>
          <pc:sldLayoutMkLst>
            <pc:docMk/>
            <pc:sldMasterMk cId="633399576" sldId="2147483826"/>
            <pc:sldLayoutMk cId="816986626" sldId="2147483838"/>
          </pc:sldLayoutMkLst>
        </pc:sldLayoutChg>
        <pc:sldLayoutChg chg="add">
          <pc:chgData name="" userId="" providerId="" clId="Web-{2FD1B289-E664-4754-8342-693C73C7307E}" dt="2023-03-26T19:00:50.670" v="0"/>
          <pc:sldLayoutMkLst>
            <pc:docMk/>
            <pc:sldMasterMk cId="633399576" sldId="2147483826"/>
            <pc:sldLayoutMk cId="2117989829" sldId="2147483839"/>
          </pc:sldLayoutMkLst>
        </pc:sldLayoutChg>
        <pc:sldLayoutChg chg="add">
          <pc:chgData name="" userId="" providerId="" clId="Web-{2FD1B289-E664-4754-8342-693C73C7307E}" dt="2023-03-26T19:00:50.670" v="0"/>
          <pc:sldLayoutMkLst>
            <pc:docMk/>
            <pc:sldMasterMk cId="633399576" sldId="2147483826"/>
            <pc:sldLayoutMk cId="428722240" sldId="2147483840"/>
          </pc:sldLayoutMkLst>
        </pc:sldLayoutChg>
        <pc:sldLayoutChg chg="add">
          <pc:chgData name="" userId="" providerId="" clId="Web-{2FD1B289-E664-4754-8342-693C73C7307E}" dt="2023-03-26T19:00:50.670" v="0"/>
          <pc:sldLayoutMkLst>
            <pc:docMk/>
            <pc:sldMasterMk cId="633399576" sldId="2147483826"/>
            <pc:sldLayoutMk cId="3393680961" sldId="2147483841"/>
          </pc:sldLayoutMkLst>
        </pc:sldLayoutChg>
        <pc:sldLayoutChg chg="add">
          <pc:chgData name="" userId="" providerId="" clId="Web-{2FD1B289-E664-4754-8342-693C73C7307E}" dt="2023-03-26T19:00:50.670" v="0"/>
          <pc:sldLayoutMkLst>
            <pc:docMk/>
            <pc:sldMasterMk cId="633399576" sldId="2147483826"/>
            <pc:sldLayoutMk cId="3688392229" sldId="2147483842"/>
          </pc:sldLayoutMkLst>
        </pc:sldLayoutChg>
        <pc:sldLayoutChg chg="add">
          <pc:chgData name="" userId="" providerId="" clId="Web-{2FD1B289-E664-4754-8342-693C73C7307E}" dt="2023-03-26T19:00:50.670"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2FD1B289-E664-4754-8342-693C73C7307E}"/>
    <pc:docChg chg="addSld delSld modSld">
      <pc:chgData name="Boloz, Patrik" userId="S::patrikboloz@nmhu.edu::4a5f27e5-970c-49cb-a96d-452ff94b951a" providerId="AD" clId="Web-{2FD1B289-E664-4754-8342-693C73C7307E}" dt="2023-03-26T19:31:12.288" v="603" actId="1076"/>
      <pc:docMkLst>
        <pc:docMk/>
      </pc:docMkLst>
      <pc:sldChg chg="del">
        <pc:chgData name="Boloz, Patrik" userId="S::patrikboloz@nmhu.edu::4a5f27e5-970c-49cb-a96d-452ff94b951a" providerId="AD" clId="Web-{2FD1B289-E664-4754-8342-693C73C7307E}" dt="2023-03-26T19:00:54.889" v="0"/>
        <pc:sldMkLst>
          <pc:docMk/>
          <pc:sldMk cId="109857222" sldId="256"/>
        </pc:sldMkLst>
      </pc:sldChg>
      <pc:sldChg chg="modSp">
        <pc:chgData name="Boloz, Patrik" userId="S::patrikboloz@nmhu.edu::4a5f27e5-970c-49cb-a96d-452ff94b951a" providerId="AD" clId="Web-{2FD1B289-E664-4754-8342-693C73C7307E}" dt="2023-03-26T19:01:09.842" v="11" actId="1076"/>
        <pc:sldMkLst>
          <pc:docMk/>
          <pc:sldMk cId="325288804" sldId="257"/>
        </pc:sldMkLst>
        <pc:spChg chg="mod">
          <ac:chgData name="Boloz, Patrik" userId="S::patrikboloz@nmhu.edu::4a5f27e5-970c-49cb-a96d-452ff94b951a" providerId="AD" clId="Web-{2FD1B289-E664-4754-8342-693C73C7307E}" dt="2023-03-26T19:01:02.858" v="10" actId="20577"/>
          <ac:spMkLst>
            <pc:docMk/>
            <pc:sldMk cId="325288804" sldId="257"/>
            <ac:spMk id="3" creationId="{92E6E773-21A1-3481-27E6-0CCBC9138C53}"/>
          </ac:spMkLst>
        </pc:spChg>
        <pc:picChg chg="mod">
          <ac:chgData name="Boloz, Patrik" userId="S::patrikboloz@nmhu.edu::4a5f27e5-970c-49cb-a96d-452ff94b951a" providerId="AD" clId="Web-{2FD1B289-E664-4754-8342-693C73C7307E}" dt="2023-03-26T19:01:09.842" v="11" actId="1076"/>
          <ac:picMkLst>
            <pc:docMk/>
            <pc:sldMk cId="325288804" sldId="257"/>
            <ac:picMk id="5" creationId="{1C95F37B-3C86-AF35-1133-987FB6DF5D28}"/>
          </ac:picMkLst>
        </pc:picChg>
      </pc:sldChg>
      <pc:sldChg chg="modSp new">
        <pc:chgData name="Boloz, Patrik" userId="S::patrikboloz@nmhu.edu::4a5f27e5-970c-49cb-a96d-452ff94b951a" providerId="AD" clId="Web-{2FD1B289-E664-4754-8342-693C73C7307E}" dt="2023-03-26T19:02:36.689" v="20" actId="20577"/>
        <pc:sldMkLst>
          <pc:docMk/>
          <pc:sldMk cId="4267849413" sldId="258"/>
        </pc:sldMkLst>
        <pc:spChg chg="mod">
          <ac:chgData name="Boloz, Patrik" userId="S::patrikboloz@nmhu.edu::4a5f27e5-970c-49cb-a96d-452ff94b951a" providerId="AD" clId="Web-{2FD1B289-E664-4754-8342-693C73C7307E}" dt="2023-03-26T19:01:56.984" v="14" actId="20577"/>
          <ac:spMkLst>
            <pc:docMk/>
            <pc:sldMk cId="4267849413" sldId="258"/>
            <ac:spMk id="2" creationId="{74A79A1C-6C00-0359-7090-04884E1F11E0}"/>
          </ac:spMkLst>
        </pc:spChg>
        <pc:spChg chg="mod">
          <ac:chgData name="Boloz, Patrik" userId="S::patrikboloz@nmhu.edu::4a5f27e5-970c-49cb-a96d-452ff94b951a" providerId="AD" clId="Web-{2FD1B289-E664-4754-8342-693C73C7307E}" dt="2023-03-26T19:02:36.689" v="20" actId="20577"/>
          <ac:spMkLst>
            <pc:docMk/>
            <pc:sldMk cId="4267849413" sldId="258"/>
            <ac:spMk id="3" creationId="{8E6C02B6-9646-6073-4EB4-2B22CD162472}"/>
          </ac:spMkLst>
        </pc:spChg>
      </pc:sldChg>
      <pc:sldChg chg="modSp new">
        <pc:chgData name="Boloz, Patrik" userId="S::patrikboloz@nmhu.edu::4a5f27e5-970c-49cb-a96d-452ff94b951a" providerId="AD" clId="Web-{2FD1B289-E664-4754-8342-693C73C7307E}" dt="2023-03-26T19:04:20.926" v="63" actId="14100"/>
        <pc:sldMkLst>
          <pc:docMk/>
          <pc:sldMk cId="3156825185" sldId="259"/>
        </pc:sldMkLst>
        <pc:spChg chg="mod">
          <ac:chgData name="Boloz, Patrik" userId="S::patrikboloz@nmhu.edu::4a5f27e5-970c-49cb-a96d-452ff94b951a" providerId="AD" clId="Web-{2FD1B289-E664-4754-8342-693C73C7307E}" dt="2023-03-26T19:02:54.439" v="23" actId="20577"/>
          <ac:spMkLst>
            <pc:docMk/>
            <pc:sldMk cId="3156825185" sldId="259"/>
            <ac:spMk id="2" creationId="{888E4449-CC33-A416-6363-182B8BA8DBF4}"/>
          </ac:spMkLst>
        </pc:spChg>
        <pc:spChg chg="mod">
          <ac:chgData name="Boloz, Patrik" userId="S::patrikboloz@nmhu.edu::4a5f27e5-970c-49cb-a96d-452ff94b951a" providerId="AD" clId="Web-{2FD1B289-E664-4754-8342-693C73C7307E}" dt="2023-03-26T19:04:20.926" v="63" actId="14100"/>
          <ac:spMkLst>
            <pc:docMk/>
            <pc:sldMk cId="3156825185" sldId="259"/>
            <ac:spMk id="3" creationId="{4071D093-14D2-0190-FFE1-51AAA5F67A83}"/>
          </ac:spMkLst>
        </pc:spChg>
      </pc:sldChg>
      <pc:sldChg chg="modSp new">
        <pc:chgData name="Boloz, Patrik" userId="S::patrikboloz@nmhu.edu::4a5f27e5-970c-49cb-a96d-452ff94b951a" providerId="AD" clId="Web-{2FD1B289-E664-4754-8342-693C73C7307E}" dt="2023-03-26T19:05:05.209" v="76" actId="20577"/>
        <pc:sldMkLst>
          <pc:docMk/>
          <pc:sldMk cId="3803100531" sldId="260"/>
        </pc:sldMkLst>
        <pc:spChg chg="mod">
          <ac:chgData name="Boloz, Patrik" userId="S::patrikboloz@nmhu.edu::4a5f27e5-970c-49cb-a96d-452ff94b951a" providerId="AD" clId="Web-{2FD1B289-E664-4754-8342-693C73C7307E}" dt="2023-03-26T19:04:38.474" v="65" actId="20577"/>
          <ac:spMkLst>
            <pc:docMk/>
            <pc:sldMk cId="3803100531" sldId="260"/>
            <ac:spMk id="2" creationId="{0530033E-473E-3DEF-2CE5-1E7F59BD968B}"/>
          </ac:spMkLst>
        </pc:spChg>
        <pc:spChg chg="mod">
          <ac:chgData name="Boloz, Patrik" userId="S::patrikboloz@nmhu.edu::4a5f27e5-970c-49cb-a96d-452ff94b951a" providerId="AD" clId="Web-{2FD1B289-E664-4754-8342-693C73C7307E}" dt="2023-03-26T19:05:05.209" v="76" actId="20577"/>
          <ac:spMkLst>
            <pc:docMk/>
            <pc:sldMk cId="3803100531" sldId="260"/>
            <ac:spMk id="3" creationId="{D87CEA35-DFD8-79E2-EFDD-9FC19CBCF33A}"/>
          </ac:spMkLst>
        </pc:spChg>
      </pc:sldChg>
      <pc:sldChg chg="addSp modSp new">
        <pc:chgData name="Boloz, Patrik" userId="S::patrikboloz@nmhu.edu::4a5f27e5-970c-49cb-a96d-452ff94b951a" providerId="AD" clId="Web-{2FD1B289-E664-4754-8342-693C73C7307E}" dt="2023-03-26T19:05:54.976" v="96" actId="1076"/>
        <pc:sldMkLst>
          <pc:docMk/>
          <pc:sldMk cId="940219882" sldId="261"/>
        </pc:sldMkLst>
        <pc:spChg chg="mod">
          <ac:chgData name="Boloz, Patrik" userId="S::patrikboloz@nmhu.edu::4a5f27e5-970c-49cb-a96d-452ff94b951a" providerId="AD" clId="Web-{2FD1B289-E664-4754-8342-693C73C7307E}" dt="2023-03-26T19:05:19.553" v="81" actId="20577"/>
          <ac:spMkLst>
            <pc:docMk/>
            <pc:sldMk cId="940219882" sldId="261"/>
            <ac:spMk id="2" creationId="{EB6E1A36-672F-53DA-DFE7-106D416182F0}"/>
          </ac:spMkLst>
        </pc:spChg>
        <pc:spChg chg="mod">
          <ac:chgData name="Boloz, Patrik" userId="S::patrikboloz@nmhu.edu::4a5f27e5-970c-49cb-a96d-452ff94b951a" providerId="AD" clId="Web-{2FD1B289-E664-4754-8342-693C73C7307E}" dt="2023-03-26T19:05:50.898" v="93" actId="20577"/>
          <ac:spMkLst>
            <pc:docMk/>
            <pc:sldMk cId="940219882" sldId="261"/>
            <ac:spMk id="3" creationId="{1D16F2B6-B666-4F51-9248-DB0DD43EC57E}"/>
          </ac:spMkLst>
        </pc:spChg>
        <pc:picChg chg="add mod">
          <ac:chgData name="Boloz, Patrik" userId="S::patrikboloz@nmhu.edu::4a5f27e5-970c-49cb-a96d-452ff94b951a" providerId="AD" clId="Web-{2FD1B289-E664-4754-8342-693C73C7307E}" dt="2023-03-26T19:05:54.976" v="96" actId="1076"/>
          <ac:picMkLst>
            <pc:docMk/>
            <pc:sldMk cId="940219882" sldId="261"/>
            <ac:picMk id="4" creationId="{A50C5668-9476-B752-4A03-88A880C34B8C}"/>
          </ac:picMkLst>
        </pc:picChg>
      </pc:sldChg>
      <pc:sldChg chg="addSp modSp new">
        <pc:chgData name="Boloz, Patrik" userId="S::patrikboloz@nmhu.edu::4a5f27e5-970c-49cb-a96d-452ff94b951a" providerId="AD" clId="Web-{2FD1B289-E664-4754-8342-693C73C7307E}" dt="2023-03-26T19:07:28.291" v="130" actId="1076"/>
        <pc:sldMkLst>
          <pc:docMk/>
          <pc:sldMk cId="478679047" sldId="262"/>
        </pc:sldMkLst>
        <pc:spChg chg="mod">
          <ac:chgData name="Boloz, Patrik" userId="S::patrikboloz@nmhu.edu::4a5f27e5-970c-49cb-a96d-452ff94b951a" providerId="AD" clId="Web-{2FD1B289-E664-4754-8342-693C73C7307E}" dt="2023-03-26T19:06:14.164" v="99" actId="20577"/>
          <ac:spMkLst>
            <pc:docMk/>
            <pc:sldMk cId="478679047" sldId="262"/>
            <ac:spMk id="2" creationId="{4D0E8406-82D9-EC5A-2ED3-ADEF90EE194B}"/>
          </ac:spMkLst>
        </pc:spChg>
        <pc:spChg chg="mod">
          <ac:chgData name="Boloz, Patrik" userId="S::patrikboloz@nmhu.edu::4a5f27e5-970c-49cb-a96d-452ff94b951a" providerId="AD" clId="Web-{2FD1B289-E664-4754-8342-693C73C7307E}" dt="2023-03-26T19:06:47.806" v="115" actId="20577"/>
          <ac:spMkLst>
            <pc:docMk/>
            <pc:sldMk cId="478679047" sldId="262"/>
            <ac:spMk id="3" creationId="{83B414FF-E749-F400-02EF-22B6BA0156E2}"/>
          </ac:spMkLst>
        </pc:spChg>
        <pc:picChg chg="add mod">
          <ac:chgData name="Boloz, Patrik" userId="S::patrikboloz@nmhu.edu::4a5f27e5-970c-49cb-a96d-452ff94b951a" providerId="AD" clId="Web-{2FD1B289-E664-4754-8342-693C73C7307E}" dt="2023-03-26T19:06:52.384" v="120" actId="1076"/>
          <ac:picMkLst>
            <pc:docMk/>
            <pc:sldMk cId="478679047" sldId="262"/>
            <ac:picMk id="4" creationId="{104DE34D-27BF-1913-E8E7-31549538F313}"/>
          </ac:picMkLst>
        </pc:picChg>
        <pc:picChg chg="add mod">
          <ac:chgData name="Boloz, Patrik" userId="S::patrikboloz@nmhu.edu::4a5f27e5-970c-49cb-a96d-452ff94b951a" providerId="AD" clId="Web-{2FD1B289-E664-4754-8342-693C73C7307E}" dt="2023-03-26T19:07:06.181" v="124" actId="1076"/>
          <ac:picMkLst>
            <pc:docMk/>
            <pc:sldMk cId="478679047" sldId="262"/>
            <ac:picMk id="5" creationId="{D0D9F7B3-89F0-661C-BE35-8D9B22F03BF3}"/>
          </ac:picMkLst>
        </pc:picChg>
        <pc:picChg chg="add mod">
          <ac:chgData name="Boloz, Patrik" userId="S::patrikboloz@nmhu.edu::4a5f27e5-970c-49cb-a96d-452ff94b951a" providerId="AD" clId="Web-{2FD1B289-E664-4754-8342-693C73C7307E}" dt="2023-03-26T19:07:28.291" v="130" actId="1076"/>
          <ac:picMkLst>
            <pc:docMk/>
            <pc:sldMk cId="478679047" sldId="262"/>
            <ac:picMk id="6" creationId="{9B45F607-8B0C-1707-FA47-3766CFA374FD}"/>
          </ac:picMkLst>
        </pc:picChg>
      </pc:sldChg>
      <pc:sldChg chg="modSp new">
        <pc:chgData name="Boloz, Patrik" userId="S::patrikboloz@nmhu.edu::4a5f27e5-970c-49cb-a96d-452ff94b951a" providerId="AD" clId="Web-{2FD1B289-E664-4754-8342-693C73C7307E}" dt="2023-03-26T19:08:36.512" v="149" actId="20577"/>
        <pc:sldMkLst>
          <pc:docMk/>
          <pc:sldMk cId="430255177" sldId="263"/>
        </pc:sldMkLst>
        <pc:spChg chg="mod">
          <ac:chgData name="Boloz, Patrik" userId="S::patrikboloz@nmhu.edu::4a5f27e5-970c-49cb-a96d-452ff94b951a" providerId="AD" clId="Web-{2FD1B289-E664-4754-8342-693C73C7307E}" dt="2023-03-26T19:07:44.807" v="133" actId="20577"/>
          <ac:spMkLst>
            <pc:docMk/>
            <pc:sldMk cId="430255177" sldId="263"/>
            <ac:spMk id="2" creationId="{86123FFA-E32D-3ECD-26B1-2A8BDA45D172}"/>
          </ac:spMkLst>
        </pc:spChg>
        <pc:spChg chg="mod">
          <ac:chgData name="Boloz, Patrik" userId="S::patrikboloz@nmhu.edu::4a5f27e5-970c-49cb-a96d-452ff94b951a" providerId="AD" clId="Web-{2FD1B289-E664-4754-8342-693C73C7307E}" dt="2023-03-26T19:08:36.512" v="149" actId="20577"/>
          <ac:spMkLst>
            <pc:docMk/>
            <pc:sldMk cId="430255177" sldId="263"/>
            <ac:spMk id="3" creationId="{6D843403-351B-81A3-3A7D-5EBFEFF5F7A7}"/>
          </ac:spMkLst>
        </pc:spChg>
      </pc:sldChg>
      <pc:sldChg chg="modSp new">
        <pc:chgData name="Boloz, Patrik" userId="S::patrikboloz@nmhu.edu::4a5f27e5-970c-49cb-a96d-452ff94b951a" providerId="AD" clId="Web-{2FD1B289-E664-4754-8342-693C73C7307E}" dt="2023-03-26T19:09:24.076" v="162" actId="20577"/>
        <pc:sldMkLst>
          <pc:docMk/>
          <pc:sldMk cId="1480328648" sldId="264"/>
        </pc:sldMkLst>
        <pc:spChg chg="mod">
          <ac:chgData name="Boloz, Patrik" userId="S::patrikboloz@nmhu.edu::4a5f27e5-970c-49cb-a96d-452ff94b951a" providerId="AD" clId="Web-{2FD1B289-E664-4754-8342-693C73C7307E}" dt="2023-03-26T19:09:24.076" v="162" actId="20577"/>
          <ac:spMkLst>
            <pc:docMk/>
            <pc:sldMk cId="1480328648" sldId="264"/>
            <ac:spMk id="2" creationId="{C7C79CB8-E138-8365-A461-44E377487C9D}"/>
          </ac:spMkLst>
        </pc:spChg>
        <pc:spChg chg="mod">
          <ac:chgData name="Boloz, Patrik" userId="S::patrikboloz@nmhu.edu::4a5f27e5-970c-49cb-a96d-452ff94b951a" providerId="AD" clId="Web-{2FD1B289-E664-4754-8342-693C73C7307E}" dt="2023-03-26T19:09:12.326" v="159" actId="20577"/>
          <ac:spMkLst>
            <pc:docMk/>
            <pc:sldMk cId="1480328648" sldId="264"/>
            <ac:spMk id="3" creationId="{F7B6FDE5-91FE-E247-2EC1-244FE4021D55}"/>
          </ac:spMkLst>
        </pc:spChg>
      </pc:sldChg>
      <pc:sldChg chg="addSp modSp new">
        <pc:chgData name="Boloz, Patrik" userId="S::patrikboloz@nmhu.edu::4a5f27e5-970c-49cb-a96d-452ff94b951a" providerId="AD" clId="Web-{2FD1B289-E664-4754-8342-693C73C7307E}" dt="2023-03-26T19:10:23.656" v="181" actId="1076"/>
        <pc:sldMkLst>
          <pc:docMk/>
          <pc:sldMk cId="1683706823" sldId="265"/>
        </pc:sldMkLst>
        <pc:spChg chg="mod">
          <ac:chgData name="Boloz, Patrik" userId="S::patrikboloz@nmhu.edu::4a5f27e5-970c-49cb-a96d-452ff94b951a" providerId="AD" clId="Web-{2FD1B289-E664-4754-8342-693C73C7307E}" dt="2023-03-26T19:09:20.498" v="161" actId="20577"/>
          <ac:spMkLst>
            <pc:docMk/>
            <pc:sldMk cId="1683706823" sldId="265"/>
            <ac:spMk id="2" creationId="{2FA79AE4-02E2-E57C-6B05-91710DA4A70B}"/>
          </ac:spMkLst>
        </pc:spChg>
        <pc:spChg chg="mod">
          <ac:chgData name="Boloz, Patrik" userId="S::patrikboloz@nmhu.edu::4a5f27e5-970c-49cb-a96d-452ff94b951a" providerId="AD" clId="Web-{2FD1B289-E664-4754-8342-693C73C7307E}" dt="2023-03-26T19:10:14.281" v="179" actId="14100"/>
          <ac:spMkLst>
            <pc:docMk/>
            <pc:sldMk cId="1683706823" sldId="265"/>
            <ac:spMk id="3" creationId="{CAB0E997-37DC-5B3C-8FA5-5E3839C9CACA}"/>
          </ac:spMkLst>
        </pc:spChg>
        <pc:picChg chg="add mod">
          <ac:chgData name="Boloz, Patrik" userId="S::patrikboloz@nmhu.edu::4a5f27e5-970c-49cb-a96d-452ff94b951a" providerId="AD" clId="Web-{2FD1B289-E664-4754-8342-693C73C7307E}" dt="2023-03-26T19:10:23.656" v="181" actId="1076"/>
          <ac:picMkLst>
            <pc:docMk/>
            <pc:sldMk cId="1683706823" sldId="265"/>
            <ac:picMk id="4" creationId="{4651F1B0-C85B-E8C2-E3C5-4D6C8B457779}"/>
          </ac:picMkLst>
        </pc:picChg>
      </pc:sldChg>
      <pc:sldChg chg="modSp new">
        <pc:chgData name="Boloz, Patrik" userId="S::patrikboloz@nmhu.edu::4a5f27e5-970c-49cb-a96d-452ff94b951a" providerId="AD" clId="Web-{2FD1B289-E664-4754-8342-693C73C7307E}" dt="2023-03-26T19:11:08.032" v="192" actId="20577"/>
        <pc:sldMkLst>
          <pc:docMk/>
          <pc:sldMk cId="673519792" sldId="266"/>
        </pc:sldMkLst>
        <pc:spChg chg="mod">
          <ac:chgData name="Boloz, Patrik" userId="S::patrikboloz@nmhu.edu::4a5f27e5-970c-49cb-a96d-452ff94b951a" providerId="AD" clId="Web-{2FD1B289-E664-4754-8342-693C73C7307E}" dt="2023-03-26T19:10:43.688" v="183" actId="20577"/>
          <ac:spMkLst>
            <pc:docMk/>
            <pc:sldMk cId="673519792" sldId="266"/>
            <ac:spMk id="2" creationId="{42C1775E-0D6C-F6B9-4732-F56C18A68118}"/>
          </ac:spMkLst>
        </pc:spChg>
        <pc:spChg chg="mod">
          <ac:chgData name="Boloz, Patrik" userId="S::patrikboloz@nmhu.edu::4a5f27e5-970c-49cb-a96d-452ff94b951a" providerId="AD" clId="Web-{2FD1B289-E664-4754-8342-693C73C7307E}" dt="2023-03-26T19:11:08.032" v="192" actId="20577"/>
          <ac:spMkLst>
            <pc:docMk/>
            <pc:sldMk cId="673519792" sldId="266"/>
            <ac:spMk id="3" creationId="{803DA0BA-2127-1900-F406-929B78284590}"/>
          </ac:spMkLst>
        </pc:spChg>
      </pc:sldChg>
      <pc:sldChg chg="modSp new">
        <pc:chgData name="Boloz, Patrik" userId="S::patrikboloz@nmhu.edu::4a5f27e5-970c-49cb-a96d-452ff94b951a" providerId="AD" clId="Web-{2FD1B289-E664-4754-8342-693C73C7307E}" dt="2023-03-26T19:11:28.752" v="201" actId="20577"/>
        <pc:sldMkLst>
          <pc:docMk/>
          <pc:sldMk cId="3863257693" sldId="267"/>
        </pc:sldMkLst>
        <pc:spChg chg="mod">
          <ac:chgData name="Boloz, Patrik" userId="S::patrikboloz@nmhu.edu::4a5f27e5-970c-49cb-a96d-452ff94b951a" providerId="AD" clId="Web-{2FD1B289-E664-4754-8342-693C73C7307E}" dt="2023-03-26T19:11:11.361" v="198" actId="20577"/>
          <ac:spMkLst>
            <pc:docMk/>
            <pc:sldMk cId="3863257693" sldId="267"/>
            <ac:spMk id="2" creationId="{88B6B7B1-1F98-D8FE-9AFA-7799169F66F7}"/>
          </ac:spMkLst>
        </pc:spChg>
        <pc:spChg chg="mod">
          <ac:chgData name="Boloz, Patrik" userId="S::patrikboloz@nmhu.edu::4a5f27e5-970c-49cb-a96d-452ff94b951a" providerId="AD" clId="Web-{2FD1B289-E664-4754-8342-693C73C7307E}" dt="2023-03-26T19:11:28.752" v="201" actId="20577"/>
          <ac:spMkLst>
            <pc:docMk/>
            <pc:sldMk cId="3863257693" sldId="267"/>
            <ac:spMk id="3" creationId="{8BDC1F5C-2E53-FA1D-486F-57B8881D11EA}"/>
          </ac:spMkLst>
        </pc:spChg>
      </pc:sldChg>
      <pc:sldChg chg="addSp modSp new">
        <pc:chgData name="Boloz, Patrik" userId="S::patrikboloz@nmhu.edu::4a5f27e5-970c-49cb-a96d-452ff94b951a" providerId="AD" clId="Web-{2FD1B289-E664-4754-8342-693C73C7307E}" dt="2023-03-26T19:12:31.832" v="225" actId="1076"/>
        <pc:sldMkLst>
          <pc:docMk/>
          <pc:sldMk cId="450899174" sldId="268"/>
        </pc:sldMkLst>
        <pc:spChg chg="mod">
          <ac:chgData name="Boloz, Patrik" userId="S::patrikboloz@nmhu.edu::4a5f27e5-970c-49cb-a96d-452ff94b951a" providerId="AD" clId="Web-{2FD1B289-E664-4754-8342-693C73C7307E}" dt="2023-03-26T19:11:40.893" v="204" actId="20577"/>
          <ac:spMkLst>
            <pc:docMk/>
            <pc:sldMk cId="450899174" sldId="268"/>
            <ac:spMk id="2" creationId="{1E76063D-3262-3804-81D4-E238751D301C}"/>
          </ac:spMkLst>
        </pc:spChg>
        <pc:spChg chg="mod">
          <ac:chgData name="Boloz, Patrik" userId="S::patrikboloz@nmhu.edu::4a5f27e5-970c-49cb-a96d-452ff94b951a" providerId="AD" clId="Web-{2FD1B289-E664-4754-8342-693C73C7307E}" dt="2023-03-26T19:12:20.331" v="221" actId="20577"/>
          <ac:spMkLst>
            <pc:docMk/>
            <pc:sldMk cId="450899174" sldId="268"/>
            <ac:spMk id="3" creationId="{A5C28A7D-9C89-315A-29A0-072B1B0C4790}"/>
          </ac:spMkLst>
        </pc:spChg>
        <pc:picChg chg="add mod">
          <ac:chgData name="Boloz, Patrik" userId="S::patrikboloz@nmhu.edu::4a5f27e5-970c-49cb-a96d-452ff94b951a" providerId="AD" clId="Web-{2FD1B289-E664-4754-8342-693C73C7307E}" dt="2023-03-26T19:12:15.706" v="218" actId="1076"/>
          <ac:picMkLst>
            <pc:docMk/>
            <pc:sldMk cId="450899174" sldId="268"/>
            <ac:picMk id="4" creationId="{17289436-A0C0-4E5C-DBBA-1FAA216FFB63}"/>
          </ac:picMkLst>
        </pc:picChg>
        <pc:picChg chg="add mod">
          <ac:chgData name="Boloz, Patrik" userId="S::patrikboloz@nmhu.edu::4a5f27e5-970c-49cb-a96d-452ff94b951a" providerId="AD" clId="Web-{2FD1B289-E664-4754-8342-693C73C7307E}" dt="2023-03-26T19:12:31.832" v="225" actId="1076"/>
          <ac:picMkLst>
            <pc:docMk/>
            <pc:sldMk cId="450899174" sldId="268"/>
            <ac:picMk id="5" creationId="{EA691AE1-DDB4-3400-A7FD-71C6CCFB3710}"/>
          </ac:picMkLst>
        </pc:picChg>
      </pc:sldChg>
      <pc:sldChg chg="addSp modSp new">
        <pc:chgData name="Boloz, Patrik" userId="S::patrikboloz@nmhu.edu::4a5f27e5-970c-49cb-a96d-452ff94b951a" providerId="AD" clId="Web-{2FD1B289-E664-4754-8342-693C73C7307E}" dt="2023-03-26T19:13:53.459" v="266" actId="1076"/>
        <pc:sldMkLst>
          <pc:docMk/>
          <pc:sldMk cId="479671555" sldId="269"/>
        </pc:sldMkLst>
        <pc:spChg chg="mod">
          <ac:chgData name="Boloz, Patrik" userId="S::patrikboloz@nmhu.edu::4a5f27e5-970c-49cb-a96d-452ff94b951a" providerId="AD" clId="Web-{2FD1B289-E664-4754-8342-693C73C7307E}" dt="2023-03-26T19:12:53.598" v="229" actId="20577"/>
          <ac:spMkLst>
            <pc:docMk/>
            <pc:sldMk cId="479671555" sldId="269"/>
            <ac:spMk id="2" creationId="{55668213-E933-AC75-378B-5BA2FB26C217}"/>
          </ac:spMkLst>
        </pc:spChg>
        <pc:spChg chg="mod">
          <ac:chgData name="Boloz, Patrik" userId="S::patrikboloz@nmhu.edu::4a5f27e5-970c-49cb-a96d-452ff94b951a" providerId="AD" clId="Web-{2FD1B289-E664-4754-8342-693C73C7307E}" dt="2023-03-26T19:13:33.427" v="262" actId="20577"/>
          <ac:spMkLst>
            <pc:docMk/>
            <pc:sldMk cId="479671555" sldId="269"/>
            <ac:spMk id="3" creationId="{E85A870D-6433-38B0-960F-E7218824D201}"/>
          </ac:spMkLst>
        </pc:spChg>
        <pc:picChg chg="add mod">
          <ac:chgData name="Boloz, Patrik" userId="S::patrikboloz@nmhu.edu::4a5f27e5-970c-49cb-a96d-452ff94b951a" providerId="AD" clId="Web-{2FD1B289-E664-4754-8342-693C73C7307E}" dt="2023-03-26T19:13:53.459" v="266" actId="1076"/>
          <ac:picMkLst>
            <pc:docMk/>
            <pc:sldMk cId="479671555" sldId="269"/>
            <ac:picMk id="4" creationId="{882B20C4-D4A9-8A85-2361-BEB5DE6BF93A}"/>
          </ac:picMkLst>
        </pc:picChg>
      </pc:sldChg>
      <pc:sldChg chg="modSp new">
        <pc:chgData name="Boloz, Patrik" userId="S::patrikboloz@nmhu.edu::4a5f27e5-970c-49cb-a96d-452ff94b951a" providerId="AD" clId="Web-{2FD1B289-E664-4754-8342-693C73C7307E}" dt="2023-03-26T19:16:57.918" v="292" actId="20577"/>
        <pc:sldMkLst>
          <pc:docMk/>
          <pc:sldMk cId="4077708355" sldId="270"/>
        </pc:sldMkLst>
        <pc:spChg chg="mod">
          <ac:chgData name="Boloz, Patrik" userId="S::patrikboloz@nmhu.edu::4a5f27e5-970c-49cb-a96d-452ff94b951a" providerId="AD" clId="Web-{2FD1B289-E664-4754-8342-693C73C7307E}" dt="2023-03-26T19:15:39.806" v="271" actId="20577"/>
          <ac:spMkLst>
            <pc:docMk/>
            <pc:sldMk cId="4077708355" sldId="270"/>
            <ac:spMk id="2" creationId="{B1AA7011-C741-B9C4-BBA5-95A83E478A7B}"/>
          </ac:spMkLst>
        </pc:spChg>
        <pc:spChg chg="mod">
          <ac:chgData name="Boloz, Patrik" userId="S::patrikboloz@nmhu.edu::4a5f27e5-970c-49cb-a96d-452ff94b951a" providerId="AD" clId="Web-{2FD1B289-E664-4754-8342-693C73C7307E}" dt="2023-03-26T19:16:57.918" v="292" actId="20577"/>
          <ac:spMkLst>
            <pc:docMk/>
            <pc:sldMk cId="4077708355" sldId="270"/>
            <ac:spMk id="3" creationId="{5C5F7A36-AB9C-D335-91DB-6CB1A1DD54B2}"/>
          </ac:spMkLst>
        </pc:spChg>
      </pc:sldChg>
      <pc:sldChg chg="modSp new">
        <pc:chgData name="Boloz, Patrik" userId="S::patrikboloz@nmhu.edu::4a5f27e5-970c-49cb-a96d-452ff94b951a" providerId="AD" clId="Web-{2FD1B289-E664-4754-8342-693C73C7307E}" dt="2023-03-26T19:17:24.012" v="308" actId="14100"/>
        <pc:sldMkLst>
          <pc:docMk/>
          <pc:sldMk cId="658059873" sldId="271"/>
        </pc:sldMkLst>
        <pc:spChg chg="mod">
          <ac:chgData name="Boloz, Patrik" userId="S::patrikboloz@nmhu.edu::4a5f27e5-970c-49cb-a96d-452ff94b951a" providerId="AD" clId="Web-{2FD1B289-E664-4754-8342-693C73C7307E}" dt="2023-03-26T19:17:04.715" v="295" actId="20577"/>
          <ac:spMkLst>
            <pc:docMk/>
            <pc:sldMk cId="658059873" sldId="271"/>
            <ac:spMk id="2" creationId="{603B9C7E-680E-C63A-D5E9-51B7300BED8C}"/>
          </ac:spMkLst>
        </pc:spChg>
        <pc:spChg chg="mod">
          <ac:chgData name="Boloz, Patrik" userId="S::patrikboloz@nmhu.edu::4a5f27e5-970c-49cb-a96d-452ff94b951a" providerId="AD" clId="Web-{2FD1B289-E664-4754-8342-693C73C7307E}" dt="2023-03-26T19:17:24.012" v="308" actId="14100"/>
          <ac:spMkLst>
            <pc:docMk/>
            <pc:sldMk cId="658059873" sldId="271"/>
            <ac:spMk id="3" creationId="{A9E029E3-CC8E-0183-61F8-4384DBA5565C}"/>
          </ac:spMkLst>
        </pc:spChg>
      </pc:sldChg>
      <pc:sldChg chg="addSp modSp new">
        <pc:chgData name="Boloz, Patrik" userId="S::patrikboloz@nmhu.edu::4a5f27e5-970c-49cb-a96d-452ff94b951a" providerId="AD" clId="Web-{2FD1B289-E664-4754-8342-693C73C7307E}" dt="2023-03-26T19:18:17.530" v="330" actId="1076"/>
        <pc:sldMkLst>
          <pc:docMk/>
          <pc:sldMk cId="386270158" sldId="272"/>
        </pc:sldMkLst>
        <pc:spChg chg="mod">
          <ac:chgData name="Boloz, Patrik" userId="S::patrikboloz@nmhu.edu::4a5f27e5-970c-49cb-a96d-452ff94b951a" providerId="AD" clId="Web-{2FD1B289-E664-4754-8342-693C73C7307E}" dt="2023-03-26T19:17:48.294" v="317" actId="20577"/>
          <ac:spMkLst>
            <pc:docMk/>
            <pc:sldMk cId="386270158" sldId="272"/>
            <ac:spMk id="2" creationId="{DCF7FD26-22DC-98CE-F0E3-3C0F8D5016AB}"/>
          </ac:spMkLst>
        </pc:spChg>
        <pc:spChg chg="mod">
          <ac:chgData name="Boloz, Patrik" userId="S::patrikboloz@nmhu.edu::4a5f27e5-970c-49cb-a96d-452ff94b951a" providerId="AD" clId="Web-{2FD1B289-E664-4754-8342-693C73C7307E}" dt="2023-03-26T19:18:13.952" v="326" actId="20577"/>
          <ac:spMkLst>
            <pc:docMk/>
            <pc:sldMk cId="386270158" sldId="272"/>
            <ac:spMk id="3" creationId="{E9DE29D6-6229-43BB-DDD8-8353690475F1}"/>
          </ac:spMkLst>
        </pc:spChg>
        <pc:picChg chg="add mod">
          <ac:chgData name="Boloz, Patrik" userId="S::patrikboloz@nmhu.edu::4a5f27e5-970c-49cb-a96d-452ff94b951a" providerId="AD" clId="Web-{2FD1B289-E664-4754-8342-693C73C7307E}" dt="2023-03-26T19:18:17.530" v="330" actId="1076"/>
          <ac:picMkLst>
            <pc:docMk/>
            <pc:sldMk cId="386270158" sldId="272"/>
            <ac:picMk id="4" creationId="{3CA2CFD8-8835-4601-A443-B78D649560F0}"/>
          </ac:picMkLst>
        </pc:picChg>
      </pc:sldChg>
      <pc:sldChg chg="addSp modSp new">
        <pc:chgData name="Boloz, Patrik" userId="S::patrikboloz@nmhu.edu::4a5f27e5-970c-49cb-a96d-452ff94b951a" providerId="AD" clId="Web-{2FD1B289-E664-4754-8342-693C73C7307E}" dt="2023-03-26T19:19:46.064" v="354" actId="1076"/>
        <pc:sldMkLst>
          <pc:docMk/>
          <pc:sldMk cId="3325464646" sldId="273"/>
        </pc:sldMkLst>
        <pc:spChg chg="mod">
          <ac:chgData name="Boloz, Patrik" userId="S::patrikboloz@nmhu.edu::4a5f27e5-970c-49cb-a96d-452ff94b951a" providerId="AD" clId="Web-{2FD1B289-E664-4754-8342-693C73C7307E}" dt="2023-03-26T19:18:23.749" v="332" actId="20577"/>
          <ac:spMkLst>
            <pc:docMk/>
            <pc:sldMk cId="3325464646" sldId="273"/>
            <ac:spMk id="2" creationId="{33A9748B-8325-D0D6-0252-49C183059D74}"/>
          </ac:spMkLst>
        </pc:spChg>
        <pc:spChg chg="mod">
          <ac:chgData name="Boloz, Patrik" userId="S::patrikboloz@nmhu.edu::4a5f27e5-970c-49cb-a96d-452ff94b951a" providerId="AD" clId="Web-{2FD1B289-E664-4754-8342-693C73C7307E}" dt="2023-03-26T19:19:29.923" v="347" actId="20577"/>
          <ac:spMkLst>
            <pc:docMk/>
            <pc:sldMk cId="3325464646" sldId="273"/>
            <ac:spMk id="3" creationId="{030C2765-21EA-054F-38B5-8EC618C95F60}"/>
          </ac:spMkLst>
        </pc:spChg>
        <pc:picChg chg="add mod">
          <ac:chgData name="Boloz, Patrik" userId="S::patrikboloz@nmhu.edu::4a5f27e5-970c-49cb-a96d-452ff94b951a" providerId="AD" clId="Web-{2FD1B289-E664-4754-8342-693C73C7307E}" dt="2023-03-26T19:19:27.422" v="346" actId="1076"/>
          <ac:picMkLst>
            <pc:docMk/>
            <pc:sldMk cId="3325464646" sldId="273"/>
            <ac:picMk id="4" creationId="{49C4406A-7F87-19E3-9206-7C891B9CED21}"/>
          </ac:picMkLst>
        </pc:picChg>
        <pc:picChg chg="add mod">
          <ac:chgData name="Boloz, Patrik" userId="S::patrikboloz@nmhu.edu::4a5f27e5-970c-49cb-a96d-452ff94b951a" providerId="AD" clId="Web-{2FD1B289-E664-4754-8342-693C73C7307E}" dt="2023-03-26T19:19:46.064" v="354" actId="1076"/>
          <ac:picMkLst>
            <pc:docMk/>
            <pc:sldMk cId="3325464646" sldId="273"/>
            <ac:picMk id="5" creationId="{940524EE-5080-1318-FCBD-32C0D67B25AF}"/>
          </ac:picMkLst>
        </pc:picChg>
      </pc:sldChg>
      <pc:sldChg chg="modSp new">
        <pc:chgData name="Boloz, Patrik" userId="S::patrikboloz@nmhu.edu::4a5f27e5-970c-49cb-a96d-452ff94b951a" providerId="AD" clId="Web-{2FD1B289-E664-4754-8342-693C73C7307E}" dt="2023-03-26T19:20:09.924" v="363" actId="20577"/>
        <pc:sldMkLst>
          <pc:docMk/>
          <pc:sldMk cId="3386009820" sldId="274"/>
        </pc:sldMkLst>
        <pc:spChg chg="mod">
          <ac:chgData name="Boloz, Patrik" userId="S::patrikboloz@nmhu.edu::4a5f27e5-970c-49cb-a96d-452ff94b951a" providerId="AD" clId="Web-{2FD1B289-E664-4754-8342-693C73C7307E}" dt="2023-03-26T19:19:51.673" v="357" actId="20577"/>
          <ac:spMkLst>
            <pc:docMk/>
            <pc:sldMk cId="3386009820" sldId="274"/>
            <ac:spMk id="2" creationId="{A190482E-DD2E-8427-B9E6-6440FD5970E1}"/>
          </ac:spMkLst>
        </pc:spChg>
        <pc:spChg chg="mod">
          <ac:chgData name="Boloz, Patrik" userId="S::patrikboloz@nmhu.edu::4a5f27e5-970c-49cb-a96d-452ff94b951a" providerId="AD" clId="Web-{2FD1B289-E664-4754-8342-693C73C7307E}" dt="2023-03-26T19:20:09.924" v="363" actId="20577"/>
          <ac:spMkLst>
            <pc:docMk/>
            <pc:sldMk cId="3386009820" sldId="274"/>
            <ac:spMk id="3" creationId="{9EF6F02B-B28F-D206-3FB6-0C774B7916C1}"/>
          </ac:spMkLst>
        </pc:spChg>
      </pc:sldChg>
      <pc:sldChg chg="modSp new">
        <pc:chgData name="Boloz, Patrik" userId="S::patrikboloz@nmhu.edu::4a5f27e5-970c-49cb-a96d-452ff94b951a" providerId="AD" clId="Web-{2FD1B289-E664-4754-8342-693C73C7307E}" dt="2023-03-26T19:20:56.097" v="391" actId="20577"/>
        <pc:sldMkLst>
          <pc:docMk/>
          <pc:sldMk cId="183126342" sldId="275"/>
        </pc:sldMkLst>
        <pc:spChg chg="mod">
          <ac:chgData name="Boloz, Patrik" userId="S::patrikboloz@nmhu.edu::4a5f27e5-970c-49cb-a96d-452ff94b951a" providerId="AD" clId="Web-{2FD1B289-E664-4754-8342-693C73C7307E}" dt="2023-03-26T19:20:21.237" v="370" actId="20577"/>
          <ac:spMkLst>
            <pc:docMk/>
            <pc:sldMk cId="183126342" sldId="275"/>
            <ac:spMk id="2" creationId="{C2C462A9-9875-6FB5-7DCB-A74A3539894C}"/>
          </ac:spMkLst>
        </pc:spChg>
        <pc:spChg chg="mod">
          <ac:chgData name="Boloz, Patrik" userId="S::patrikboloz@nmhu.edu::4a5f27e5-970c-49cb-a96d-452ff94b951a" providerId="AD" clId="Web-{2FD1B289-E664-4754-8342-693C73C7307E}" dt="2023-03-26T19:20:56.097" v="391" actId="20577"/>
          <ac:spMkLst>
            <pc:docMk/>
            <pc:sldMk cId="183126342" sldId="275"/>
            <ac:spMk id="3" creationId="{88C77C2C-6B79-A757-DF96-37412842B7DA}"/>
          </ac:spMkLst>
        </pc:spChg>
      </pc:sldChg>
      <pc:sldChg chg="addSp modSp new">
        <pc:chgData name="Boloz, Patrik" userId="S::patrikboloz@nmhu.edu::4a5f27e5-970c-49cb-a96d-452ff94b951a" providerId="AD" clId="Web-{2FD1B289-E664-4754-8342-693C73C7307E}" dt="2023-03-26T19:21:43.317" v="417" actId="1076"/>
        <pc:sldMkLst>
          <pc:docMk/>
          <pc:sldMk cId="1079258217" sldId="276"/>
        </pc:sldMkLst>
        <pc:spChg chg="mod">
          <ac:chgData name="Boloz, Patrik" userId="S::patrikboloz@nmhu.edu::4a5f27e5-970c-49cb-a96d-452ff94b951a" providerId="AD" clId="Web-{2FD1B289-E664-4754-8342-693C73C7307E}" dt="2023-03-26T19:21:04.191" v="394" actId="20577"/>
          <ac:spMkLst>
            <pc:docMk/>
            <pc:sldMk cId="1079258217" sldId="276"/>
            <ac:spMk id="2" creationId="{DE9209A2-05DD-CD8C-30D6-F4FC8463F1F0}"/>
          </ac:spMkLst>
        </pc:spChg>
        <pc:spChg chg="mod">
          <ac:chgData name="Boloz, Patrik" userId="S::patrikboloz@nmhu.edu::4a5f27e5-970c-49cb-a96d-452ff94b951a" providerId="AD" clId="Web-{2FD1B289-E664-4754-8342-693C73C7307E}" dt="2023-03-26T19:21:41.114" v="416" actId="20577"/>
          <ac:spMkLst>
            <pc:docMk/>
            <pc:sldMk cId="1079258217" sldId="276"/>
            <ac:spMk id="3" creationId="{4BC4CE83-1633-A768-7230-5426C09E49F3}"/>
          </ac:spMkLst>
        </pc:spChg>
        <pc:picChg chg="add mod">
          <ac:chgData name="Boloz, Patrik" userId="S::patrikboloz@nmhu.edu::4a5f27e5-970c-49cb-a96d-452ff94b951a" providerId="AD" clId="Web-{2FD1B289-E664-4754-8342-693C73C7307E}" dt="2023-03-26T19:21:29.864" v="410" actId="1076"/>
          <ac:picMkLst>
            <pc:docMk/>
            <pc:sldMk cId="1079258217" sldId="276"/>
            <ac:picMk id="4" creationId="{EEF959E8-5DF8-E112-4774-8C87D6318733}"/>
          </ac:picMkLst>
        </pc:picChg>
        <pc:picChg chg="add mod">
          <ac:chgData name="Boloz, Patrik" userId="S::patrikboloz@nmhu.edu::4a5f27e5-970c-49cb-a96d-452ff94b951a" providerId="AD" clId="Web-{2FD1B289-E664-4754-8342-693C73C7307E}" dt="2023-03-26T19:21:43.317" v="417" actId="1076"/>
          <ac:picMkLst>
            <pc:docMk/>
            <pc:sldMk cId="1079258217" sldId="276"/>
            <ac:picMk id="5" creationId="{9D661D64-DFE6-99CA-B05B-311F3D871B0A}"/>
          </ac:picMkLst>
        </pc:picChg>
      </pc:sldChg>
      <pc:sldChg chg="addSp modSp new">
        <pc:chgData name="Boloz, Patrik" userId="S::patrikboloz@nmhu.edu::4a5f27e5-970c-49cb-a96d-452ff94b951a" providerId="AD" clId="Web-{2FD1B289-E664-4754-8342-693C73C7307E}" dt="2023-03-26T19:22:18.209" v="428" actId="1076"/>
        <pc:sldMkLst>
          <pc:docMk/>
          <pc:sldMk cId="1493329004" sldId="277"/>
        </pc:sldMkLst>
        <pc:spChg chg="mod">
          <ac:chgData name="Boloz, Patrik" userId="S::patrikboloz@nmhu.edu::4a5f27e5-970c-49cb-a96d-452ff94b951a" providerId="AD" clId="Web-{2FD1B289-E664-4754-8342-693C73C7307E}" dt="2023-03-26T19:21:52.943" v="419" actId="20577"/>
          <ac:spMkLst>
            <pc:docMk/>
            <pc:sldMk cId="1493329004" sldId="277"/>
            <ac:spMk id="2" creationId="{9BBB03AA-6999-1D6F-853F-3CAB285D4B32}"/>
          </ac:spMkLst>
        </pc:spChg>
        <pc:spChg chg="mod">
          <ac:chgData name="Boloz, Patrik" userId="S::patrikboloz@nmhu.edu::4a5f27e5-970c-49cb-a96d-452ff94b951a" providerId="AD" clId="Web-{2FD1B289-E664-4754-8342-693C73C7307E}" dt="2023-03-26T19:22:14.599" v="424" actId="20577"/>
          <ac:spMkLst>
            <pc:docMk/>
            <pc:sldMk cId="1493329004" sldId="277"/>
            <ac:spMk id="3" creationId="{99E60A7A-220E-62BB-C6FC-A198790B7558}"/>
          </ac:spMkLst>
        </pc:spChg>
        <pc:picChg chg="add mod">
          <ac:chgData name="Boloz, Patrik" userId="S::patrikboloz@nmhu.edu::4a5f27e5-970c-49cb-a96d-452ff94b951a" providerId="AD" clId="Web-{2FD1B289-E664-4754-8342-693C73C7307E}" dt="2023-03-26T19:22:18.209" v="428" actId="1076"/>
          <ac:picMkLst>
            <pc:docMk/>
            <pc:sldMk cId="1493329004" sldId="277"/>
            <ac:picMk id="4" creationId="{B4CDF64E-D61E-5BFA-424D-6B9529E58643}"/>
          </ac:picMkLst>
        </pc:picChg>
      </pc:sldChg>
      <pc:sldChg chg="addSp modSp new">
        <pc:chgData name="Boloz, Patrik" userId="S::patrikboloz@nmhu.edu::4a5f27e5-970c-49cb-a96d-452ff94b951a" providerId="AD" clId="Web-{2FD1B289-E664-4754-8342-693C73C7307E}" dt="2023-03-26T19:23:32.555" v="454" actId="1076"/>
        <pc:sldMkLst>
          <pc:docMk/>
          <pc:sldMk cId="62804295" sldId="278"/>
        </pc:sldMkLst>
        <pc:spChg chg="mod">
          <ac:chgData name="Boloz, Patrik" userId="S::patrikboloz@nmhu.edu::4a5f27e5-970c-49cb-a96d-452ff94b951a" providerId="AD" clId="Web-{2FD1B289-E664-4754-8342-693C73C7307E}" dt="2023-03-26T19:22:31.459" v="434" actId="20577"/>
          <ac:spMkLst>
            <pc:docMk/>
            <pc:sldMk cId="62804295" sldId="278"/>
            <ac:spMk id="2" creationId="{39782809-5452-F08C-161B-94DE69CFC73A}"/>
          </ac:spMkLst>
        </pc:spChg>
        <pc:spChg chg="mod">
          <ac:chgData name="Boloz, Patrik" userId="S::patrikboloz@nmhu.edu::4a5f27e5-970c-49cb-a96d-452ff94b951a" providerId="AD" clId="Web-{2FD1B289-E664-4754-8342-693C73C7307E}" dt="2023-03-26T19:23:18.601" v="448" actId="20577"/>
          <ac:spMkLst>
            <pc:docMk/>
            <pc:sldMk cId="62804295" sldId="278"/>
            <ac:spMk id="3" creationId="{82E466A0-002B-D646-8351-92C648BC0FDD}"/>
          </ac:spMkLst>
        </pc:spChg>
        <pc:picChg chg="add mod">
          <ac:chgData name="Boloz, Patrik" userId="S::patrikboloz@nmhu.edu::4a5f27e5-970c-49cb-a96d-452ff94b951a" providerId="AD" clId="Web-{2FD1B289-E664-4754-8342-693C73C7307E}" dt="2023-03-26T19:23:32.555" v="454" actId="1076"/>
          <ac:picMkLst>
            <pc:docMk/>
            <pc:sldMk cId="62804295" sldId="278"/>
            <ac:picMk id="4" creationId="{54193CB4-0D94-31DF-2261-DC6FE9327836}"/>
          </ac:picMkLst>
        </pc:picChg>
      </pc:sldChg>
      <pc:sldChg chg="add del replId">
        <pc:chgData name="Boloz, Patrik" userId="S::patrikboloz@nmhu.edu::4a5f27e5-970c-49cb-a96d-452ff94b951a" providerId="AD" clId="Web-{2FD1B289-E664-4754-8342-693C73C7307E}" dt="2023-03-26T19:23:24.133" v="450"/>
        <pc:sldMkLst>
          <pc:docMk/>
          <pc:sldMk cId="2352153025" sldId="279"/>
        </pc:sldMkLst>
      </pc:sldChg>
      <pc:sldChg chg="addSp delSp modSp new">
        <pc:chgData name="Boloz, Patrik" userId="S::patrikboloz@nmhu.edu::4a5f27e5-970c-49cb-a96d-452ff94b951a" providerId="AD" clId="Web-{2FD1B289-E664-4754-8342-693C73C7307E}" dt="2023-03-26T19:25:42.887" v="498" actId="20577"/>
        <pc:sldMkLst>
          <pc:docMk/>
          <pc:sldMk cId="3668773332" sldId="279"/>
        </pc:sldMkLst>
        <pc:spChg chg="mod">
          <ac:chgData name="Boloz, Patrik" userId="S::patrikboloz@nmhu.edu::4a5f27e5-970c-49cb-a96d-452ff94b951a" providerId="AD" clId="Web-{2FD1B289-E664-4754-8342-693C73C7307E}" dt="2023-03-26T19:23:46.055" v="457" actId="20577"/>
          <ac:spMkLst>
            <pc:docMk/>
            <pc:sldMk cId="3668773332" sldId="279"/>
            <ac:spMk id="2" creationId="{A77B16D6-ECFA-3E21-C08A-8A69E2D7A284}"/>
          </ac:spMkLst>
        </pc:spChg>
        <pc:spChg chg="mod">
          <ac:chgData name="Boloz, Patrik" userId="S::patrikboloz@nmhu.edu::4a5f27e5-970c-49cb-a96d-452ff94b951a" providerId="AD" clId="Web-{2FD1B289-E664-4754-8342-693C73C7307E}" dt="2023-03-26T19:25:42.887" v="498" actId="20577"/>
          <ac:spMkLst>
            <pc:docMk/>
            <pc:sldMk cId="3668773332" sldId="279"/>
            <ac:spMk id="3" creationId="{F956A453-128E-5DC9-559A-8A8092B1B6EC}"/>
          </ac:spMkLst>
        </pc:spChg>
        <pc:picChg chg="add mod">
          <ac:chgData name="Boloz, Patrik" userId="S::patrikboloz@nmhu.edu::4a5f27e5-970c-49cb-a96d-452ff94b951a" providerId="AD" clId="Web-{2FD1B289-E664-4754-8342-693C73C7307E}" dt="2023-03-26T19:24:39.557" v="479" actId="1076"/>
          <ac:picMkLst>
            <pc:docMk/>
            <pc:sldMk cId="3668773332" sldId="279"/>
            <ac:picMk id="4" creationId="{7C75044D-800A-09E5-C2BB-ADF7AB13C3B9}"/>
          </ac:picMkLst>
        </pc:picChg>
        <pc:picChg chg="add del mod">
          <ac:chgData name="Boloz, Patrik" userId="S::patrikboloz@nmhu.edu::4a5f27e5-970c-49cb-a96d-452ff94b951a" providerId="AD" clId="Web-{2FD1B289-E664-4754-8342-693C73C7307E}" dt="2023-03-26T19:24:52.745" v="485"/>
          <ac:picMkLst>
            <pc:docMk/>
            <pc:sldMk cId="3668773332" sldId="279"/>
            <ac:picMk id="5" creationId="{5A82F391-99ED-1ADC-4D90-799ED332660D}"/>
          </ac:picMkLst>
        </pc:picChg>
        <pc:picChg chg="add mod">
          <ac:chgData name="Boloz, Patrik" userId="S::patrikboloz@nmhu.edu::4a5f27e5-970c-49cb-a96d-452ff94b951a" providerId="AD" clId="Web-{2FD1B289-E664-4754-8342-693C73C7307E}" dt="2023-03-26T19:25:07.714" v="494" actId="1076"/>
          <ac:picMkLst>
            <pc:docMk/>
            <pc:sldMk cId="3668773332" sldId="279"/>
            <ac:picMk id="6" creationId="{43282DB6-CD40-770F-91E0-5F1BA6A219F6}"/>
          </ac:picMkLst>
        </pc:picChg>
      </pc:sldChg>
      <pc:sldChg chg="addSp modSp new">
        <pc:chgData name="Boloz, Patrik" userId="S::patrikboloz@nmhu.edu::4a5f27e5-970c-49cb-a96d-452ff94b951a" providerId="AD" clId="Web-{2FD1B289-E664-4754-8342-693C73C7307E}" dt="2023-03-26T19:26:56.827" v="524" actId="1076"/>
        <pc:sldMkLst>
          <pc:docMk/>
          <pc:sldMk cId="3597630612" sldId="280"/>
        </pc:sldMkLst>
        <pc:spChg chg="mod">
          <ac:chgData name="Boloz, Patrik" userId="S::patrikboloz@nmhu.edu::4a5f27e5-970c-49cb-a96d-452ff94b951a" providerId="AD" clId="Web-{2FD1B289-E664-4754-8342-693C73C7307E}" dt="2023-03-26T19:26:19.982" v="508" actId="20577"/>
          <ac:spMkLst>
            <pc:docMk/>
            <pc:sldMk cId="3597630612" sldId="280"/>
            <ac:spMk id="2" creationId="{D27F253F-D1FB-EC78-2E66-38F102C35DC8}"/>
          </ac:spMkLst>
        </pc:spChg>
        <pc:spChg chg="mod">
          <ac:chgData name="Boloz, Patrik" userId="S::patrikboloz@nmhu.edu::4a5f27e5-970c-49cb-a96d-452ff94b951a" providerId="AD" clId="Web-{2FD1B289-E664-4754-8342-693C73C7307E}" dt="2023-03-26T19:26:41.826" v="517" actId="20577"/>
          <ac:spMkLst>
            <pc:docMk/>
            <pc:sldMk cId="3597630612" sldId="280"/>
            <ac:spMk id="3" creationId="{4EB6015D-20AC-DF3C-33B3-363FC843AA8A}"/>
          </ac:spMkLst>
        </pc:spChg>
        <pc:picChg chg="add mod">
          <ac:chgData name="Boloz, Patrik" userId="S::patrikboloz@nmhu.edu::4a5f27e5-970c-49cb-a96d-452ff94b951a" providerId="AD" clId="Web-{2FD1B289-E664-4754-8342-693C73C7307E}" dt="2023-03-26T19:26:46.983" v="520" actId="14100"/>
          <ac:picMkLst>
            <pc:docMk/>
            <pc:sldMk cId="3597630612" sldId="280"/>
            <ac:picMk id="4" creationId="{8D5E5303-7D9A-8B03-2F6D-3C0587122EA1}"/>
          </ac:picMkLst>
        </pc:picChg>
        <pc:picChg chg="add mod">
          <ac:chgData name="Boloz, Patrik" userId="S::patrikboloz@nmhu.edu::4a5f27e5-970c-49cb-a96d-452ff94b951a" providerId="AD" clId="Web-{2FD1B289-E664-4754-8342-693C73C7307E}" dt="2023-03-26T19:26:56.827" v="524" actId="1076"/>
          <ac:picMkLst>
            <pc:docMk/>
            <pc:sldMk cId="3597630612" sldId="280"/>
            <ac:picMk id="5" creationId="{DE60BDFE-160A-809D-BFB2-D30344A4761C}"/>
          </ac:picMkLst>
        </pc:picChg>
      </pc:sldChg>
      <pc:sldChg chg="addSp modSp new">
        <pc:chgData name="Boloz, Patrik" userId="S::patrikboloz@nmhu.edu::4a5f27e5-970c-49cb-a96d-452ff94b951a" providerId="AD" clId="Web-{2FD1B289-E664-4754-8342-693C73C7307E}" dt="2023-03-26T19:27:31.422" v="539" actId="1076"/>
        <pc:sldMkLst>
          <pc:docMk/>
          <pc:sldMk cId="3336097717" sldId="281"/>
        </pc:sldMkLst>
        <pc:spChg chg="mod">
          <ac:chgData name="Boloz, Patrik" userId="S::patrikboloz@nmhu.edu::4a5f27e5-970c-49cb-a96d-452ff94b951a" providerId="AD" clId="Web-{2FD1B289-E664-4754-8342-693C73C7307E}" dt="2023-03-26T19:27:15.780" v="527" actId="20577"/>
          <ac:spMkLst>
            <pc:docMk/>
            <pc:sldMk cId="3336097717" sldId="281"/>
            <ac:spMk id="2" creationId="{151FBC0B-8647-CA1B-4467-1F09D7B0661D}"/>
          </ac:spMkLst>
        </pc:spChg>
        <pc:spChg chg="mod">
          <ac:chgData name="Boloz, Patrik" userId="S::patrikboloz@nmhu.edu::4a5f27e5-970c-49cb-a96d-452ff94b951a" providerId="AD" clId="Web-{2FD1B289-E664-4754-8342-693C73C7307E}" dt="2023-03-26T19:27:26.781" v="534" actId="20577"/>
          <ac:spMkLst>
            <pc:docMk/>
            <pc:sldMk cId="3336097717" sldId="281"/>
            <ac:spMk id="3" creationId="{94651791-3A11-E6AA-83F0-9DE1BC6AC56A}"/>
          </ac:spMkLst>
        </pc:spChg>
        <pc:picChg chg="add mod">
          <ac:chgData name="Boloz, Patrik" userId="S::patrikboloz@nmhu.edu::4a5f27e5-970c-49cb-a96d-452ff94b951a" providerId="AD" clId="Web-{2FD1B289-E664-4754-8342-693C73C7307E}" dt="2023-03-26T19:27:31.422" v="539" actId="1076"/>
          <ac:picMkLst>
            <pc:docMk/>
            <pc:sldMk cId="3336097717" sldId="281"/>
            <ac:picMk id="4" creationId="{519802C4-5FCE-BF6D-0E42-D94B8769A0EE}"/>
          </ac:picMkLst>
        </pc:picChg>
      </pc:sldChg>
      <pc:sldChg chg="modSp new">
        <pc:chgData name="Boloz, Patrik" userId="S::patrikboloz@nmhu.edu::4a5f27e5-970c-49cb-a96d-452ff94b951a" providerId="AD" clId="Web-{2FD1B289-E664-4754-8342-693C73C7307E}" dt="2023-03-26T19:28:25.283" v="550" actId="20577"/>
        <pc:sldMkLst>
          <pc:docMk/>
          <pc:sldMk cId="2750657052" sldId="282"/>
        </pc:sldMkLst>
        <pc:spChg chg="mod">
          <ac:chgData name="Boloz, Patrik" userId="S::patrikboloz@nmhu.edu::4a5f27e5-970c-49cb-a96d-452ff94b951a" providerId="AD" clId="Web-{2FD1B289-E664-4754-8342-693C73C7307E}" dt="2023-03-26T19:27:36.375" v="541" actId="20577"/>
          <ac:spMkLst>
            <pc:docMk/>
            <pc:sldMk cId="2750657052" sldId="282"/>
            <ac:spMk id="2" creationId="{DA835689-87FB-8A4B-C9C4-BE4027342684}"/>
          </ac:spMkLst>
        </pc:spChg>
        <pc:spChg chg="mod">
          <ac:chgData name="Boloz, Patrik" userId="S::patrikboloz@nmhu.edu::4a5f27e5-970c-49cb-a96d-452ff94b951a" providerId="AD" clId="Web-{2FD1B289-E664-4754-8342-693C73C7307E}" dt="2023-03-26T19:28:25.283" v="550" actId="20577"/>
          <ac:spMkLst>
            <pc:docMk/>
            <pc:sldMk cId="2750657052" sldId="282"/>
            <ac:spMk id="3" creationId="{124527FA-98CA-FB52-B77B-8604D7F46D61}"/>
          </ac:spMkLst>
        </pc:spChg>
      </pc:sldChg>
      <pc:sldChg chg="addSp modSp new">
        <pc:chgData name="Boloz, Patrik" userId="S::patrikboloz@nmhu.edu::4a5f27e5-970c-49cb-a96d-452ff94b951a" providerId="AD" clId="Web-{2FD1B289-E664-4754-8342-693C73C7307E}" dt="2023-03-26T19:30:14.583" v="584" actId="14100"/>
        <pc:sldMkLst>
          <pc:docMk/>
          <pc:sldMk cId="3592806849" sldId="283"/>
        </pc:sldMkLst>
        <pc:spChg chg="mod">
          <ac:chgData name="Boloz, Patrik" userId="S::patrikboloz@nmhu.edu::4a5f27e5-970c-49cb-a96d-452ff94b951a" providerId="AD" clId="Web-{2FD1B289-E664-4754-8342-693C73C7307E}" dt="2023-03-26T19:28:36.048" v="558" actId="20577"/>
          <ac:spMkLst>
            <pc:docMk/>
            <pc:sldMk cId="3592806849" sldId="283"/>
            <ac:spMk id="2" creationId="{08A676E1-5499-E8BF-D8CA-6D30E96A0425}"/>
          </ac:spMkLst>
        </pc:spChg>
        <pc:spChg chg="mod">
          <ac:chgData name="Boloz, Patrik" userId="S::patrikboloz@nmhu.edu::4a5f27e5-970c-49cb-a96d-452ff94b951a" providerId="AD" clId="Web-{2FD1B289-E664-4754-8342-693C73C7307E}" dt="2023-03-26T19:30:12.676" v="582" actId="20577"/>
          <ac:spMkLst>
            <pc:docMk/>
            <pc:sldMk cId="3592806849" sldId="283"/>
            <ac:spMk id="3" creationId="{1A0EA575-4AFD-1BCF-C86B-4F4BA8C575F2}"/>
          </ac:spMkLst>
        </pc:spChg>
        <pc:picChg chg="add mod">
          <ac:chgData name="Boloz, Patrik" userId="S::patrikboloz@nmhu.edu::4a5f27e5-970c-49cb-a96d-452ff94b951a" providerId="AD" clId="Web-{2FD1B289-E664-4754-8342-693C73C7307E}" dt="2023-03-26T19:30:14.583" v="584" actId="14100"/>
          <ac:picMkLst>
            <pc:docMk/>
            <pc:sldMk cId="3592806849" sldId="283"/>
            <ac:picMk id="4" creationId="{868BDE0A-C857-1811-C8B8-B8D24B21C9B6}"/>
          </ac:picMkLst>
        </pc:picChg>
      </pc:sldChg>
      <pc:sldChg chg="modSp new">
        <pc:chgData name="Boloz, Patrik" userId="S::patrikboloz@nmhu.edu::4a5f27e5-970c-49cb-a96d-452ff94b951a" providerId="AD" clId="Web-{2FD1B289-E664-4754-8342-693C73C7307E}" dt="2023-03-26T19:30:53.803" v="593" actId="20577"/>
        <pc:sldMkLst>
          <pc:docMk/>
          <pc:sldMk cId="49202016" sldId="284"/>
        </pc:sldMkLst>
        <pc:spChg chg="mod">
          <ac:chgData name="Boloz, Patrik" userId="S::patrikboloz@nmhu.edu::4a5f27e5-970c-49cb-a96d-452ff94b951a" providerId="AD" clId="Web-{2FD1B289-E664-4754-8342-693C73C7307E}" dt="2023-03-26T19:30:36.146" v="587" actId="20577"/>
          <ac:spMkLst>
            <pc:docMk/>
            <pc:sldMk cId="49202016" sldId="284"/>
            <ac:spMk id="2" creationId="{048AFA00-29B9-864D-CF25-24FF91C5C8D4}"/>
          </ac:spMkLst>
        </pc:spChg>
        <pc:spChg chg="mod">
          <ac:chgData name="Boloz, Patrik" userId="S::patrikboloz@nmhu.edu::4a5f27e5-970c-49cb-a96d-452ff94b951a" providerId="AD" clId="Web-{2FD1B289-E664-4754-8342-693C73C7307E}" dt="2023-03-26T19:30:53.803" v="593" actId="20577"/>
          <ac:spMkLst>
            <pc:docMk/>
            <pc:sldMk cId="49202016" sldId="284"/>
            <ac:spMk id="3" creationId="{554E8038-3858-3F24-FC37-2B17DCEA4D1F}"/>
          </ac:spMkLst>
        </pc:spChg>
      </pc:sldChg>
      <pc:sldChg chg="addSp modSp new">
        <pc:chgData name="Boloz, Patrik" userId="S::patrikboloz@nmhu.edu::4a5f27e5-970c-49cb-a96d-452ff94b951a" providerId="AD" clId="Web-{2FD1B289-E664-4754-8342-693C73C7307E}" dt="2023-03-26T19:31:12.288" v="603" actId="1076"/>
        <pc:sldMkLst>
          <pc:docMk/>
          <pc:sldMk cId="3297315451" sldId="285"/>
        </pc:sldMkLst>
        <pc:spChg chg="mod">
          <ac:chgData name="Boloz, Patrik" userId="S::patrikboloz@nmhu.edu::4a5f27e5-970c-49cb-a96d-452ff94b951a" providerId="AD" clId="Web-{2FD1B289-E664-4754-8342-693C73C7307E}" dt="2023-03-26T19:31:02.131" v="596" actId="20577"/>
          <ac:spMkLst>
            <pc:docMk/>
            <pc:sldMk cId="3297315451" sldId="285"/>
            <ac:spMk id="2" creationId="{41007D6E-C539-5732-735A-E31D619676D5}"/>
          </ac:spMkLst>
        </pc:spChg>
        <pc:spChg chg="mod">
          <ac:chgData name="Boloz, Patrik" userId="S::patrikboloz@nmhu.edu::4a5f27e5-970c-49cb-a96d-452ff94b951a" providerId="AD" clId="Web-{2FD1B289-E664-4754-8342-693C73C7307E}" dt="2023-03-26T19:31:07.803" v="599" actId="20577"/>
          <ac:spMkLst>
            <pc:docMk/>
            <pc:sldMk cId="3297315451" sldId="285"/>
            <ac:spMk id="3" creationId="{3C20EE9F-D731-A1E3-8B9C-6DA3518456A6}"/>
          </ac:spMkLst>
        </pc:spChg>
        <pc:picChg chg="add mod">
          <ac:chgData name="Boloz, Patrik" userId="S::patrikboloz@nmhu.edu::4a5f27e5-970c-49cb-a96d-452ff94b951a" providerId="AD" clId="Web-{2FD1B289-E664-4754-8342-693C73C7307E}" dt="2023-03-26T19:31:12.288" v="603" actId="1076"/>
          <ac:picMkLst>
            <pc:docMk/>
            <pc:sldMk cId="3297315451" sldId="285"/>
            <ac:picMk id="4" creationId="{142E2A33-DC85-9171-C19E-EC58910D27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14 – Methods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775E-0D6C-F6B9-4732-F56C18A68118}"/>
              </a:ext>
            </a:extLst>
          </p:cNvPr>
          <p:cNvSpPr>
            <a:spLocks noGrp="1"/>
          </p:cNvSpPr>
          <p:nvPr>
            <p:ph type="title"/>
          </p:nvPr>
        </p:nvSpPr>
        <p:spPr/>
        <p:txBody>
          <a:bodyPr/>
          <a:lstStyle/>
          <a:p>
            <a:r>
              <a:rPr lang="en-US" dirty="0">
                <a:ea typeface="+mj-lt"/>
                <a:cs typeface="+mj-lt"/>
              </a:rPr>
              <a:t>Calling Destructors</a:t>
            </a:r>
            <a:endParaRPr lang="en-US" dirty="0"/>
          </a:p>
        </p:txBody>
      </p:sp>
      <p:sp>
        <p:nvSpPr>
          <p:cNvPr id="3" name="Content Placeholder 2">
            <a:extLst>
              <a:ext uri="{FF2B5EF4-FFF2-40B4-BE49-F238E27FC236}">
                <a16:creationId xmlns:a16="http://schemas.microsoft.com/office/drawing/2014/main" id="{803DA0BA-2127-1900-F406-929B78284590}"/>
              </a:ext>
            </a:extLst>
          </p:cNvPr>
          <p:cNvSpPr>
            <a:spLocks noGrp="1"/>
          </p:cNvSpPr>
          <p:nvPr>
            <p:ph idx="1"/>
          </p:nvPr>
        </p:nvSpPr>
        <p:spPr/>
        <p:txBody>
          <a:bodyPr/>
          <a:lstStyle/>
          <a:p>
            <a:r>
              <a:rPr lang="en-US" dirty="0">
                <a:ea typeface="+mn-lt"/>
                <a:cs typeface="+mn-lt"/>
              </a:rPr>
              <a:t>A destructor is called automatically at the end of an object’s lifetime: </a:t>
            </a:r>
          </a:p>
          <a:p>
            <a:pPr lvl="1">
              <a:buSzPct val="114999"/>
            </a:pPr>
            <a:r>
              <a:rPr lang="en-US" dirty="0">
                <a:ea typeface="+mn-lt"/>
                <a:cs typeface="+mn-lt"/>
              </a:rPr>
              <a:t>for local objects except objects that belong to the static storage class, at the end of the code block defining the object </a:t>
            </a:r>
            <a:endParaRPr lang="en-US">
              <a:ea typeface="+mn-lt"/>
              <a:cs typeface="+mn-lt"/>
            </a:endParaRPr>
          </a:p>
          <a:p>
            <a:pPr lvl="1">
              <a:buSzPct val="114999"/>
            </a:pPr>
            <a:r>
              <a:rPr lang="en-US" dirty="0">
                <a:ea typeface="+mn-lt"/>
                <a:cs typeface="+mn-lt"/>
              </a:rPr>
              <a:t>for global or static objects, at the end of the program.</a:t>
            </a:r>
            <a:endParaRPr lang="en-US" dirty="0"/>
          </a:p>
        </p:txBody>
      </p:sp>
    </p:spTree>
    <p:extLst>
      <p:ext uri="{BB962C8B-B14F-4D97-AF65-F5344CB8AC3E}">
        <p14:creationId xmlns:p14="http://schemas.microsoft.com/office/powerpoint/2010/main" val="67351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B7B1-1F98-D8FE-9AFA-7799169F66F7}"/>
              </a:ext>
            </a:extLst>
          </p:cNvPr>
          <p:cNvSpPr>
            <a:spLocks noGrp="1"/>
          </p:cNvSpPr>
          <p:nvPr>
            <p:ph type="title"/>
          </p:nvPr>
        </p:nvSpPr>
        <p:spPr/>
        <p:txBody>
          <a:bodyPr/>
          <a:lstStyle/>
          <a:p>
            <a:r>
              <a:rPr lang="en-US" dirty="0"/>
              <a:t>Inline methods</a:t>
            </a:r>
          </a:p>
        </p:txBody>
      </p:sp>
      <p:sp>
        <p:nvSpPr>
          <p:cNvPr id="3" name="Content Placeholder 2">
            <a:extLst>
              <a:ext uri="{FF2B5EF4-FFF2-40B4-BE49-F238E27FC236}">
                <a16:creationId xmlns:a16="http://schemas.microsoft.com/office/drawing/2014/main" id="{8BDC1F5C-2E53-FA1D-486F-57B8881D11EA}"/>
              </a:ext>
            </a:extLst>
          </p:cNvPr>
          <p:cNvSpPr>
            <a:spLocks noGrp="1"/>
          </p:cNvSpPr>
          <p:nvPr>
            <p:ph idx="1"/>
          </p:nvPr>
        </p:nvSpPr>
        <p:spPr/>
        <p:txBody>
          <a:bodyPr/>
          <a:lstStyle/>
          <a:p>
            <a:r>
              <a:rPr lang="en-US" dirty="0">
                <a:ea typeface="+mn-lt"/>
                <a:cs typeface="+mn-lt"/>
              </a:rPr>
              <a:t>A class typically contains multiple methods that fulfill simple tasks, such as reading or updating data members. This is the only way to ensure data encapsulation and class functionality. </a:t>
            </a:r>
          </a:p>
          <a:p>
            <a:pPr>
              <a:buSzPct val="114999"/>
            </a:pPr>
            <a:r>
              <a:rPr lang="en-US" dirty="0">
                <a:ea typeface="+mn-lt"/>
                <a:cs typeface="+mn-lt"/>
              </a:rPr>
              <a:t>However, continually calling “short” methods can impact a program’s runtime. In fact, saving a re-entry address and jumping to the called function and back into the calling function can take more time than executing the function itself. To avoid this overhead, you can define inline methods in a way similar to defining inline global functions</a:t>
            </a:r>
            <a:endParaRPr lang="en-US" dirty="0"/>
          </a:p>
        </p:txBody>
      </p:sp>
    </p:spTree>
    <p:extLst>
      <p:ext uri="{BB962C8B-B14F-4D97-AF65-F5344CB8AC3E}">
        <p14:creationId xmlns:p14="http://schemas.microsoft.com/office/powerpoint/2010/main" val="386325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063D-3262-3804-81D4-E238751D301C}"/>
              </a:ext>
            </a:extLst>
          </p:cNvPr>
          <p:cNvSpPr>
            <a:spLocks noGrp="1"/>
          </p:cNvSpPr>
          <p:nvPr>
            <p:ph type="title"/>
          </p:nvPr>
        </p:nvSpPr>
        <p:spPr/>
        <p:txBody>
          <a:bodyPr/>
          <a:lstStyle/>
          <a:p>
            <a:r>
              <a:rPr lang="en-US" dirty="0">
                <a:ea typeface="+mj-lt"/>
                <a:cs typeface="+mj-lt"/>
              </a:rPr>
              <a:t>Explicit and Implicit inline Methods</a:t>
            </a:r>
            <a:endParaRPr lang="en-US" dirty="0"/>
          </a:p>
        </p:txBody>
      </p:sp>
      <p:sp>
        <p:nvSpPr>
          <p:cNvPr id="3" name="Content Placeholder 2">
            <a:extLst>
              <a:ext uri="{FF2B5EF4-FFF2-40B4-BE49-F238E27FC236}">
                <a16:creationId xmlns:a16="http://schemas.microsoft.com/office/drawing/2014/main" id="{A5C28A7D-9C89-315A-29A0-072B1B0C4790}"/>
              </a:ext>
            </a:extLst>
          </p:cNvPr>
          <p:cNvSpPr>
            <a:spLocks noGrp="1"/>
          </p:cNvSpPr>
          <p:nvPr>
            <p:ph idx="1"/>
          </p:nvPr>
        </p:nvSpPr>
        <p:spPr/>
        <p:txBody>
          <a:bodyPr>
            <a:normAutofit fontScale="85000" lnSpcReduction="20000"/>
          </a:bodyPr>
          <a:lstStyle/>
          <a:p>
            <a:r>
              <a:rPr lang="en-US" dirty="0">
                <a:ea typeface="+mn-lt"/>
                <a:cs typeface="+mn-lt"/>
              </a:rPr>
              <a:t>Methods can be explicitly or implicitly defined as inline. In the first case, the method is declared within the class, just like any other method. You simply need to place the inline keyword before the method name in the function header when defining the method.</a:t>
            </a:r>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Since the compiler must have access to the code block of an inline function, the inline function should be defined in the header containing the class definition. </a:t>
            </a:r>
          </a:p>
          <a:p>
            <a:pPr>
              <a:buSzPct val="114999"/>
            </a:pPr>
            <a:r>
              <a:rPr lang="en-US" dirty="0">
                <a:ea typeface="+mn-lt"/>
                <a:cs typeface="+mn-lt"/>
              </a:rPr>
              <a:t>Short methods can be defined within the class. Methods of this type are known as implicit inline methods, although the inline keyword is not used.</a:t>
            </a:r>
          </a:p>
          <a:p>
            <a:pPr>
              <a:buSzPct val="114999"/>
            </a:pPr>
            <a:endParaRPr lang="en-US" dirty="0"/>
          </a:p>
          <a:p>
            <a:pPr>
              <a:buSzPct val="114999"/>
            </a:pPr>
            <a:endParaRPr lang="en-US" dirty="0"/>
          </a:p>
        </p:txBody>
      </p:sp>
      <p:pic>
        <p:nvPicPr>
          <p:cNvPr id="4" name="Picture 4" descr="Chart&#10;&#10;Description automatically generated">
            <a:extLst>
              <a:ext uri="{FF2B5EF4-FFF2-40B4-BE49-F238E27FC236}">
                <a16:creationId xmlns:a16="http://schemas.microsoft.com/office/drawing/2014/main" id="{17289436-A0C0-4E5C-DBBA-1FAA216FFB63}"/>
              </a:ext>
            </a:extLst>
          </p:cNvPr>
          <p:cNvPicPr>
            <a:picLocks noChangeAspect="1"/>
          </p:cNvPicPr>
          <p:nvPr/>
        </p:nvPicPr>
        <p:blipFill>
          <a:blip r:embed="rId2"/>
          <a:stretch>
            <a:fillRect/>
          </a:stretch>
        </p:blipFill>
        <p:spPr>
          <a:xfrm>
            <a:off x="1669942" y="3396532"/>
            <a:ext cx="4583623" cy="1169191"/>
          </a:xfrm>
          <a:prstGeom prst="rect">
            <a:avLst/>
          </a:prstGeom>
        </p:spPr>
      </p:pic>
      <p:pic>
        <p:nvPicPr>
          <p:cNvPr id="5" name="Picture 5" descr="Text&#10;&#10;Description automatically generated">
            <a:extLst>
              <a:ext uri="{FF2B5EF4-FFF2-40B4-BE49-F238E27FC236}">
                <a16:creationId xmlns:a16="http://schemas.microsoft.com/office/drawing/2014/main" id="{EA691AE1-DDB4-3400-A7FD-71C6CCFB3710}"/>
              </a:ext>
            </a:extLst>
          </p:cNvPr>
          <p:cNvPicPr>
            <a:picLocks noChangeAspect="1"/>
          </p:cNvPicPr>
          <p:nvPr/>
        </p:nvPicPr>
        <p:blipFill>
          <a:blip r:embed="rId3"/>
          <a:stretch>
            <a:fillRect/>
          </a:stretch>
        </p:blipFill>
        <p:spPr>
          <a:xfrm>
            <a:off x="1624739" y="5876122"/>
            <a:ext cx="4848386" cy="665773"/>
          </a:xfrm>
          <a:prstGeom prst="rect">
            <a:avLst/>
          </a:prstGeom>
        </p:spPr>
      </p:pic>
    </p:spTree>
    <p:extLst>
      <p:ext uri="{BB962C8B-B14F-4D97-AF65-F5344CB8AC3E}">
        <p14:creationId xmlns:p14="http://schemas.microsoft.com/office/powerpoint/2010/main" val="45089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8213-E933-AC75-378B-5BA2FB26C217}"/>
              </a:ext>
            </a:extLst>
          </p:cNvPr>
          <p:cNvSpPr>
            <a:spLocks noGrp="1"/>
          </p:cNvSpPr>
          <p:nvPr>
            <p:ph type="title"/>
          </p:nvPr>
        </p:nvSpPr>
        <p:spPr/>
        <p:txBody>
          <a:bodyPr>
            <a:normAutofit fontScale="90000"/>
          </a:bodyPr>
          <a:lstStyle/>
          <a:p>
            <a:r>
              <a:rPr lang="en-US" dirty="0">
                <a:ea typeface="+mj-lt"/>
                <a:cs typeface="+mj-lt"/>
              </a:rPr>
              <a:t>Constructors and Destructors with inline Definitions</a:t>
            </a:r>
            <a:endParaRPr lang="en-US" dirty="0"/>
          </a:p>
        </p:txBody>
      </p:sp>
      <p:sp>
        <p:nvSpPr>
          <p:cNvPr id="3" name="Content Placeholder 2">
            <a:extLst>
              <a:ext uri="{FF2B5EF4-FFF2-40B4-BE49-F238E27FC236}">
                <a16:creationId xmlns:a16="http://schemas.microsoft.com/office/drawing/2014/main" id="{E85A870D-6433-38B0-960F-E7218824D201}"/>
              </a:ext>
            </a:extLst>
          </p:cNvPr>
          <p:cNvSpPr>
            <a:spLocks noGrp="1"/>
          </p:cNvSpPr>
          <p:nvPr>
            <p:ph idx="1"/>
          </p:nvPr>
        </p:nvSpPr>
        <p:spPr/>
        <p:txBody>
          <a:bodyPr>
            <a:normAutofit fontScale="70000" lnSpcReduction="20000"/>
          </a:bodyPr>
          <a:lstStyle/>
          <a:p>
            <a:r>
              <a:rPr lang="en-US" dirty="0">
                <a:ea typeface="+mn-lt"/>
                <a:cs typeface="+mn-lt"/>
              </a:rPr>
              <a:t>Constructors and destructors are special methods belonging to a class and, as such, can be defined as inline. This point is illustrated by the new definition of the Account class in </a:t>
            </a:r>
            <a:r>
              <a:rPr lang="en-US" b="1" dirty="0">
                <a:solidFill>
                  <a:srgbClr val="FF0000"/>
                </a:solidFill>
                <a:ea typeface="+mn-lt"/>
                <a:cs typeface="+mn-lt"/>
              </a:rPr>
              <a:t>EXAMPLE</a:t>
            </a:r>
            <a:r>
              <a:rPr lang="en-US" dirty="0">
                <a:ea typeface="+mn-lt"/>
                <a:cs typeface="+mn-lt"/>
              </a:rPr>
              <a:t>. </a:t>
            </a:r>
            <a:endParaRPr lang="en-US">
              <a:ea typeface="+mn-lt"/>
              <a:cs typeface="+mn-lt"/>
            </a:endParaRPr>
          </a:p>
          <a:p>
            <a:pPr>
              <a:buSzPct val="114999"/>
            </a:pPr>
            <a:r>
              <a:rPr lang="en-US" b="1" dirty="0">
                <a:solidFill>
                  <a:srgbClr val="FF0000"/>
                </a:solidFill>
                <a:ea typeface="+mn-lt"/>
                <a:cs typeface="+mn-lt"/>
              </a:rPr>
              <a:t>EXAMPLE: New definition of class Account with inline methods</a:t>
            </a:r>
            <a:endParaRPr lang="en-US" dirty="0">
              <a:solidFill>
                <a:srgbClr val="262626"/>
              </a:solidFill>
            </a:endParaRPr>
          </a:p>
          <a:p>
            <a:pPr>
              <a:buSzPct val="114999"/>
            </a:pPr>
            <a:r>
              <a:rPr lang="en-US" dirty="0">
                <a:ea typeface="+mn-lt"/>
                <a:cs typeface="+mn-lt"/>
              </a:rPr>
              <a:t>The constructor and the destructor are both implicit inline. The constructor has a default value for each argument, which means that we also have a default constructor. You can now define objects without supplying an initialization list</a:t>
            </a:r>
            <a:endParaRPr lang="en-US"/>
          </a:p>
          <a:p>
            <a:pPr>
              <a:buSzPct val="114999"/>
            </a:pPr>
            <a:endParaRPr lang="en-US" dirty="0"/>
          </a:p>
          <a:p>
            <a:pPr>
              <a:buSzPct val="114999"/>
            </a:pPr>
            <a:endParaRPr lang="en-US" dirty="0">
              <a:ea typeface="+mn-lt"/>
              <a:cs typeface="+mn-lt"/>
            </a:endParaRPr>
          </a:p>
          <a:p>
            <a:pPr>
              <a:buSzPct val="114999"/>
            </a:pPr>
            <a:r>
              <a:rPr lang="en-US" dirty="0">
                <a:ea typeface="+mn-lt"/>
                <a:cs typeface="+mn-lt"/>
              </a:rPr>
              <a:t>Although we did not explicitly supply values here, the object temp was correctly initialized by the default constructor we defined. </a:t>
            </a:r>
            <a:endParaRPr lang="en-US" dirty="0"/>
          </a:p>
        </p:txBody>
      </p:sp>
      <p:pic>
        <p:nvPicPr>
          <p:cNvPr id="4" name="Picture 4">
            <a:extLst>
              <a:ext uri="{FF2B5EF4-FFF2-40B4-BE49-F238E27FC236}">
                <a16:creationId xmlns:a16="http://schemas.microsoft.com/office/drawing/2014/main" id="{882B20C4-D4A9-8A85-2361-BEB5DE6BF93A}"/>
              </a:ext>
            </a:extLst>
          </p:cNvPr>
          <p:cNvPicPr>
            <a:picLocks noChangeAspect="1"/>
          </p:cNvPicPr>
          <p:nvPr/>
        </p:nvPicPr>
        <p:blipFill>
          <a:blip r:embed="rId2"/>
          <a:stretch>
            <a:fillRect/>
          </a:stretch>
        </p:blipFill>
        <p:spPr>
          <a:xfrm>
            <a:off x="1502044" y="4265303"/>
            <a:ext cx="3272725" cy="484241"/>
          </a:xfrm>
          <a:prstGeom prst="rect">
            <a:avLst/>
          </a:prstGeom>
        </p:spPr>
      </p:pic>
    </p:spTree>
    <p:extLst>
      <p:ext uri="{BB962C8B-B14F-4D97-AF65-F5344CB8AC3E}">
        <p14:creationId xmlns:p14="http://schemas.microsoft.com/office/powerpoint/2010/main" val="47967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7011-C741-B9C4-BBA5-95A83E478A7B}"/>
              </a:ext>
            </a:extLst>
          </p:cNvPr>
          <p:cNvSpPr>
            <a:spLocks noGrp="1"/>
          </p:cNvSpPr>
          <p:nvPr>
            <p:ph type="title"/>
          </p:nvPr>
        </p:nvSpPr>
        <p:spPr/>
        <p:txBody>
          <a:bodyPr/>
          <a:lstStyle/>
          <a:p>
            <a:r>
              <a:rPr lang="en-US" dirty="0"/>
              <a:t>Access Methods</a:t>
            </a:r>
          </a:p>
        </p:txBody>
      </p:sp>
      <p:sp>
        <p:nvSpPr>
          <p:cNvPr id="3" name="Content Placeholder 2">
            <a:extLst>
              <a:ext uri="{FF2B5EF4-FFF2-40B4-BE49-F238E27FC236}">
                <a16:creationId xmlns:a16="http://schemas.microsoft.com/office/drawing/2014/main" id="{5C5F7A36-AB9C-D335-91DB-6CB1A1DD54B2}"/>
              </a:ext>
            </a:extLst>
          </p:cNvPr>
          <p:cNvSpPr>
            <a:spLocks noGrp="1"/>
          </p:cNvSpPr>
          <p:nvPr>
            <p:ph idx="1"/>
          </p:nvPr>
        </p:nvSpPr>
        <p:spPr/>
        <p:txBody>
          <a:bodyPr>
            <a:normAutofit fontScale="70000" lnSpcReduction="20000"/>
          </a:bodyPr>
          <a:lstStyle/>
          <a:p>
            <a:r>
              <a:rPr lang="en-US" dirty="0">
                <a:ea typeface="+mn-lt"/>
                <a:cs typeface="+mn-lt"/>
              </a:rPr>
              <a:t>An object’s data members are normally found in the private section of a class. To allow access to this data, you could place the data members in the public section of the class; however, this would undermine any attempt at data encapsulation. </a:t>
            </a:r>
          </a:p>
          <a:p>
            <a:pPr>
              <a:buSzPct val="114999"/>
            </a:pPr>
            <a:r>
              <a:rPr lang="en-US" b="1" dirty="0">
                <a:ea typeface="+mn-lt"/>
                <a:cs typeface="+mn-lt"/>
              </a:rPr>
              <a:t>Access methods</a:t>
            </a:r>
            <a:r>
              <a:rPr lang="en-US" dirty="0">
                <a:ea typeface="+mn-lt"/>
                <a:cs typeface="+mn-lt"/>
              </a:rPr>
              <a:t> offer a far more useful way of accessing the private data members. Access methods allow data to be read and manipulated in a controlled manner. If the access methods were defined as inline, access is just as efficient as direct access to the public members.</a:t>
            </a:r>
          </a:p>
          <a:p>
            <a:pPr>
              <a:buSzPct val="114999"/>
            </a:pPr>
            <a:r>
              <a:rPr lang="en-US" b="1" dirty="0">
                <a:solidFill>
                  <a:srgbClr val="FF0000"/>
                </a:solidFill>
              </a:rPr>
              <a:t>EXAMPLE: </a:t>
            </a:r>
            <a:r>
              <a:rPr lang="en-US" b="1" dirty="0">
                <a:solidFill>
                  <a:srgbClr val="FF0000"/>
                </a:solidFill>
                <a:ea typeface="+mn-lt"/>
                <a:cs typeface="+mn-lt"/>
              </a:rPr>
              <a:t>Class Account with set- and get-methods. </a:t>
            </a:r>
          </a:p>
          <a:p>
            <a:pPr>
              <a:buSzPct val="114999"/>
            </a:pPr>
            <a:r>
              <a:rPr lang="en-US" dirty="0">
                <a:ea typeface="+mn-lt"/>
                <a:cs typeface="+mn-lt"/>
              </a:rPr>
              <a:t>In the example, several access methods have been added to the Account class. You can now use the </a:t>
            </a:r>
            <a:r>
              <a:rPr lang="en-US" dirty="0" err="1">
                <a:ea typeface="+mn-lt"/>
                <a:cs typeface="+mn-lt"/>
              </a:rPr>
              <a:t>getName</a:t>
            </a:r>
            <a:r>
              <a:rPr lang="en-US" dirty="0">
                <a:ea typeface="+mn-lt"/>
                <a:cs typeface="+mn-lt"/>
              </a:rPr>
              <a:t>(), </a:t>
            </a:r>
            <a:r>
              <a:rPr lang="en-US" dirty="0" err="1">
                <a:ea typeface="+mn-lt"/>
                <a:cs typeface="+mn-lt"/>
              </a:rPr>
              <a:t>getNr</a:t>
            </a:r>
            <a:r>
              <a:rPr lang="en-US" dirty="0">
                <a:ea typeface="+mn-lt"/>
                <a:cs typeface="+mn-lt"/>
              </a:rPr>
              <a:t>(), </a:t>
            </a:r>
            <a:r>
              <a:rPr lang="en-US" dirty="0" err="1">
                <a:ea typeface="+mn-lt"/>
                <a:cs typeface="+mn-lt"/>
              </a:rPr>
              <a:t>getState</a:t>
            </a:r>
            <a:r>
              <a:rPr lang="en-US" dirty="0">
                <a:ea typeface="+mn-lt"/>
                <a:cs typeface="+mn-lt"/>
              </a:rPr>
              <a:t>() methods to read the individual data members. As is illustrated in </a:t>
            </a:r>
            <a:r>
              <a:rPr lang="en-US" dirty="0" err="1">
                <a:ea typeface="+mn-lt"/>
                <a:cs typeface="+mn-lt"/>
              </a:rPr>
              <a:t>getName</a:t>
            </a:r>
            <a:r>
              <a:rPr lang="en-US" dirty="0">
                <a:ea typeface="+mn-lt"/>
                <a:cs typeface="+mn-lt"/>
              </a:rPr>
              <a:t>(), references should be read-only when used as return values. Direct access for write operations could be possible otherwise. To manipulate data members, the following methods can be used: </a:t>
            </a:r>
            <a:r>
              <a:rPr lang="en-US" dirty="0" err="1">
                <a:ea typeface="+mn-lt"/>
                <a:cs typeface="+mn-lt"/>
              </a:rPr>
              <a:t>setName</a:t>
            </a:r>
            <a:r>
              <a:rPr lang="en-US" dirty="0">
                <a:ea typeface="+mn-lt"/>
                <a:cs typeface="+mn-lt"/>
              </a:rPr>
              <a:t>(), </a:t>
            </a:r>
            <a:r>
              <a:rPr lang="en-US" dirty="0" err="1">
                <a:ea typeface="+mn-lt"/>
                <a:cs typeface="+mn-lt"/>
              </a:rPr>
              <a:t>setNr</a:t>
            </a:r>
            <a:r>
              <a:rPr lang="en-US" dirty="0">
                <a:ea typeface="+mn-lt"/>
                <a:cs typeface="+mn-lt"/>
              </a:rPr>
              <a:t>(), </a:t>
            </a:r>
            <a:r>
              <a:rPr lang="en-US" dirty="0" err="1">
                <a:ea typeface="+mn-lt"/>
                <a:cs typeface="+mn-lt"/>
              </a:rPr>
              <a:t>setState</a:t>
            </a:r>
            <a:r>
              <a:rPr lang="en-US" dirty="0">
                <a:ea typeface="+mn-lt"/>
                <a:cs typeface="+mn-lt"/>
              </a:rPr>
              <a:t>().</a:t>
            </a:r>
            <a:endParaRPr lang="en-US" b="1" dirty="0">
              <a:solidFill>
                <a:srgbClr val="FF0000"/>
              </a:solidFill>
            </a:endParaRPr>
          </a:p>
          <a:p>
            <a:pPr>
              <a:buSzPct val="114999"/>
            </a:pPr>
            <a:endParaRPr lang="en-US" b="1" dirty="0">
              <a:solidFill>
                <a:srgbClr val="FF0000"/>
              </a:solidFill>
            </a:endParaRPr>
          </a:p>
        </p:txBody>
      </p:sp>
    </p:spTree>
    <p:extLst>
      <p:ext uri="{BB962C8B-B14F-4D97-AF65-F5344CB8AC3E}">
        <p14:creationId xmlns:p14="http://schemas.microsoft.com/office/powerpoint/2010/main" val="407770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9C7E-680E-C63A-D5E9-51B7300BED8C}"/>
              </a:ext>
            </a:extLst>
          </p:cNvPr>
          <p:cNvSpPr>
            <a:spLocks noGrp="1"/>
          </p:cNvSpPr>
          <p:nvPr>
            <p:ph type="title"/>
          </p:nvPr>
        </p:nvSpPr>
        <p:spPr/>
        <p:txBody>
          <a:bodyPr/>
          <a:lstStyle/>
          <a:p>
            <a:r>
              <a:rPr lang="en-US" dirty="0">
                <a:ea typeface="+mj-lt"/>
                <a:cs typeface="+mj-lt"/>
              </a:rPr>
              <a:t>Access Method Benefits</a:t>
            </a:r>
            <a:endParaRPr lang="en-US" dirty="0"/>
          </a:p>
        </p:txBody>
      </p:sp>
      <p:sp>
        <p:nvSpPr>
          <p:cNvPr id="3" name="Content Placeholder 2">
            <a:extLst>
              <a:ext uri="{FF2B5EF4-FFF2-40B4-BE49-F238E27FC236}">
                <a16:creationId xmlns:a16="http://schemas.microsoft.com/office/drawing/2014/main" id="{A9E029E3-CC8E-0183-61F8-4384DBA5565C}"/>
              </a:ext>
            </a:extLst>
          </p:cNvPr>
          <p:cNvSpPr>
            <a:spLocks noGrp="1"/>
          </p:cNvSpPr>
          <p:nvPr>
            <p:ph idx="1"/>
          </p:nvPr>
        </p:nvSpPr>
        <p:spPr>
          <a:xfrm>
            <a:off x="1295401" y="2453610"/>
            <a:ext cx="9601196" cy="3751596"/>
          </a:xfrm>
        </p:spPr>
        <p:txBody>
          <a:bodyPr>
            <a:normAutofit fontScale="85000" lnSpcReduction="10000"/>
          </a:bodyPr>
          <a:lstStyle/>
          <a:p>
            <a:r>
              <a:rPr lang="en-US" dirty="0">
                <a:ea typeface="+mn-lt"/>
                <a:cs typeface="+mn-lt"/>
              </a:rPr>
              <a:t>Defining access methods for reading and writing to each data member may seem like a lot of work—all that typing, reams of source code, and the programmer has to remember the names and tasks performed by all those methods. </a:t>
            </a:r>
          </a:p>
          <a:p>
            <a:pPr>
              <a:buSzPct val="114999"/>
            </a:pPr>
            <a:r>
              <a:rPr lang="en-US" dirty="0">
                <a:ea typeface="+mn-lt"/>
                <a:cs typeface="+mn-lt"/>
              </a:rPr>
              <a:t>So, you may be asking yourself how you benefit from using access methods. There are two important issues:</a:t>
            </a:r>
          </a:p>
          <a:p>
            <a:pPr lvl="1">
              <a:buSzPct val="114999"/>
            </a:pPr>
            <a:r>
              <a:rPr lang="en-US" dirty="0">
                <a:ea typeface="+mn-lt"/>
                <a:cs typeface="+mn-lt"/>
              </a:rPr>
              <a:t>Access methods can prevent invalid access attempts at the onset by performing sanity checks. If a class contains a member designed to represent positive numbers only, an access method can prevent processing negative numbers. </a:t>
            </a:r>
          </a:p>
          <a:p>
            <a:pPr lvl="1">
              <a:buSzPct val="114999"/>
            </a:pPr>
            <a:r>
              <a:rPr lang="en-US" dirty="0">
                <a:ea typeface="+mn-lt"/>
                <a:cs typeface="+mn-lt"/>
              </a:rPr>
              <a:t>Access methods also hide the actual implementation of a class. It is therefore possible to modify the internal structure of your data at a later stage. If you detect that a new data structure will allow more efficient data handling, you can add this modification to a new version of the class. Provided the public interface to the class remains unchanged, an application program can be leveraged by the modification without needing to modify the application itself. You simply recompile the application program</a:t>
            </a:r>
            <a:endParaRPr lang="en-US"/>
          </a:p>
        </p:txBody>
      </p:sp>
    </p:spTree>
    <p:extLst>
      <p:ext uri="{BB962C8B-B14F-4D97-AF65-F5344CB8AC3E}">
        <p14:creationId xmlns:p14="http://schemas.microsoft.com/office/powerpoint/2010/main" val="65805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FD26-22DC-98CE-F0E3-3C0F8D5016AB}"/>
              </a:ext>
            </a:extLst>
          </p:cNvPr>
          <p:cNvSpPr>
            <a:spLocks noGrp="1"/>
          </p:cNvSpPr>
          <p:nvPr>
            <p:ph type="title"/>
          </p:nvPr>
        </p:nvSpPr>
        <p:spPr/>
        <p:txBody>
          <a:bodyPr/>
          <a:lstStyle/>
          <a:p>
            <a:r>
              <a:rPr lang="en-US" dirty="0"/>
              <a:t>Const Objects and Methods</a:t>
            </a:r>
          </a:p>
        </p:txBody>
      </p:sp>
      <p:sp>
        <p:nvSpPr>
          <p:cNvPr id="3" name="Content Placeholder 2">
            <a:extLst>
              <a:ext uri="{FF2B5EF4-FFF2-40B4-BE49-F238E27FC236}">
                <a16:creationId xmlns:a16="http://schemas.microsoft.com/office/drawing/2014/main" id="{E9DE29D6-6229-43BB-DDD8-8353690475F1}"/>
              </a:ext>
            </a:extLst>
          </p:cNvPr>
          <p:cNvSpPr>
            <a:spLocks noGrp="1"/>
          </p:cNvSpPr>
          <p:nvPr>
            <p:ph idx="1"/>
          </p:nvPr>
        </p:nvSpPr>
        <p:spPr/>
        <p:txBody>
          <a:bodyPr>
            <a:normAutofit fontScale="85000" lnSpcReduction="20000"/>
          </a:bodyPr>
          <a:lstStyle/>
          <a:p>
            <a:r>
              <a:rPr lang="en-US" dirty="0">
                <a:ea typeface="+mn-lt"/>
                <a:cs typeface="+mn-lt"/>
              </a:rPr>
              <a:t>If you define an object as </a:t>
            </a:r>
            <a:r>
              <a:rPr lang="en-US" b="1" dirty="0">
                <a:ea typeface="+mn-lt"/>
                <a:cs typeface="+mn-lt"/>
              </a:rPr>
              <a:t>const</a:t>
            </a:r>
            <a:r>
              <a:rPr lang="en-US" dirty="0">
                <a:ea typeface="+mn-lt"/>
                <a:cs typeface="+mn-lt"/>
              </a:rPr>
              <a:t>, the program can only read the object. As mentioned earlier, the object must be initialized when you define it for this reason.</a:t>
            </a:r>
          </a:p>
          <a:p>
            <a:pPr>
              <a:buSzPct val="114999"/>
            </a:pPr>
            <a:endParaRPr lang="en-US" dirty="0"/>
          </a:p>
          <a:p>
            <a:pPr>
              <a:buSzPct val="114999"/>
            </a:pPr>
            <a:endParaRPr lang="en-US" dirty="0"/>
          </a:p>
          <a:p>
            <a:pPr>
              <a:buSzPct val="114999"/>
            </a:pPr>
            <a:r>
              <a:rPr lang="en-US" dirty="0">
                <a:ea typeface="+mn-lt"/>
                <a:cs typeface="+mn-lt"/>
              </a:rPr>
              <a:t>The object inv cannot be modified at a later stage. This also means that methods such as </a:t>
            </a:r>
            <a:r>
              <a:rPr lang="en-US" dirty="0" err="1">
                <a:ea typeface="+mn-lt"/>
                <a:cs typeface="+mn-lt"/>
              </a:rPr>
              <a:t>setName</a:t>
            </a:r>
            <a:r>
              <a:rPr lang="en-US" dirty="0">
                <a:ea typeface="+mn-lt"/>
                <a:cs typeface="+mn-lt"/>
              </a:rPr>
              <a:t>() cannot be called for this object. However, methods such as </a:t>
            </a:r>
            <a:r>
              <a:rPr lang="en-US" dirty="0" err="1">
                <a:ea typeface="+mn-lt"/>
                <a:cs typeface="+mn-lt"/>
              </a:rPr>
              <a:t>getName</a:t>
            </a:r>
            <a:r>
              <a:rPr lang="en-US" dirty="0">
                <a:ea typeface="+mn-lt"/>
                <a:cs typeface="+mn-lt"/>
              </a:rPr>
              <a:t> or display() will be similarly unavailable although they only perform read access with the data members. </a:t>
            </a:r>
          </a:p>
          <a:p>
            <a:pPr>
              <a:buSzPct val="114999"/>
            </a:pPr>
            <a:r>
              <a:rPr lang="en-US" dirty="0">
                <a:ea typeface="+mn-lt"/>
                <a:cs typeface="+mn-lt"/>
              </a:rPr>
              <a:t>The reason for this is that the compiler cannot decide whether a method performs write operations or only read operations with data members unless additional information is supplied.</a:t>
            </a:r>
            <a:endParaRPr lang="en-US" dirty="0"/>
          </a:p>
        </p:txBody>
      </p:sp>
      <p:pic>
        <p:nvPicPr>
          <p:cNvPr id="4" name="Picture 4">
            <a:extLst>
              <a:ext uri="{FF2B5EF4-FFF2-40B4-BE49-F238E27FC236}">
                <a16:creationId xmlns:a16="http://schemas.microsoft.com/office/drawing/2014/main" id="{3CA2CFD8-8835-4601-A443-B78D649560F0}"/>
              </a:ext>
            </a:extLst>
          </p:cNvPr>
          <p:cNvPicPr>
            <a:picLocks noChangeAspect="1"/>
          </p:cNvPicPr>
          <p:nvPr/>
        </p:nvPicPr>
        <p:blipFill>
          <a:blip r:embed="rId2"/>
          <a:stretch>
            <a:fillRect/>
          </a:stretch>
        </p:blipFill>
        <p:spPr>
          <a:xfrm>
            <a:off x="1573078" y="3288639"/>
            <a:ext cx="7341030" cy="480907"/>
          </a:xfrm>
          <a:prstGeom prst="rect">
            <a:avLst/>
          </a:prstGeom>
        </p:spPr>
      </p:pic>
    </p:spTree>
    <p:extLst>
      <p:ext uri="{BB962C8B-B14F-4D97-AF65-F5344CB8AC3E}">
        <p14:creationId xmlns:p14="http://schemas.microsoft.com/office/powerpoint/2010/main" val="38627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748B-8325-D0D6-0252-49C183059D74}"/>
              </a:ext>
            </a:extLst>
          </p:cNvPr>
          <p:cNvSpPr>
            <a:spLocks noGrp="1"/>
          </p:cNvSpPr>
          <p:nvPr>
            <p:ph type="title"/>
          </p:nvPr>
        </p:nvSpPr>
        <p:spPr/>
        <p:txBody>
          <a:bodyPr/>
          <a:lstStyle/>
          <a:p>
            <a:r>
              <a:rPr lang="en-US" dirty="0">
                <a:ea typeface="+mj-lt"/>
                <a:cs typeface="+mj-lt"/>
              </a:rPr>
              <a:t>Read-Only Methods</a:t>
            </a:r>
            <a:endParaRPr lang="en-US" dirty="0"/>
          </a:p>
        </p:txBody>
      </p:sp>
      <p:sp>
        <p:nvSpPr>
          <p:cNvPr id="3" name="Content Placeholder 2">
            <a:extLst>
              <a:ext uri="{FF2B5EF4-FFF2-40B4-BE49-F238E27FC236}">
                <a16:creationId xmlns:a16="http://schemas.microsoft.com/office/drawing/2014/main" id="{030C2765-21EA-054F-38B5-8EC618C95F60}"/>
              </a:ext>
            </a:extLst>
          </p:cNvPr>
          <p:cNvSpPr>
            <a:spLocks noGrp="1"/>
          </p:cNvSpPr>
          <p:nvPr>
            <p:ph idx="1"/>
          </p:nvPr>
        </p:nvSpPr>
        <p:spPr>
          <a:xfrm>
            <a:off x="1295401" y="2556932"/>
            <a:ext cx="9601196" cy="3590156"/>
          </a:xfrm>
        </p:spPr>
        <p:txBody>
          <a:bodyPr>
            <a:normAutofit fontScale="85000" lnSpcReduction="20000"/>
          </a:bodyPr>
          <a:lstStyle/>
          <a:p>
            <a:r>
              <a:rPr lang="en-US" dirty="0">
                <a:ea typeface="+mn-lt"/>
                <a:cs typeface="+mn-lt"/>
              </a:rPr>
              <a:t>Methods that perform only read operations and that you need to call for constant objects must be identified as read-only. To identify a method as read-only, append the const keyword in the method declaration and in the function header for the method definition.</a:t>
            </a:r>
          </a:p>
          <a:p>
            <a:pPr>
              <a:buSzPct val="114999"/>
            </a:pPr>
            <a:endParaRPr lang="en-US" dirty="0">
              <a:ea typeface="+mn-lt"/>
              <a:cs typeface="+mn-lt"/>
            </a:endParaRPr>
          </a:p>
          <a:p>
            <a:pPr>
              <a:buSzPct val="114999"/>
            </a:pPr>
            <a:r>
              <a:rPr lang="en-US" dirty="0">
                <a:ea typeface="+mn-lt"/>
                <a:cs typeface="+mn-lt"/>
              </a:rPr>
              <a:t>This declares the </a:t>
            </a:r>
            <a:r>
              <a:rPr lang="en-US" dirty="0" err="1">
                <a:ea typeface="+mn-lt"/>
                <a:cs typeface="+mn-lt"/>
              </a:rPr>
              <a:t>getNr</a:t>
            </a:r>
            <a:r>
              <a:rPr lang="en-US" dirty="0">
                <a:ea typeface="+mn-lt"/>
                <a:cs typeface="+mn-lt"/>
              </a:rPr>
              <a:t>() method as a </a:t>
            </a:r>
            <a:r>
              <a:rPr lang="en-US" b="1" dirty="0">
                <a:ea typeface="+mn-lt"/>
                <a:cs typeface="+mn-lt"/>
              </a:rPr>
              <a:t>read-only method</a:t>
            </a:r>
            <a:r>
              <a:rPr lang="en-US" dirty="0">
                <a:ea typeface="+mn-lt"/>
                <a:cs typeface="+mn-lt"/>
              </a:rPr>
              <a:t> that can be used for constant objects.</a:t>
            </a:r>
          </a:p>
          <a:p>
            <a:pPr>
              <a:buSzPct val="114999"/>
            </a:pPr>
            <a:endParaRPr lang="en-US" dirty="0"/>
          </a:p>
          <a:p>
            <a:pPr>
              <a:buSzPct val="114999"/>
            </a:pPr>
            <a:r>
              <a:rPr lang="en-US" dirty="0">
                <a:ea typeface="+mn-lt"/>
                <a:cs typeface="+mn-lt"/>
              </a:rPr>
              <a:t>Of course, this does not prevent you from calling a read-only method for a non-constant object. </a:t>
            </a:r>
          </a:p>
          <a:p>
            <a:pPr>
              <a:buSzPct val="114999"/>
            </a:pPr>
            <a:r>
              <a:rPr lang="en-US" dirty="0">
                <a:ea typeface="+mn-lt"/>
                <a:cs typeface="+mn-lt"/>
              </a:rPr>
              <a:t>The compiler issues an error message if a read-only method tries to modify a data member. This also occurs when a read-only method calls another method that is not defined as const.</a:t>
            </a:r>
            <a:endParaRPr lang="en-US"/>
          </a:p>
        </p:txBody>
      </p:sp>
      <p:pic>
        <p:nvPicPr>
          <p:cNvPr id="4" name="Picture 4">
            <a:extLst>
              <a:ext uri="{FF2B5EF4-FFF2-40B4-BE49-F238E27FC236}">
                <a16:creationId xmlns:a16="http://schemas.microsoft.com/office/drawing/2014/main" id="{49C4406A-7F87-19E3-9206-7C891B9CED21}"/>
              </a:ext>
            </a:extLst>
          </p:cNvPr>
          <p:cNvPicPr>
            <a:picLocks noChangeAspect="1"/>
          </p:cNvPicPr>
          <p:nvPr/>
        </p:nvPicPr>
        <p:blipFill>
          <a:blip r:embed="rId2"/>
          <a:stretch>
            <a:fillRect/>
          </a:stretch>
        </p:blipFill>
        <p:spPr>
          <a:xfrm>
            <a:off x="1592451" y="3406360"/>
            <a:ext cx="4228454" cy="452110"/>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940524EE-5080-1318-FCBD-32C0D67B25AF}"/>
              </a:ext>
            </a:extLst>
          </p:cNvPr>
          <p:cNvPicPr>
            <a:picLocks noChangeAspect="1"/>
          </p:cNvPicPr>
          <p:nvPr/>
        </p:nvPicPr>
        <p:blipFill>
          <a:blip r:embed="rId3"/>
          <a:stretch>
            <a:fillRect/>
          </a:stretch>
        </p:blipFill>
        <p:spPr>
          <a:xfrm>
            <a:off x="1592451" y="4431307"/>
            <a:ext cx="5190639" cy="436368"/>
          </a:xfrm>
          <a:prstGeom prst="rect">
            <a:avLst/>
          </a:prstGeom>
        </p:spPr>
      </p:pic>
    </p:spTree>
    <p:extLst>
      <p:ext uri="{BB962C8B-B14F-4D97-AF65-F5344CB8AC3E}">
        <p14:creationId xmlns:p14="http://schemas.microsoft.com/office/powerpoint/2010/main" val="332546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482E-DD2E-8427-B9E6-6440FD5970E1}"/>
              </a:ext>
            </a:extLst>
          </p:cNvPr>
          <p:cNvSpPr>
            <a:spLocks noGrp="1"/>
          </p:cNvSpPr>
          <p:nvPr>
            <p:ph type="title"/>
          </p:nvPr>
        </p:nvSpPr>
        <p:spPr/>
        <p:txBody>
          <a:bodyPr>
            <a:normAutofit fontScale="90000"/>
          </a:bodyPr>
          <a:lstStyle/>
          <a:p>
            <a:r>
              <a:rPr lang="en-US" dirty="0">
                <a:ea typeface="+mj-lt"/>
                <a:cs typeface="+mj-lt"/>
              </a:rPr>
              <a:t>const and Non-const Versions of a Method</a:t>
            </a:r>
            <a:endParaRPr lang="en-US" dirty="0"/>
          </a:p>
        </p:txBody>
      </p:sp>
      <p:sp>
        <p:nvSpPr>
          <p:cNvPr id="3" name="Content Placeholder 2">
            <a:extLst>
              <a:ext uri="{FF2B5EF4-FFF2-40B4-BE49-F238E27FC236}">
                <a16:creationId xmlns:a16="http://schemas.microsoft.com/office/drawing/2014/main" id="{9EF6F02B-B28F-D206-3FB6-0C774B7916C1}"/>
              </a:ext>
            </a:extLst>
          </p:cNvPr>
          <p:cNvSpPr>
            <a:spLocks noGrp="1"/>
          </p:cNvSpPr>
          <p:nvPr>
            <p:ph idx="1"/>
          </p:nvPr>
        </p:nvSpPr>
        <p:spPr/>
        <p:txBody>
          <a:bodyPr/>
          <a:lstStyle/>
          <a:p>
            <a:pPr>
              <a:buSzPct val="114999"/>
            </a:pPr>
            <a:r>
              <a:rPr lang="en-US" dirty="0">
                <a:ea typeface="+mn-lt"/>
                <a:cs typeface="+mn-lt"/>
              </a:rPr>
              <a:t>Since the const keyword is part of the method’s signature, you can define two versions of the method: </a:t>
            </a:r>
          </a:p>
          <a:p>
            <a:pPr lvl="1">
              <a:buSzPct val="114999"/>
            </a:pPr>
            <a:r>
              <a:rPr lang="en-US" dirty="0">
                <a:ea typeface="+mn-lt"/>
                <a:cs typeface="+mn-lt"/>
              </a:rPr>
              <a:t>a read-only version, which will be called for constant objects by default,</a:t>
            </a:r>
          </a:p>
          <a:p>
            <a:pPr lvl="1">
              <a:buSzPct val="114999"/>
            </a:pPr>
            <a:r>
              <a:rPr lang="en-US" dirty="0">
                <a:ea typeface="+mn-lt"/>
                <a:cs typeface="+mn-lt"/>
              </a:rPr>
              <a:t>a normal version, which will be called for non-const objects. </a:t>
            </a:r>
            <a:endParaRPr lang="en-US" dirty="0"/>
          </a:p>
        </p:txBody>
      </p:sp>
    </p:spTree>
    <p:extLst>
      <p:ext uri="{BB962C8B-B14F-4D97-AF65-F5344CB8AC3E}">
        <p14:creationId xmlns:p14="http://schemas.microsoft.com/office/powerpoint/2010/main" val="338600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62A9-9875-6FB5-7DCB-A74A3539894C}"/>
              </a:ext>
            </a:extLst>
          </p:cNvPr>
          <p:cNvSpPr>
            <a:spLocks noGrp="1"/>
          </p:cNvSpPr>
          <p:nvPr>
            <p:ph type="title"/>
          </p:nvPr>
        </p:nvSpPr>
        <p:spPr/>
        <p:txBody>
          <a:bodyPr/>
          <a:lstStyle/>
          <a:p>
            <a:r>
              <a:rPr lang="en-US" dirty="0"/>
              <a:t>Standard Methods</a:t>
            </a:r>
          </a:p>
        </p:txBody>
      </p:sp>
      <p:sp>
        <p:nvSpPr>
          <p:cNvPr id="3" name="Content Placeholder 2">
            <a:extLst>
              <a:ext uri="{FF2B5EF4-FFF2-40B4-BE49-F238E27FC236}">
                <a16:creationId xmlns:a16="http://schemas.microsoft.com/office/drawing/2014/main" id="{88C77C2C-6B79-A757-DF96-37412842B7DA}"/>
              </a:ext>
            </a:extLst>
          </p:cNvPr>
          <p:cNvSpPr>
            <a:spLocks noGrp="1"/>
          </p:cNvSpPr>
          <p:nvPr>
            <p:ph idx="1"/>
          </p:nvPr>
        </p:nvSpPr>
        <p:spPr/>
        <p:txBody>
          <a:bodyPr>
            <a:normAutofit fontScale="85000" lnSpcReduction="20000"/>
          </a:bodyPr>
          <a:lstStyle/>
          <a:p>
            <a:r>
              <a:rPr lang="en-US" dirty="0">
                <a:ea typeface="+mn-lt"/>
                <a:cs typeface="+mn-lt"/>
              </a:rPr>
              <a:t>Every class </a:t>
            </a:r>
            <a:r>
              <a:rPr lang="en-US" b="1" dirty="0">
                <a:ea typeface="+mn-lt"/>
                <a:cs typeface="+mn-lt"/>
              </a:rPr>
              <a:t>automatically</a:t>
            </a:r>
            <a:r>
              <a:rPr lang="en-US" dirty="0">
                <a:ea typeface="+mn-lt"/>
                <a:cs typeface="+mn-lt"/>
              </a:rPr>
              <a:t> contains four standard methods: </a:t>
            </a:r>
          </a:p>
          <a:p>
            <a:pPr lvl="1">
              <a:buSzPct val="114999"/>
            </a:pPr>
            <a:r>
              <a:rPr lang="en-US" b="1" dirty="0">
                <a:ea typeface="+mn-lt"/>
                <a:cs typeface="+mn-lt"/>
              </a:rPr>
              <a:t>the default constructor </a:t>
            </a:r>
          </a:p>
          <a:p>
            <a:pPr lvl="1">
              <a:buSzPct val="114999"/>
            </a:pPr>
            <a:r>
              <a:rPr lang="en-US" b="1" dirty="0">
                <a:ea typeface="+mn-lt"/>
                <a:cs typeface="+mn-lt"/>
              </a:rPr>
              <a:t>the destructor </a:t>
            </a:r>
          </a:p>
          <a:p>
            <a:pPr lvl="1">
              <a:buSzPct val="114999"/>
            </a:pPr>
            <a:r>
              <a:rPr lang="en-US" b="1" dirty="0">
                <a:ea typeface="+mn-lt"/>
                <a:cs typeface="+mn-lt"/>
              </a:rPr>
              <a:t>the copy constructor </a:t>
            </a:r>
          </a:p>
          <a:p>
            <a:pPr lvl="1">
              <a:buSzPct val="114999"/>
            </a:pPr>
            <a:r>
              <a:rPr lang="en-US" b="1" dirty="0">
                <a:ea typeface="+mn-lt"/>
                <a:cs typeface="+mn-lt"/>
              </a:rPr>
              <a:t>the assignment.</a:t>
            </a:r>
            <a:r>
              <a:rPr lang="en-US" dirty="0">
                <a:ea typeface="+mn-lt"/>
                <a:cs typeface="+mn-lt"/>
              </a:rPr>
              <a:t> </a:t>
            </a:r>
            <a:endParaRPr lang="en-US">
              <a:ea typeface="+mn-lt"/>
              <a:cs typeface="+mn-lt"/>
            </a:endParaRPr>
          </a:p>
          <a:p>
            <a:pPr>
              <a:buSzPct val="114999"/>
            </a:pPr>
            <a:r>
              <a:rPr lang="en-US" dirty="0">
                <a:ea typeface="+mn-lt"/>
                <a:cs typeface="+mn-lt"/>
              </a:rPr>
              <a:t>You can use your own definitions to replace these standard methods. As illustrated by the sample class Account, the compiler only uses the pre-defined default constructor if no other constructor is available. </a:t>
            </a:r>
            <a:endParaRPr lang="en-US">
              <a:ea typeface="+mn-lt"/>
              <a:cs typeface="+mn-lt"/>
            </a:endParaRPr>
          </a:p>
          <a:p>
            <a:pPr>
              <a:buSzPct val="114999"/>
            </a:pPr>
            <a:r>
              <a:rPr lang="en-US" dirty="0">
                <a:ea typeface="+mn-lt"/>
                <a:cs typeface="+mn-lt"/>
              </a:rPr>
              <a:t>The default constructor and the implicit, minimal version of a destructor were introduced earlier.</a:t>
            </a:r>
            <a:endParaRPr lang="en-US"/>
          </a:p>
        </p:txBody>
      </p:sp>
    </p:spTree>
    <p:extLst>
      <p:ext uri="{BB962C8B-B14F-4D97-AF65-F5344CB8AC3E}">
        <p14:creationId xmlns:p14="http://schemas.microsoft.com/office/powerpoint/2010/main" val="18312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9A1C-6C00-0359-7090-04884E1F11E0}"/>
              </a:ext>
            </a:extLst>
          </p:cNvPr>
          <p:cNvSpPr>
            <a:spLocks noGrp="1"/>
          </p:cNvSpPr>
          <p:nvPr>
            <p:ph type="title"/>
          </p:nvPr>
        </p:nvSpPr>
        <p:spPr/>
        <p:txBody>
          <a:bodyPr/>
          <a:lstStyle/>
          <a:p>
            <a:r>
              <a:rPr lang="en-US" dirty="0">
                <a:ea typeface="+mj-lt"/>
                <a:cs typeface="+mj-lt"/>
              </a:rPr>
              <a:t>The Task of a Constructor</a:t>
            </a:r>
            <a:endParaRPr lang="en-US" dirty="0"/>
          </a:p>
        </p:txBody>
      </p:sp>
      <p:sp>
        <p:nvSpPr>
          <p:cNvPr id="3" name="Content Placeholder 2">
            <a:extLst>
              <a:ext uri="{FF2B5EF4-FFF2-40B4-BE49-F238E27FC236}">
                <a16:creationId xmlns:a16="http://schemas.microsoft.com/office/drawing/2014/main" id="{8E6C02B6-9646-6073-4EB4-2B22CD162472}"/>
              </a:ext>
            </a:extLst>
          </p:cNvPr>
          <p:cNvSpPr>
            <a:spLocks noGrp="1"/>
          </p:cNvSpPr>
          <p:nvPr>
            <p:ph idx="1"/>
          </p:nvPr>
        </p:nvSpPr>
        <p:spPr/>
        <p:txBody>
          <a:bodyPr>
            <a:normAutofit fontScale="92500" lnSpcReduction="10000"/>
          </a:bodyPr>
          <a:lstStyle/>
          <a:p>
            <a:r>
              <a:rPr lang="en-US" dirty="0">
                <a:ea typeface="+mn-lt"/>
                <a:cs typeface="+mn-lt"/>
              </a:rPr>
              <a:t>Traditional programming languages only allocate memory for a variable being defined. The programmer must ensure that the variable is initialized with suitable values. </a:t>
            </a:r>
          </a:p>
          <a:p>
            <a:pPr>
              <a:buSzPct val="114999"/>
            </a:pPr>
            <a:r>
              <a:rPr lang="en-US" dirty="0">
                <a:ea typeface="+mn-lt"/>
                <a:cs typeface="+mn-lt"/>
              </a:rPr>
              <a:t>An object of the class Account, as described in the previous chapter, does not possess any valid values until the method </a:t>
            </a:r>
            <a:r>
              <a:rPr lang="en-US" dirty="0" err="1">
                <a:ea typeface="+mn-lt"/>
                <a:cs typeface="+mn-lt"/>
              </a:rPr>
              <a:t>init</a:t>
            </a:r>
            <a:r>
              <a:rPr lang="en-US" dirty="0">
                <a:ea typeface="+mn-lt"/>
                <a:cs typeface="+mn-lt"/>
              </a:rPr>
              <a:t>() is called. Non-initialized objects can lead to serious runtime errors in your programs. </a:t>
            </a:r>
          </a:p>
          <a:p>
            <a:pPr>
              <a:buSzPct val="114999"/>
            </a:pPr>
            <a:r>
              <a:rPr lang="en-US" dirty="0">
                <a:ea typeface="+mn-lt"/>
                <a:cs typeface="+mn-lt"/>
              </a:rPr>
              <a:t>To avoid errors of this type, C++ performs implicit initialization when an object is defined. This ensures that objects will always have valid data to work on. Initialization is performed by special methods known as </a:t>
            </a:r>
            <a:r>
              <a:rPr lang="en-US" b="1" dirty="0">
                <a:ea typeface="+mn-lt"/>
                <a:cs typeface="+mn-lt"/>
              </a:rPr>
              <a:t>constructors</a:t>
            </a:r>
            <a:r>
              <a:rPr lang="en-US" dirty="0">
                <a:ea typeface="+mn-lt"/>
                <a:cs typeface="+mn-lt"/>
              </a:rPr>
              <a:t>.</a:t>
            </a:r>
            <a:endParaRPr lang="en-US"/>
          </a:p>
        </p:txBody>
      </p:sp>
    </p:spTree>
    <p:extLst>
      <p:ext uri="{BB962C8B-B14F-4D97-AF65-F5344CB8AC3E}">
        <p14:creationId xmlns:p14="http://schemas.microsoft.com/office/powerpoint/2010/main" val="4267849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09A2-05DD-CD8C-30D6-F4FC8463F1F0}"/>
              </a:ext>
            </a:extLst>
          </p:cNvPr>
          <p:cNvSpPr>
            <a:spLocks noGrp="1"/>
          </p:cNvSpPr>
          <p:nvPr>
            <p:ph type="title"/>
          </p:nvPr>
        </p:nvSpPr>
        <p:spPr/>
        <p:txBody>
          <a:bodyPr/>
          <a:lstStyle/>
          <a:p>
            <a:r>
              <a:rPr lang="en-US" dirty="0">
                <a:ea typeface="+mj-lt"/>
                <a:cs typeface="+mj-lt"/>
              </a:rPr>
              <a:t>Copy Constructor</a:t>
            </a:r>
            <a:endParaRPr lang="en-US" dirty="0"/>
          </a:p>
        </p:txBody>
      </p:sp>
      <p:sp>
        <p:nvSpPr>
          <p:cNvPr id="3" name="Content Placeholder 2">
            <a:extLst>
              <a:ext uri="{FF2B5EF4-FFF2-40B4-BE49-F238E27FC236}">
                <a16:creationId xmlns:a16="http://schemas.microsoft.com/office/drawing/2014/main" id="{4BC4CE83-1633-A768-7230-5426C09E49F3}"/>
              </a:ext>
            </a:extLst>
          </p:cNvPr>
          <p:cNvSpPr>
            <a:spLocks noGrp="1"/>
          </p:cNvSpPr>
          <p:nvPr>
            <p:ph idx="1"/>
          </p:nvPr>
        </p:nvSpPr>
        <p:spPr>
          <a:xfrm>
            <a:off x="1276028" y="2518186"/>
            <a:ext cx="9601196" cy="3318936"/>
          </a:xfrm>
        </p:spPr>
        <p:txBody>
          <a:bodyPr>
            <a:normAutofit fontScale="70000" lnSpcReduction="20000"/>
          </a:bodyPr>
          <a:lstStyle/>
          <a:p>
            <a:r>
              <a:rPr lang="en-US" dirty="0">
                <a:ea typeface="+mn-lt"/>
                <a:cs typeface="+mn-lt"/>
              </a:rPr>
              <a:t>The copy constructor initializes an object with another object of the same type. It is called automatically when a second, already existing object is used to initialize an object.</a:t>
            </a:r>
          </a:p>
          <a:p>
            <a:pPr>
              <a:buSzPct val="114999"/>
            </a:pPr>
            <a:endParaRPr lang="en-US" dirty="0"/>
          </a:p>
          <a:p>
            <a:pPr>
              <a:buSzPct val="114999"/>
            </a:pPr>
            <a:endParaRPr lang="en-US" dirty="0">
              <a:ea typeface="+mn-lt"/>
              <a:cs typeface="+mn-lt"/>
            </a:endParaRPr>
          </a:p>
          <a:p>
            <a:pPr>
              <a:buSzPct val="114999"/>
            </a:pPr>
            <a:r>
              <a:rPr lang="en-US" dirty="0">
                <a:ea typeface="+mn-lt"/>
                <a:cs typeface="+mn-lt"/>
              </a:rPr>
              <a:t>In this example, the object </a:t>
            </a:r>
            <a:r>
              <a:rPr lang="en-US" dirty="0" err="1">
                <a:ea typeface="+mn-lt"/>
                <a:cs typeface="+mn-lt"/>
              </a:rPr>
              <a:t>yourAccount</a:t>
            </a:r>
            <a:r>
              <a:rPr lang="en-US" dirty="0">
                <a:ea typeface="+mn-lt"/>
                <a:cs typeface="+mn-lt"/>
              </a:rPr>
              <a:t> is initialized by calling the copy constructor with the </a:t>
            </a:r>
            <a:r>
              <a:rPr lang="en-US" dirty="0" err="1">
                <a:ea typeface="+mn-lt"/>
                <a:cs typeface="+mn-lt"/>
              </a:rPr>
              <a:t>myAccount</a:t>
            </a:r>
            <a:r>
              <a:rPr lang="en-US" dirty="0">
                <a:ea typeface="+mn-lt"/>
                <a:cs typeface="+mn-lt"/>
              </a:rPr>
              <a:t> object. Each member is copied individually, that is, the following initialization process takes place:</a:t>
            </a:r>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The copy constructor is also called when an object is passed to a function by value. When the function is called, the parameter is created and initialized with the object used as an argument.</a:t>
            </a:r>
            <a:endParaRPr lang="en-US" dirty="0"/>
          </a:p>
        </p:txBody>
      </p:sp>
      <p:pic>
        <p:nvPicPr>
          <p:cNvPr id="4" name="Picture 4" descr="Text&#10;&#10;Description automatically generated">
            <a:extLst>
              <a:ext uri="{FF2B5EF4-FFF2-40B4-BE49-F238E27FC236}">
                <a16:creationId xmlns:a16="http://schemas.microsoft.com/office/drawing/2014/main" id="{EEF959E8-5DF8-E112-4774-8C87D6318733}"/>
              </a:ext>
            </a:extLst>
          </p:cNvPr>
          <p:cNvPicPr>
            <a:picLocks noChangeAspect="1"/>
          </p:cNvPicPr>
          <p:nvPr/>
        </p:nvPicPr>
        <p:blipFill>
          <a:blip r:embed="rId2"/>
          <a:stretch>
            <a:fillRect/>
          </a:stretch>
        </p:blipFill>
        <p:spPr>
          <a:xfrm>
            <a:off x="1585994" y="3077977"/>
            <a:ext cx="5726623" cy="598724"/>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9D661D64-DFE6-99CA-B05B-311F3D871B0A}"/>
              </a:ext>
            </a:extLst>
          </p:cNvPr>
          <p:cNvPicPr>
            <a:picLocks noChangeAspect="1"/>
          </p:cNvPicPr>
          <p:nvPr/>
        </p:nvPicPr>
        <p:blipFill>
          <a:blip r:embed="rId3"/>
          <a:stretch>
            <a:fillRect/>
          </a:stretch>
        </p:blipFill>
        <p:spPr>
          <a:xfrm>
            <a:off x="1527874" y="4208400"/>
            <a:ext cx="4738606" cy="1011335"/>
          </a:xfrm>
          <a:prstGeom prst="rect">
            <a:avLst/>
          </a:prstGeom>
        </p:spPr>
      </p:pic>
    </p:spTree>
    <p:extLst>
      <p:ext uri="{BB962C8B-B14F-4D97-AF65-F5344CB8AC3E}">
        <p14:creationId xmlns:p14="http://schemas.microsoft.com/office/powerpoint/2010/main" val="107925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03AA-6999-1D6F-853F-3CAB285D4B32}"/>
              </a:ext>
            </a:extLst>
          </p:cNvPr>
          <p:cNvSpPr>
            <a:spLocks noGrp="1"/>
          </p:cNvSpPr>
          <p:nvPr>
            <p:ph type="title"/>
          </p:nvPr>
        </p:nvSpPr>
        <p:spPr/>
        <p:txBody>
          <a:bodyPr/>
          <a:lstStyle/>
          <a:p>
            <a:r>
              <a:rPr lang="en-US" dirty="0">
                <a:ea typeface="+mj-lt"/>
                <a:cs typeface="+mj-lt"/>
              </a:rPr>
              <a:t>Assignment</a:t>
            </a:r>
            <a:endParaRPr lang="en-US" dirty="0"/>
          </a:p>
        </p:txBody>
      </p:sp>
      <p:sp>
        <p:nvSpPr>
          <p:cNvPr id="3" name="Content Placeholder 2">
            <a:extLst>
              <a:ext uri="{FF2B5EF4-FFF2-40B4-BE49-F238E27FC236}">
                <a16:creationId xmlns:a16="http://schemas.microsoft.com/office/drawing/2014/main" id="{99E60A7A-220E-62BB-C6FC-A198790B7558}"/>
              </a:ext>
            </a:extLst>
          </p:cNvPr>
          <p:cNvSpPr>
            <a:spLocks noGrp="1"/>
          </p:cNvSpPr>
          <p:nvPr>
            <p:ph idx="1"/>
          </p:nvPr>
        </p:nvSpPr>
        <p:spPr/>
        <p:txBody>
          <a:bodyPr/>
          <a:lstStyle/>
          <a:p>
            <a:r>
              <a:rPr lang="en-US" dirty="0">
                <a:ea typeface="+mn-lt"/>
                <a:cs typeface="+mn-lt"/>
              </a:rPr>
              <a:t>Assignment has been used in several previous examples. An object can be assigned to another object of the same type.</a:t>
            </a:r>
          </a:p>
          <a:p>
            <a:pPr>
              <a:buSzPct val="114999"/>
            </a:pPr>
            <a:endParaRPr lang="en-US" dirty="0"/>
          </a:p>
          <a:p>
            <a:pPr>
              <a:buSzPct val="114999"/>
            </a:pPr>
            <a:r>
              <a:rPr lang="en-US" dirty="0">
                <a:ea typeface="+mn-lt"/>
                <a:cs typeface="+mn-lt"/>
              </a:rPr>
              <a:t>The data members of the </a:t>
            </a:r>
            <a:r>
              <a:rPr lang="en-US" dirty="0" err="1">
                <a:ea typeface="+mn-lt"/>
                <a:cs typeface="+mn-lt"/>
              </a:rPr>
              <a:t>yourAccount</a:t>
            </a:r>
            <a:r>
              <a:rPr lang="en-US" dirty="0">
                <a:ea typeface="+mn-lt"/>
                <a:cs typeface="+mn-lt"/>
              </a:rPr>
              <a:t> object are copied to the corresponding members of </a:t>
            </a:r>
            <a:r>
              <a:rPr lang="en-US" dirty="0" err="1">
                <a:ea typeface="+mn-lt"/>
                <a:cs typeface="+mn-lt"/>
              </a:rPr>
              <a:t>hisAccount</a:t>
            </a:r>
            <a:r>
              <a:rPr lang="en-US" dirty="0">
                <a:ea typeface="+mn-lt"/>
                <a:cs typeface="+mn-lt"/>
              </a:rPr>
              <a:t> in this case also. In contrast to initialization using the copy constructor, assignment requires two existing objects</a:t>
            </a:r>
          </a:p>
        </p:txBody>
      </p:sp>
      <p:pic>
        <p:nvPicPr>
          <p:cNvPr id="4" name="Picture 4">
            <a:extLst>
              <a:ext uri="{FF2B5EF4-FFF2-40B4-BE49-F238E27FC236}">
                <a16:creationId xmlns:a16="http://schemas.microsoft.com/office/drawing/2014/main" id="{B4CDF64E-D61E-5BFA-424D-6B9529E58643}"/>
              </a:ext>
            </a:extLst>
          </p:cNvPr>
          <p:cNvPicPr>
            <a:picLocks noChangeAspect="1"/>
          </p:cNvPicPr>
          <p:nvPr/>
        </p:nvPicPr>
        <p:blipFill>
          <a:blip r:embed="rId2"/>
          <a:stretch>
            <a:fillRect/>
          </a:stretch>
        </p:blipFill>
        <p:spPr>
          <a:xfrm>
            <a:off x="1553705" y="3382581"/>
            <a:ext cx="5707250" cy="564246"/>
          </a:xfrm>
          <a:prstGeom prst="rect">
            <a:avLst/>
          </a:prstGeom>
        </p:spPr>
      </p:pic>
    </p:spTree>
    <p:extLst>
      <p:ext uri="{BB962C8B-B14F-4D97-AF65-F5344CB8AC3E}">
        <p14:creationId xmlns:p14="http://schemas.microsoft.com/office/powerpoint/2010/main" val="149332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2809-5452-F08C-161B-94DE69CFC73A}"/>
              </a:ext>
            </a:extLst>
          </p:cNvPr>
          <p:cNvSpPr>
            <a:spLocks noGrp="1"/>
          </p:cNvSpPr>
          <p:nvPr>
            <p:ph type="title"/>
          </p:nvPr>
        </p:nvSpPr>
        <p:spPr/>
        <p:txBody>
          <a:bodyPr/>
          <a:lstStyle/>
          <a:p>
            <a:r>
              <a:rPr lang="en-US" dirty="0"/>
              <a:t>this Pointer</a:t>
            </a:r>
          </a:p>
        </p:txBody>
      </p:sp>
      <p:sp>
        <p:nvSpPr>
          <p:cNvPr id="3" name="Content Placeholder 2">
            <a:extLst>
              <a:ext uri="{FF2B5EF4-FFF2-40B4-BE49-F238E27FC236}">
                <a16:creationId xmlns:a16="http://schemas.microsoft.com/office/drawing/2014/main" id="{82E466A0-002B-D646-8351-92C648BC0FDD}"/>
              </a:ext>
            </a:extLst>
          </p:cNvPr>
          <p:cNvSpPr>
            <a:spLocks noGrp="1"/>
          </p:cNvSpPr>
          <p:nvPr>
            <p:ph idx="1"/>
          </p:nvPr>
        </p:nvSpPr>
        <p:spPr/>
        <p:txBody>
          <a:bodyPr>
            <a:normAutofit fontScale="77500" lnSpcReduction="20000"/>
          </a:bodyPr>
          <a:lstStyle/>
          <a:p>
            <a:r>
              <a:rPr lang="en-US" dirty="0">
                <a:ea typeface="+mn-lt"/>
                <a:cs typeface="+mn-lt"/>
              </a:rPr>
              <a:t>A method can access any member of an object without the object name being supplied in every case. A method will always reference the object with which it was called. </a:t>
            </a:r>
          </a:p>
          <a:p>
            <a:pPr>
              <a:buSzPct val="114999"/>
            </a:pPr>
            <a:r>
              <a:rPr lang="en-US" dirty="0">
                <a:ea typeface="+mn-lt"/>
                <a:cs typeface="+mn-lt"/>
              </a:rPr>
              <a:t>But how does a method know which object it is currently working with? When a method is called, it is passed a hidden argument containing the address of the current object. </a:t>
            </a:r>
          </a:p>
          <a:p>
            <a:pPr>
              <a:buSzPct val="114999"/>
            </a:pPr>
            <a:r>
              <a:rPr lang="en-US" dirty="0">
                <a:ea typeface="+mn-lt"/>
                <a:cs typeface="+mn-lt"/>
              </a:rPr>
              <a:t>The address of the current object is available to the method via the constant pointer </a:t>
            </a:r>
            <a:r>
              <a:rPr lang="en-US" b="1" dirty="0">
                <a:ea typeface="+mn-lt"/>
                <a:cs typeface="+mn-lt"/>
              </a:rPr>
              <a:t>this</a:t>
            </a:r>
            <a:r>
              <a:rPr lang="en-US" dirty="0">
                <a:ea typeface="+mn-lt"/>
                <a:cs typeface="+mn-lt"/>
              </a:rPr>
              <a:t>. Given that </a:t>
            </a:r>
            <a:r>
              <a:rPr lang="en-US" dirty="0" err="1">
                <a:ea typeface="+mn-lt"/>
                <a:cs typeface="+mn-lt"/>
              </a:rPr>
              <a:t>actObj</a:t>
            </a:r>
            <a:r>
              <a:rPr lang="en-US" dirty="0">
                <a:ea typeface="+mn-lt"/>
                <a:cs typeface="+mn-lt"/>
              </a:rPr>
              <a:t> is the current object of type </a:t>
            </a:r>
            <a:r>
              <a:rPr lang="en-US" dirty="0" err="1">
                <a:ea typeface="+mn-lt"/>
                <a:cs typeface="+mn-lt"/>
              </a:rPr>
              <a:t>Class_id</a:t>
            </a:r>
            <a:r>
              <a:rPr lang="en-US" dirty="0">
                <a:ea typeface="+mn-lt"/>
                <a:cs typeface="+mn-lt"/>
              </a:rPr>
              <a:t>, for which a method was called, the pointer this has the following declaration: </a:t>
            </a:r>
            <a:br>
              <a:rPr lang="en-US" dirty="0">
                <a:ea typeface="+mn-lt"/>
                <a:cs typeface="+mn-lt"/>
              </a:rPr>
            </a:br>
            <a:endParaRPr lang="en-US">
              <a:ea typeface="+mn-lt"/>
              <a:cs typeface="+mn-lt"/>
            </a:endParaRPr>
          </a:p>
          <a:p>
            <a:pPr>
              <a:buSzPct val="114999"/>
            </a:pPr>
            <a:endParaRPr lang="en-US" dirty="0">
              <a:ea typeface="+mn-lt"/>
              <a:cs typeface="+mn-lt"/>
            </a:endParaRPr>
          </a:p>
          <a:p>
            <a:pPr>
              <a:buSzPct val="114999"/>
            </a:pPr>
            <a:r>
              <a:rPr lang="en-US" dirty="0">
                <a:ea typeface="+mn-lt"/>
                <a:cs typeface="+mn-lt"/>
              </a:rPr>
              <a:t>The name </a:t>
            </a:r>
            <a:r>
              <a:rPr lang="en-US" b="1" dirty="0">
                <a:ea typeface="+mn-lt"/>
                <a:cs typeface="+mn-lt"/>
              </a:rPr>
              <a:t>this</a:t>
            </a:r>
            <a:r>
              <a:rPr lang="en-US" dirty="0">
                <a:ea typeface="+mn-lt"/>
                <a:cs typeface="+mn-lt"/>
              </a:rPr>
              <a:t> is a keyword. As this is a constant pointer, it cannot be redirected. In other words, the pointer this allows you to access the current object only.</a:t>
            </a:r>
            <a:endParaRPr lang="en-US"/>
          </a:p>
        </p:txBody>
      </p:sp>
      <p:pic>
        <p:nvPicPr>
          <p:cNvPr id="4" name="Picture 4">
            <a:extLst>
              <a:ext uri="{FF2B5EF4-FFF2-40B4-BE49-F238E27FC236}">
                <a16:creationId xmlns:a16="http://schemas.microsoft.com/office/drawing/2014/main" id="{54193CB4-0D94-31DF-2261-DC6FE9327836}"/>
              </a:ext>
            </a:extLst>
          </p:cNvPr>
          <p:cNvPicPr>
            <a:picLocks noChangeAspect="1"/>
          </p:cNvPicPr>
          <p:nvPr/>
        </p:nvPicPr>
        <p:blipFill>
          <a:blip r:embed="rId2"/>
          <a:stretch>
            <a:fillRect/>
          </a:stretch>
        </p:blipFill>
        <p:spPr>
          <a:xfrm>
            <a:off x="1482671" y="4526674"/>
            <a:ext cx="4816098" cy="587889"/>
          </a:xfrm>
          <a:prstGeom prst="rect">
            <a:avLst/>
          </a:prstGeom>
        </p:spPr>
      </p:pic>
    </p:spTree>
    <p:extLst>
      <p:ext uri="{BB962C8B-B14F-4D97-AF65-F5344CB8AC3E}">
        <p14:creationId xmlns:p14="http://schemas.microsoft.com/office/powerpoint/2010/main" val="6280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16D6-ECFA-3E21-C08A-8A69E2D7A284}"/>
              </a:ext>
            </a:extLst>
          </p:cNvPr>
          <p:cNvSpPr>
            <a:spLocks noGrp="1"/>
          </p:cNvSpPr>
          <p:nvPr>
            <p:ph type="title"/>
          </p:nvPr>
        </p:nvSpPr>
        <p:spPr/>
        <p:txBody>
          <a:bodyPr/>
          <a:lstStyle/>
          <a:p>
            <a:r>
              <a:rPr lang="en-US" dirty="0">
                <a:ea typeface="+mj-lt"/>
                <a:cs typeface="+mj-lt"/>
              </a:rPr>
              <a:t>Using the this Pointer</a:t>
            </a:r>
            <a:endParaRPr lang="en-US" dirty="0"/>
          </a:p>
        </p:txBody>
      </p:sp>
      <p:sp>
        <p:nvSpPr>
          <p:cNvPr id="3" name="Content Placeholder 2">
            <a:extLst>
              <a:ext uri="{FF2B5EF4-FFF2-40B4-BE49-F238E27FC236}">
                <a16:creationId xmlns:a16="http://schemas.microsoft.com/office/drawing/2014/main" id="{F956A453-128E-5DC9-559A-8A8092B1B6EC}"/>
              </a:ext>
            </a:extLst>
          </p:cNvPr>
          <p:cNvSpPr>
            <a:spLocks noGrp="1"/>
          </p:cNvSpPr>
          <p:nvPr>
            <p:ph idx="1"/>
          </p:nvPr>
        </p:nvSpPr>
        <p:spPr/>
        <p:txBody>
          <a:bodyPr>
            <a:normAutofit fontScale="62500" lnSpcReduction="20000"/>
          </a:bodyPr>
          <a:lstStyle/>
          <a:p>
            <a:r>
              <a:rPr lang="en-US" dirty="0">
                <a:ea typeface="+mn-lt"/>
                <a:cs typeface="+mn-lt"/>
              </a:rPr>
              <a:t>You can use the </a:t>
            </a:r>
            <a:r>
              <a:rPr lang="en-US" b="1" dirty="0">
                <a:ea typeface="+mn-lt"/>
                <a:cs typeface="+mn-lt"/>
              </a:rPr>
              <a:t>this</a:t>
            </a:r>
            <a:r>
              <a:rPr lang="en-US" dirty="0">
                <a:ea typeface="+mn-lt"/>
                <a:cs typeface="+mn-lt"/>
              </a:rPr>
              <a:t> pointer within a method to address an object member as follows:</a:t>
            </a:r>
          </a:p>
          <a:p>
            <a:pPr>
              <a:buSzPct val="114999"/>
            </a:pPr>
            <a:endParaRPr lang="en-US" dirty="0"/>
          </a:p>
          <a:p>
            <a:pPr>
              <a:buSzPct val="114999"/>
            </a:pPr>
            <a:endParaRPr lang="en-US" dirty="0">
              <a:ea typeface="+mn-lt"/>
              <a:cs typeface="+mn-lt"/>
            </a:endParaRPr>
          </a:p>
          <a:p>
            <a:pPr>
              <a:buSzPct val="114999"/>
            </a:pPr>
            <a:r>
              <a:rPr lang="en-US" dirty="0">
                <a:ea typeface="+mn-lt"/>
                <a:cs typeface="+mn-lt"/>
              </a:rPr>
              <a:t>The compiler implicitly creates an expression of this type if only a member of the current object is supplied</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Write operations of this type are permissible since the pointer this is a constant, but the referenced object is not. However, the above statement would be invalid for a read-only method. </a:t>
            </a:r>
          </a:p>
          <a:p>
            <a:pPr>
              <a:buSzPct val="114999"/>
            </a:pPr>
            <a:r>
              <a:rPr lang="en-US" dirty="0">
                <a:ea typeface="+mn-lt"/>
                <a:cs typeface="+mn-lt"/>
              </a:rPr>
              <a:t>The this pointer can be used explicitly to distinguish a method’s local variables from class members of the same name.</a:t>
            </a:r>
          </a:p>
          <a:p>
            <a:pPr>
              <a:buSzPct val="114999"/>
            </a:pPr>
            <a:r>
              <a:rPr lang="en-US" dirty="0">
                <a:ea typeface="+mn-lt"/>
                <a:cs typeface="+mn-lt"/>
              </a:rPr>
              <a:t>The this pointer is always necessary to access the current object, *this, collectively. This situation often occurs when the current object needs to be returned as a copy or by reference. Then the return statement is as follows: return *this;</a:t>
            </a:r>
            <a:endParaRPr lang="en-US" dirty="0"/>
          </a:p>
        </p:txBody>
      </p:sp>
      <p:pic>
        <p:nvPicPr>
          <p:cNvPr id="4" name="Picture 4">
            <a:extLst>
              <a:ext uri="{FF2B5EF4-FFF2-40B4-BE49-F238E27FC236}">
                <a16:creationId xmlns:a16="http://schemas.microsoft.com/office/drawing/2014/main" id="{7C75044D-800A-09E5-C2BB-ADF7AB13C3B9}"/>
              </a:ext>
            </a:extLst>
          </p:cNvPr>
          <p:cNvPicPr>
            <a:picLocks noChangeAspect="1"/>
          </p:cNvPicPr>
          <p:nvPr/>
        </p:nvPicPr>
        <p:blipFill>
          <a:blip r:embed="rId2"/>
          <a:stretch>
            <a:fillRect/>
          </a:stretch>
        </p:blipFill>
        <p:spPr>
          <a:xfrm>
            <a:off x="1650570" y="2804443"/>
            <a:ext cx="5293962" cy="596894"/>
          </a:xfrm>
          <a:prstGeom prst="rect">
            <a:avLst/>
          </a:prstGeom>
        </p:spPr>
      </p:pic>
      <p:pic>
        <p:nvPicPr>
          <p:cNvPr id="6" name="Picture 6" descr="A picture containing logo&#10;&#10;Description automatically generated">
            <a:extLst>
              <a:ext uri="{FF2B5EF4-FFF2-40B4-BE49-F238E27FC236}">
                <a16:creationId xmlns:a16="http://schemas.microsoft.com/office/drawing/2014/main" id="{43282DB6-CD40-770F-91E0-5F1BA6A219F6}"/>
              </a:ext>
            </a:extLst>
          </p:cNvPr>
          <p:cNvPicPr>
            <a:picLocks noChangeAspect="1"/>
          </p:cNvPicPr>
          <p:nvPr/>
        </p:nvPicPr>
        <p:blipFill>
          <a:blip r:embed="rId3"/>
          <a:stretch>
            <a:fillRect/>
          </a:stretch>
        </p:blipFill>
        <p:spPr>
          <a:xfrm>
            <a:off x="1611824" y="3807652"/>
            <a:ext cx="5791199" cy="443814"/>
          </a:xfrm>
          <a:prstGeom prst="rect">
            <a:avLst/>
          </a:prstGeom>
        </p:spPr>
      </p:pic>
    </p:spTree>
    <p:extLst>
      <p:ext uri="{BB962C8B-B14F-4D97-AF65-F5344CB8AC3E}">
        <p14:creationId xmlns:p14="http://schemas.microsoft.com/office/powerpoint/2010/main" val="366877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53F-D1FB-EC78-2E66-38F102C35DC8}"/>
              </a:ext>
            </a:extLst>
          </p:cNvPr>
          <p:cNvSpPr>
            <a:spLocks noGrp="1"/>
          </p:cNvSpPr>
          <p:nvPr>
            <p:ph type="title"/>
          </p:nvPr>
        </p:nvSpPr>
        <p:spPr/>
        <p:txBody>
          <a:bodyPr>
            <a:normAutofit fontScale="90000"/>
          </a:bodyPr>
          <a:lstStyle/>
          <a:p>
            <a:r>
              <a:rPr lang="en-US" dirty="0"/>
              <a:t>Passing Objects as Arguments</a:t>
            </a:r>
            <a:br>
              <a:rPr lang="en-US" dirty="0"/>
            </a:br>
            <a:r>
              <a:rPr lang="en-US" dirty="0">
                <a:ea typeface="+mj-lt"/>
                <a:cs typeface="+mj-lt"/>
              </a:rPr>
              <a:t>Passing by Value</a:t>
            </a:r>
            <a:endParaRPr lang="en-US" dirty="0"/>
          </a:p>
        </p:txBody>
      </p:sp>
      <p:sp>
        <p:nvSpPr>
          <p:cNvPr id="3" name="Content Placeholder 2">
            <a:extLst>
              <a:ext uri="{FF2B5EF4-FFF2-40B4-BE49-F238E27FC236}">
                <a16:creationId xmlns:a16="http://schemas.microsoft.com/office/drawing/2014/main" id="{4EB6015D-20AC-DF3C-33B3-363FC843AA8A}"/>
              </a:ext>
            </a:extLst>
          </p:cNvPr>
          <p:cNvSpPr>
            <a:spLocks noGrp="1"/>
          </p:cNvSpPr>
          <p:nvPr>
            <p:ph idx="1"/>
          </p:nvPr>
        </p:nvSpPr>
        <p:spPr/>
        <p:txBody>
          <a:bodyPr>
            <a:normAutofit fontScale="92500" lnSpcReduction="20000"/>
          </a:bodyPr>
          <a:lstStyle/>
          <a:p>
            <a:r>
              <a:rPr lang="en-US" dirty="0">
                <a:ea typeface="+mn-lt"/>
                <a:cs typeface="+mn-lt"/>
              </a:rPr>
              <a:t>As you already know, passing by value copies an object that was passed as an argument to the corresponding parameter of a function being called. The parameter is declared as an object of the class in question</a:t>
            </a:r>
          </a:p>
          <a:p>
            <a:pPr>
              <a:buSzPct val="114999"/>
            </a:pPr>
            <a:endParaRPr lang="en-US" dirty="0"/>
          </a:p>
          <a:p>
            <a:pPr>
              <a:buSzPct val="114999"/>
            </a:pPr>
            <a:r>
              <a:rPr lang="en-US" dirty="0">
                <a:ea typeface="+mn-lt"/>
                <a:cs typeface="+mn-lt"/>
              </a:rPr>
              <a:t>When the method </a:t>
            </a:r>
            <a:r>
              <a:rPr lang="en-US" dirty="0" err="1">
                <a:ea typeface="+mn-lt"/>
                <a:cs typeface="+mn-lt"/>
              </a:rPr>
              <a:t>isLess</a:t>
            </a:r>
            <a:r>
              <a:rPr lang="en-US" dirty="0">
                <a:ea typeface="+mn-lt"/>
                <a:cs typeface="+mn-lt"/>
              </a:rPr>
              <a:t>() is called, the copy constructor executes and initializes the created object, t, with the argument.</a:t>
            </a:r>
          </a:p>
          <a:p>
            <a:pPr>
              <a:buSzPct val="114999"/>
            </a:pPr>
            <a:endParaRPr lang="en-US" dirty="0"/>
          </a:p>
          <a:p>
            <a:pPr>
              <a:buSzPct val="114999"/>
            </a:pPr>
            <a:r>
              <a:rPr lang="en-US" dirty="0">
                <a:ea typeface="+mn-lt"/>
                <a:cs typeface="+mn-lt"/>
              </a:rPr>
              <a:t>The function uses a copy of the object depart2. The copy is cleaned up when leaving the function, that is, the destructor is called.</a:t>
            </a:r>
            <a:endParaRPr lang="en-US" dirty="0"/>
          </a:p>
        </p:txBody>
      </p:sp>
      <p:pic>
        <p:nvPicPr>
          <p:cNvPr id="4" name="Picture 4">
            <a:extLst>
              <a:ext uri="{FF2B5EF4-FFF2-40B4-BE49-F238E27FC236}">
                <a16:creationId xmlns:a16="http://schemas.microsoft.com/office/drawing/2014/main" id="{8D5E5303-7D9A-8B03-2F6D-3C0587122EA1}"/>
              </a:ext>
            </a:extLst>
          </p:cNvPr>
          <p:cNvPicPr>
            <a:picLocks noChangeAspect="1"/>
          </p:cNvPicPr>
          <p:nvPr/>
        </p:nvPicPr>
        <p:blipFill>
          <a:blip r:embed="rId2"/>
          <a:stretch>
            <a:fillRect/>
          </a:stretch>
        </p:blipFill>
        <p:spPr>
          <a:xfrm>
            <a:off x="1631197" y="3487884"/>
            <a:ext cx="5287505" cy="373012"/>
          </a:xfrm>
          <a:prstGeom prst="rect">
            <a:avLst/>
          </a:prstGeom>
        </p:spPr>
      </p:pic>
      <p:pic>
        <p:nvPicPr>
          <p:cNvPr id="5" name="Picture 5" descr="Text&#10;&#10;Description automatically generated">
            <a:extLst>
              <a:ext uri="{FF2B5EF4-FFF2-40B4-BE49-F238E27FC236}">
                <a16:creationId xmlns:a16="http://schemas.microsoft.com/office/drawing/2014/main" id="{DE60BDFE-160A-809D-BFB2-D30344A4761C}"/>
              </a:ext>
            </a:extLst>
          </p:cNvPr>
          <p:cNvPicPr>
            <a:picLocks noChangeAspect="1"/>
          </p:cNvPicPr>
          <p:nvPr/>
        </p:nvPicPr>
        <p:blipFill>
          <a:blip r:embed="rId3"/>
          <a:stretch>
            <a:fillRect/>
          </a:stretch>
        </p:blipFill>
        <p:spPr>
          <a:xfrm>
            <a:off x="1605366" y="4548759"/>
            <a:ext cx="5397284" cy="479142"/>
          </a:xfrm>
          <a:prstGeom prst="rect">
            <a:avLst/>
          </a:prstGeom>
        </p:spPr>
      </p:pic>
    </p:spTree>
    <p:extLst>
      <p:ext uri="{BB962C8B-B14F-4D97-AF65-F5344CB8AC3E}">
        <p14:creationId xmlns:p14="http://schemas.microsoft.com/office/powerpoint/2010/main" val="359763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BC0B-8647-CA1B-4467-1F09D7B0661D}"/>
              </a:ext>
            </a:extLst>
          </p:cNvPr>
          <p:cNvSpPr>
            <a:spLocks noGrp="1"/>
          </p:cNvSpPr>
          <p:nvPr>
            <p:ph type="title"/>
          </p:nvPr>
        </p:nvSpPr>
        <p:spPr/>
        <p:txBody>
          <a:bodyPr/>
          <a:lstStyle/>
          <a:p>
            <a:r>
              <a:rPr lang="en-US" dirty="0">
                <a:ea typeface="+mj-lt"/>
                <a:cs typeface="+mj-lt"/>
              </a:rPr>
              <a:t>Passing by Reference</a:t>
            </a:r>
            <a:endParaRPr lang="en-US" dirty="0"/>
          </a:p>
        </p:txBody>
      </p:sp>
      <p:sp>
        <p:nvSpPr>
          <p:cNvPr id="3" name="Content Placeholder 2">
            <a:extLst>
              <a:ext uri="{FF2B5EF4-FFF2-40B4-BE49-F238E27FC236}">
                <a16:creationId xmlns:a16="http://schemas.microsoft.com/office/drawing/2014/main" id="{94651791-3A11-E6AA-83F0-9DE1BC6AC56A}"/>
              </a:ext>
            </a:extLst>
          </p:cNvPr>
          <p:cNvSpPr>
            <a:spLocks noGrp="1"/>
          </p:cNvSpPr>
          <p:nvPr>
            <p:ph idx="1"/>
          </p:nvPr>
        </p:nvSpPr>
        <p:spPr/>
        <p:txBody>
          <a:bodyPr>
            <a:normAutofit fontScale="92500" lnSpcReduction="20000"/>
          </a:bodyPr>
          <a:lstStyle/>
          <a:p>
            <a:r>
              <a:rPr lang="en-US" dirty="0">
                <a:ea typeface="+mn-lt"/>
                <a:cs typeface="+mn-lt"/>
              </a:rPr>
              <a:t>The overhead caused by creating and cleaning up objects can be avoided by passing arguments by reference. In this case, the parameter is declared as a reference or pointer</a:t>
            </a:r>
          </a:p>
          <a:p>
            <a:pPr>
              <a:buSzPct val="114999"/>
            </a:pPr>
            <a:endParaRPr lang="en-US" dirty="0"/>
          </a:p>
          <a:p>
            <a:pPr>
              <a:buSzPct val="114999"/>
            </a:pPr>
            <a:endParaRPr lang="en-US" dirty="0"/>
          </a:p>
          <a:p>
            <a:pPr>
              <a:buSzPct val="114999"/>
            </a:pPr>
            <a:r>
              <a:rPr lang="en-US" dirty="0">
                <a:ea typeface="+mn-lt"/>
                <a:cs typeface="+mn-lt"/>
              </a:rPr>
              <a:t>This new declaration of the </a:t>
            </a:r>
            <a:r>
              <a:rPr lang="en-US" dirty="0" err="1">
                <a:ea typeface="+mn-lt"/>
                <a:cs typeface="+mn-lt"/>
              </a:rPr>
              <a:t>isLess</a:t>
            </a:r>
            <a:r>
              <a:rPr lang="en-US" dirty="0">
                <a:ea typeface="+mn-lt"/>
                <a:cs typeface="+mn-lt"/>
              </a:rPr>
              <a:t>() method is preferable to the previous declaration. There is no formal difference to the way the method is called. However, </a:t>
            </a:r>
            <a:r>
              <a:rPr lang="en-US" dirty="0" err="1">
                <a:ea typeface="+mn-lt"/>
                <a:cs typeface="+mn-lt"/>
              </a:rPr>
              <a:t>isLess</a:t>
            </a:r>
            <a:r>
              <a:rPr lang="en-US" dirty="0">
                <a:ea typeface="+mn-lt"/>
                <a:cs typeface="+mn-lt"/>
              </a:rPr>
              <a:t>() no longer creates an internal copy, but accesses directly the object being passed. Of course, the object cannot be changed, as the parameter was declared read-only.</a:t>
            </a:r>
          </a:p>
        </p:txBody>
      </p:sp>
      <p:pic>
        <p:nvPicPr>
          <p:cNvPr id="4" name="Picture 4">
            <a:extLst>
              <a:ext uri="{FF2B5EF4-FFF2-40B4-BE49-F238E27FC236}">
                <a16:creationId xmlns:a16="http://schemas.microsoft.com/office/drawing/2014/main" id="{519802C4-5FCE-BF6D-0E42-D94B8769A0EE}"/>
              </a:ext>
            </a:extLst>
          </p:cNvPr>
          <p:cNvPicPr>
            <a:picLocks noChangeAspect="1"/>
          </p:cNvPicPr>
          <p:nvPr/>
        </p:nvPicPr>
        <p:blipFill>
          <a:blip r:embed="rId2"/>
          <a:stretch>
            <a:fillRect/>
          </a:stretch>
        </p:blipFill>
        <p:spPr>
          <a:xfrm>
            <a:off x="1695773" y="3617375"/>
            <a:ext cx="5778285" cy="488574"/>
          </a:xfrm>
          <a:prstGeom prst="rect">
            <a:avLst/>
          </a:prstGeom>
        </p:spPr>
      </p:pic>
    </p:spTree>
    <p:extLst>
      <p:ext uri="{BB962C8B-B14F-4D97-AF65-F5344CB8AC3E}">
        <p14:creationId xmlns:p14="http://schemas.microsoft.com/office/powerpoint/2010/main" val="333609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5689-87FB-8A4B-C9C4-BE4027342684}"/>
              </a:ext>
            </a:extLst>
          </p:cNvPr>
          <p:cNvSpPr>
            <a:spLocks noGrp="1"/>
          </p:cNvSpPr>
          <p:nvPr>
            <p:ph type="title"/>
          </p:nvPr>
        </p:nvSpPr>
        <p:spPr/>
        <p:txBody>
          <a:bodyPr/>
          <a:lstStyle/>
          <a:p>
            <a:r>
              <a:rPr lang="en-US" dirty="0">
                <a:ea typeface="+mj-lt"/>
                <a:cs typeface="+mj-lt"/>
              </a:rPr>
              <a:t>Methods Versus Global Functions</a:t>
            </a:r>
            <a:endParaRPr lang="en-US" dirty="0"/>
          </a:p>
        </p:txBody>
      </p:sp>
      <p:sp>
        <p:nvSpPr>
          <p:cNvPr id="3" name="Content Placeholder 2">
            <a:extLst>
              <a:ext uri="{FF2B5EF4-FFF2-40B4-BE49-F238E27FC236}">
                <a16:creationId xmlns:a16="http://schemas.microsoft.com/office/drawing/2014/main" id="{124527FA-98CA-FB52-B77B-8604D7F46D61}"/>
              </a:ext>
            </a:extLst>
          </p:cNvPr>
          <p:cNvSpPr>
            <a:spLocks noGrp="1"/>
          </p:cNvSpPr>
          <p:nvPr>
            <p:ph idx="1"/>
          </p:nvPr>
        </p:nvSpPr>
        <p:spPr/>
        <p:txBody>
          <a:bodyPr>
            <a:normAutofit fontScale="77500" lnSpcReduction="20000"/>
          </a:bodyPr>
          <a:lstStyle/>
          <a:p>
            <a:r>
              <a:rPr lang="en-US" dirty="0">
                <a:ea typeface="+mn-lt"/>
                <a:cs typeface="+mn-lt"/>
              </a:rPr>
              <a:t>Of course, it is possible to write a global function that expects </a:t>
            </a:r>
            <a:r>
              <a:rPr lang="en-US" b="1" dirty="0">
                <a:ea typeface="+mn-lt"/>
                <a:cs typeface="+mn-lt"/>
              </a:rPr>
              <a:t>one</a:t>
            </a:r>
            <a:r>
              <a:rPr lang="en-US" dirty="0">
                <a:ea typeface="+mn-lt"/>
                <a:cs typeface="+mn-lt"/>
              </a:rPr>
              <a:t> object as an argument. However, this rarely makes sense since you would normally expect an object’s functionality to be defined in the class itself. Instead, you would normally define a method for the class and the method would perform the task in hand. In this case, the object would not be passed as an argument since the method would manipulate the members of the current object. </a:t>
            </a:r>
          </a:p>
          <a:p>
            <a:pPr>
              <a:buSzPct val="114999"/>
            </a:pPr>
            <a:r>
              <a:rPr lang="en-US" dirty="0">
                <a:ea typeface="+mn-lt"/>
                <a:cs typeface="+mn-lt"/>
              </a:rPr>
              <a:t>A different situation occurs where operations with at least two objects need to be performed, such as comparing or swapping. For example, the method </a:t>
            </a:r>
            <a:r>
              <a:rPr lang="en-US" dirty="0" err="1">
                <a:ea typeface="+mn-lt"/>
                <a:cs typeface="+mn-lt"/>
              </a:rPr>
              <a:t>isLess</a:t>
            </a:r>
            <a:r>
              <a:rPr lang="en-US" dirty="0">
                <a:ea typeface="+mn-lt"/>
                <a:cs typeface="+mn-lt"/>
              </a:rPr>
              <a:t>() could be defined as a global function with two parameters. However, the function could only access the public interface of the objects.</a:t>
            </a:r>
          </a:p>
          <a:p>
            <a:pPr>
              <a:buSzPct val="114999"/>
            </a:pPr>
            <a:r>
              <a:rPr lang="en-US" dirty="0">
                <a:ea typeface="+mn-lt"/>
                <a:cs typeface="+mn-lt"/>
              </a:rPr>
              <a:t>The major advantage of a globally defined function is its symmetry. The objects involved are peers, since both are passed as arguments. This means that conversion rules are applied to both arguments when the function is called. </a:t>
            </a:r>
            <a:endParaRPr lang="en-US"/>
          </a:p>
        </p:txBody>
      </p:sp>
    </p:spTree>
    <p:extLst>
      <p:ext uri="{BB962C8B-B14F-4D97-AF65-F5344CB8AC3E}">
        <p14:creationId xmlns:p14="http://schemas.microsoft.com/office/powerpoint/2010/main" val="275065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76E1-5499-E8BF-D8CA-6D30E96A0425}"/>
              </a:ext>
            </a:extLst>
          </p:cNvPr>
          <p:cNvSpPr>
            <a:spLocks noGrp="1"/>
          </p:cNvSpPr>
          <p:nvPr>
            <p:ph type="title"/>
          </p:nvPr>
        </p:nvSpPr>
        <p:spPr/>
        <p:txBody>
          <a:bodyPr/>
          <a:lstStyle/>
          <a:p>
            <a:r>
              <a:rPr lang="en-US" dirty="0"/>
              <a:t>Returning Objects</a:t>
            </a:r>
          </a:p>
        </p:txBody>
      </p:sp>
      <p:sp>
        <p:nvSpPr>
          <p:cNvPr id="3" name="Content Placeholder 2">
            <a:extLst>
              <a:ext uri="{FF2B5EF4-FFF2-40B4-BE49-F238E27FC236}">
                <a16:creationId xmlns:a16="http://schemas.microsoft.com/office/drawing/2014/main" id="{1A0EA575-4AFD-1BCF-C86B-4F4BA8C575F2}"/>
              </a:ext>
            </a:extLst>
          </p:cNvPr>
          <p:cNvSpPr>
            <a:spLocks noGrp="1"/>
          </p:cNvSpPr>
          <p:nvPr>
            <p:ph idx="1"/>
          </p:nvPr>
        </p:nvSpPr>
        <p:spPr/>
        <p:txBody>
          <a:bodyPr>
            <a:normAutofit fontScale="70000" lnSpcReduction="20000"/>
          </a:bodyPr>
          <a:lstStyle/>
          <a:p>
            <a:r>
              <a:rPr lang="en-US" dirty="0">
                <a:ea typeface="+mn-lt"/>
                <a:cs typeface="+mn-lt"/>
              </a:rPr>
              <a:t>A function can use the following ways to return an object as a return value: </a:t>
            </a:r>
            <a:br>
              <a:rPr lang="en-US" dirty="0">
                <a:ea typeface="+mn-lt"/>
                <a:cs typeface="+mn-lt"/>
              </a:rPr>
            </a:br>
            <a:r>
              <a:rPr lang="en-US" dirty="0">
                <a:ea typeface="+mn-lt"/>
                <a:cs typeface="+mn-lt"/>
              </a:rPr>
              <a:t>It can create a copy of the object, or it can return a reference or pointer to that object.</a:t>
            </a:r>
          </a:p>
          <a:p>
            <a:pPr>
              <a:buSzPct val="114999"/>
            </a:pPr>
            <a:r>
              <a:rPr lang="en-US" dirty="0">
                <a:ea typeface="+mn-lt"/>
                <a:cs typeface="+mn-lt"/>
              </a:rPr>
              <a:t>Returning a copy of an object is time-consuming and only makes sense for small-scale objects</a:t>
            </a:r>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On exiting the function, the local object start is destroyed. This forces the compiler to create a temporary copy of the local object and return the copy to the calling function.</a:t>
            </a:r>
            <a:endParaRPr lang="en-US" dirty="0"/>
          </a:p>
        </p:txBody>
      </p:sp>
      <p:pic>
        <p:nvPicPr>
          <p:cNvPr id="4" name="Picture 4" descr="Text, letter&#10;&#10;Description automatically generated">
            <a:extLst>
              <a:ext uri="{FF2B5EF4-FFF2-40B4-BE49-F238E27FC236}">
                <a16:creationId xmlns:a16="http://schemas.microsoft.com/office/drawing/2014/main" id="{868BDE0A-C857-1811-C8B8-B8D24B21C9B6}"/>
              </a:ext>
            </a:extLst>
          </p:cNvPr>
          <p:cNvPicPr>
            <a:picLocks noChangeAspect="1"/>
          </p:cNvPicPr>
          <p:nvPr/>
        </p:nvPicPr>
        <p:blipFill>
          <a:blip r:embed="rId2"/>
          <a:stretch>
            <a:fillRect/>
          </a:stretch>
        </p:blipFill>
        <p:spPr>
          <a:xfrm>
            <a:off x="1585993" y="3456910"/>
            <a:ext cx="4990453" cy="1636078"/>
          </a:xfrm>
          <a:prstGeom prst="rect">
            <a:avLst/>
          </a:prstGeom>
        </p:spPr>
      </p:pic>
    </p:spTree>
    <p:extLst>
      <p:ext uri="{BB962C8B-B14F-4D97-AF65-F5344CB8AC3E}">
        <p14:creationId xmlns:p14="http://schemas.microsoft.com/office/powerpoint/2010/main" val="359280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FA00-29B9-864D-CF25-24FF91C5C8D4}"/>
              </a:ext>
            </a:extLst>
          </p:cNvPr>
          <p:cNvSpPr>
            <a:spLocks noGrp="1"/>
          </p:cNvSpPr>
          <p:nvPr>
            <p:ph type="title"/>
          </p:nvPr>
        </p:nvSpPr>
        <p:spPr/>
        <p:txBody>
          <a:bodyPr/>
          <a:lstStyle/>
          <a:p>
            <a:r>
              <a:rPr lang="en-US" dirty="0">
                <a:ea typeface="+mj-lt"/>
                <a:cs typeface="+mj-lt"/>
              </a:rPr>
              <a:t>Returning a Reference</a:t>
            </a:r>
            <a:endParaRPr lang="en-US" dirty="0"/>
          </a:p>
        </p:txBody>
      </p:sp>
      <p:sp>
        <p:nvSpPr>
          <p:cNvPr id="3" name="Content Placeholder 2">
            <a:extLst>
              <a:ext uri="{FF2B5EF4-FFF2-40B4-BE49-F238E27FC236}">
                <a16:creationId xmlns:a16="http://schemas.microsoft.com/office/drawing/2014/main" id="{554E8038-3858-3F24-FC37-2B17DCEA4D1F}"/>
              </a:ext>
            </a:extLst>
          </p:cNvPr>
          <p:cNvSpPr>
            <a:spLocks noGrp="1"/>
          </p:cNvSpPr>
          <p:nvPr>
            <p:ph idx="1"/>
          </p:nvPr>
        </p:nvSpPr>
        <p:spPr/>
        <p:txBody>
          <a:bodyPr>
            <a:normAutofit/>
          </a:bodyPr>
          <a:lstStyle/>
          <a:p>
            <a:r>
              <a:rPr lang="en-US" dirty="0">
                <a:ea typeface="+mn-lt"/>
                <a:cs typeface="+mn-lt"/>
              </a:rPr>
              <a:t>Of course, it is more efficient to return a reference to an object. But be aware that the lifetime of the referenced object must not be local. </a:t>
            </a:r>
          </a:p>
          <a:p>
            <a:pPr>
              <a:buSzPct val="114999"/>
            </a:pPr>
            <a:r>
              <a:rPr lang="en-US" dirty="0">
                <a:ea typeface="+mn-lt"/>
                <a:cs typeface="+mn-lt"/>
              </a:rPr>
              <a:t>If this is the case, the object is destroyed on exiting the function and the returned reference becomes invalid. If you define the object within a function, you must use a static declaration. </a:t>
            </a:r>
            <a:endParaRPr lang="en-US"/>
          </a:p>
        </p:txBody>
      </p:sp>
    </p:spTree>
    <p:extLst>
      <p:ext uri="{BB962C8B-B14F-4D97-AF65-F5344CB8AC3E}">
        <p14:creationId xmlns:p14="http://schemas.microsoft.com/office/powerpoint/2010/main" val="49202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7D6E-C539-5732-735A-E31D619676D5}"/>
              </a:ext>
            </a:extLst>
          </p:cNvPr>
          <p:cNvSpPr>
            <a:spLocks noGrp="1"/>
          </p:cNvSpPr>
          <p:nvPr>
            <p:ph type="title"/>
          </p:nvPr>
        </p:nvSpPr>
        <p:spPr/>
        <p:txBody>
          <a:bodyPr/>
          <a:lstStyle/>
          <a:p>
            <a:r>
              <a:rPr lang="en-US" dirty="0">
                <a:ea typeface="+mj-lt"/>
                <a:cs typeface="+mj-lt"/>
              </a:rPr>
              <a:t>Using Pointers as Return Values</a:t>
            </a:r>
            <a:endParaRPr lang="en-US" dirty="0"/>
          </a:p>
        </p:txBody>
      </p:sp>
      <p:sp>
        <p:nvSpPr>
          <p:cNvPr id="3" name="Content Placeholder 2">
            <a:extLst>
              <a:ext uri="{FF2B5EF4-FFF2-40B4-BE49-F238E27FC236}">
                <a16:creationId xmlns:a16="http://schemas.microsoft.com/office/drawing/2014/main" id="{3C20EE9F-D731-A1E3-8B9C-6DA3518456A6}"/>
              </a:ext>
            </a:extLst>
          </p:cNvPr>
          <p:cNvSpPr>
            <a:spLocks noGrp="1"/>
          </p:cNvSpPr>
          <p:nvPr>
            <p:ph idx="1"/>
          </p:nvPr>
        </p:nvSpPr>
        <p:spPr/>
        <p:txBody>
          <a:bodyPr/>
          <a:lstStyle/>
          <a:p>
            <a:r>
              <a:rPr lang="en-US" dirty="0">
                <a:ea typeface="+mn-lt"/>
                <a:cs typeface="+mn-lt"/>
              </a:rPr>
              <a:t>Instead of returning a reference, a function can also return a pointer to an object. In this case too, you must ensure that the object still exists after exiting the function.</a:t>
            </a:r>
          </a:p>
          <a:p>
            <a:pPr>
              <a:buSzPct val="114999"/>
            </a:pPr>
            <a:endParaRPr lang="en-US" dirty="0">
              <a:ea typeface="+mn-lt"/>
              <a:cs typeface="+mn-lt"/>
            </a:endParaRPr>
          </a:p>
          <a:p>
            <a:pPr>
              <a:buSzPct val="114999"/>
            </a:pPr>
            <a:endParaRPr lang="en-US" dirty="0">
              <a:ea typeface="+mn-lt"/>
              <a:cs typeface="+mn-lt"/>
            </a:endParaRPr>
          </a:p>
        </p:txBody>
      </p:sp>
      <p:pic>
        <p:nvPicPr>
          <p:cNvPr id="4" name="Picture 4" descr="Text, letter&#10;&#10;Description automatically generated">
            <a:extLst>
              <a:ext uri="{FF2B5EF4-FFF2-40B4-BE49-F238E27FC236}">
                <a16:creationId xmlns:a16="http://schemas.microsoft.com/office/drawing/2014/main" id="{142E2A33-DC85-9171-C19E-EC58910D2709}"/>
              </a:ext>
            </a:extLst>
          </p:cNvPr>
          <p:cNvPicPr>
            <a:picLocks noChangeAspect="1"/>
          </p:cNvPicPr>
          <p:nvPr/>
        </p:nvPicPr>
        <p:blipFill>
          <a:blip r:embed="rId2"/>
          <a:stretch>
            <a:fillRect/>
          </a:stretch>
        </p:blipFill>
        <p:spPr>
          <a:xfrm>
            <a:off x="2380282" y="3936613"/>
            <a:ext cx="6669437" cy="1671148"/>
          </a:xfrm>
          <a:prstGeom prst="rect">
            <a:avLst/>
          </a:prstGeom>
        </p:spPr>
      </p:pic>
    </p:spTree>
    <p:extLst>
      <p:ext uri="{BB962C8B-B14F-4D97-AF65-F5344CB8AC3E}">
        <p14:creationId xmlns:p14="http://schemas.microsoft.com/office/powerpoint/2010/main" val="329731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4449-CC33-A416-6363-182B8BA8DBF4}"/>
              </a:ext>
            </a:extLst>
          </p:cNvPr>
          <p:cNvSpPr>
            <a:spLocks noGrp="1"/>
          </p:cNvSpPr>
          <p:nvPr>
            <p:ph type="title"/>
          </p:nvPr>
        </p:nvSpPr>
        <p:spPr/>
        <p:txBody>
          <a:bodyPr/>
          <a:lstStyle/>
          <a:p>
            <a:r>
              <a:rPr lang="en-US" dirty="0">
                <a:ea typeface="+mj-lt"/>
                <a:cs typeface="+mj-lt"/>
              </a:rPr>
              <a:t>Declaration</a:t>
            </a:r>
            <a:endParaRPr lang="en-US" dirty="0"/>
          </a:p>
        </p:txBody>
      </p:sp>
      <p:sp>
        <p:nvSpPr>
          <p:cNvPr id="3" name="Content Placeholder 2">
            <a:extLst>
              <a:ext uri="{FF2B5EF4-FFF2-40B4-BE49-F238E27FC236}">
                <a16:creationId xmlns:a16="http://schemas.microsoft.com/office/drawing/2014/main" id="{4071D093-14D2-0190-FFE1-51AAA5F67A83}"/>
              </a:ext>
            </a:extLst>
          </p:cNvPr>
          <p:cNvSpPr>
            <a:spLocks noGrp="1"/>
          </p:cNvSpPr>
          <p:nvPr>
            <p:ph idx="1"/>
          </p:nvPr>
        </p:nvSpPr>
        <p:spPr>
          <a:xfrm>
            <a:off x="1295401" y="2556932"/>
            <a:ext cx="9601196" cy="3624985"/>
          </a:xfrm>
        </p:spPr>
        <p:txBody>
          <a:bodyPr>
            <a:normAutofit fontScale="77500" lnSpcReduction="20000"/>
          </a:bodyPr>
          <a:lstStyle/>
          <a:p>
            <a:r>
              <a:rPr lang="en-US" dirty="0">
                <a:ea typeface="+mn-lt"/>
                <a:cs typeface="+mn-lt"/>
              </a:rPr>
              <a:t>Constructors can be identified by their names. In contrast to other member functions, the following applies: </a:t>
            </a:r>
            <a:endParaRPr lang="en-US">
              <a:ea typeface="+mn-lt"/>
              <a:cs typeface="+mn-lt"/>
            </a:endParaRPr>
          </a:p>
          <a:p>
            <a:pPr lvl="1">
              <a:buSzPct val="114999"/>
            </a:pPr>
            <a:r>
              <a:rPr lang="en-US" dirty="0">
                <a:ea typeface="+mn-lt"/>
                <a:cs typeface="+mn-lt"/>
              </a:rPr>
              <a:t>the name of the constructor is also the class name </a:t>
            </a:r>
            <a:endParaRPr lang="en-US">
              <a:ea typeface="+mn-lt"/>
              <a:cs typeface="+mn-lt"/>
            </a:endParaRPr>
          </a:p>
          <a:p>
            <a:pPr lvl="1">
              <a:buSzPct val="114999"/>
            </a:pPr>
            <a:r>
              <a:rPr lang="en-US" dirty="0">
                <a:ea typeface="+mn-lt"/>
                <a:cs typeface="+mn-lt"/>
              </a:rPr>
              <a:t>a constructor does not possess a return type—not even void. </a:t>
            </a:r>
            <a:endParaRPr lang="en-US">
              <a:ea typeface="+mn-lt"/>
              <a:cs typeface="+mn-lt"/>
            </a:endParaRPr>
          </a:p>
          <a:p>
            <a:pPr>
              <a:buSzPct val="114999"/>
            </a:pPr>
            <a:r>
              <a:rPr lang="en-US" dirty="0">
                <a:ea typeface="+mn-lt"/>
                <a:cs typeface="+mn-lt"/>
              </a:rPr>
              <a:t>Constructors are normally declared in the public section of a class. This allows you to create objects wherever the class definition is available. </a:t>
            </a:r>
            <a:endParaRPr lang="en-US">
              <a:ea typeface="+mn-lt"/>
              <a:cs typeface="+mn-lt"/>
            </a:endParaRPr>
          </a:p>
          <a:p>
            <a:pPr>
              <a:buSzPct val="114999"/>
            </a:pPr>
            <a:r>
              <a:rPr lang="en-US" dirty="0">
                <a:ea typeface="+mn-lt"/>
                <a:cs typeface="+mn-lt"/>
              </a:rPr>
              <a:t>Constructors can be overloaded, just like other functions. Constructors belonging to a class must be distinguishable by their signature (that is, the number, order, and type of parameters). This allows for different methods of object initialization. </a:t>
            </a:r>
            <a:endParaRPr lang="en-US">
              <a:ea typeface="+mn-lt"/>
              <a:cs typeface="+mn-lt"/>
            </a:endParaRPr>
          </a:p>
          <a:p>
            <a:pPr>
              <a:buSzPct val="114999"/>
            </a:pPr>
            <a:r>
              <a:rPr lang="en-US" dirty="0">
                <a:ea typeface="+mn-lt"/>
                <a:cs typeface="+mn-lt"/>
              </a:rPr>
              <a:t>The </a:t>
            </a:r>
            <a:r>
              <a:rPr lang="en-US" b="1" dirty="0">
                <a:solidFill>
                  <a:srgbClr val="FF0000"/>
                </a:solidFill>
                <a:ea typeface="+mn-lt"/>
                <a:cs typeface="+mn-lt"/>
              </a:rPr>
              <a:t>example</a:t>
            </a:r>
            <a:r>
              <a:rPr lang="en-US" dirty="0">
                <a:ea typeface="+mn-lt"/>
                <a:cs typeface="+mn-lt"/>
              </a:rPr>
              <a:t> shows an addition to the Account class. The class now has two constructors.</a:t>
            </a:r>
          </a:p>
          <a:p>
            <a:pPr>
              <a:buSzPct val="114999"/>
            </a:pPr>
            <a:r>
              <a:rPr lang="en-US" b="1" dirty="0">
                <a:solidFill>
                  <a:srgbClr val="FF0000"/>
                </a:solidFill>
              </a:rPr>
              <a:t>EXAMPLE: </a:t>
            </a:r>
            <a:r>
              <a:rPr lang="en-US" b="1" dirty="0">
                <a:solidFill>
                  <a:srgbClr val="FF0000"/>
                </a:solidFill>
                <a:ea typeface="+mn-lt"/>
                <a:cs typeface="+mn-lt"/>
              </a:rPr>
              <a:t>Defining class Account with two constructors and adding more lines to account.cpp</a:t>
            </a:r>
            <a:endParaRPr lang="en-US" b="1" dirty="0">
              <a:solidFill>
                <a:srgbClr val="FF0000"/>
              </a:solidFill>
            </a:endParaRPr>
          </a:p>
        </p:txBody>
      </p:sp>
    </p:spTree>
    <p:extLst>
      <p:ext uri="{BB962C8B-B14F-4D97-AF65-F5344CB8AC3E}">
        <p14:creationId xmlns:p14="http://schemas.microsoft.com/office/powerpoint/2010/main" val="315682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033E-473E-3DEF-2CE5-1E7F59BD968B}"/>
              </a:ext>
            </a:extLst>
          </p:cNvPr>
          <p:cNvSpPr>
            <a:spLocks noGrp="1"/>
          </p:cNvSpPr>
          <p:nvPr>
            <p:ph type="title"/>
          </p:nvPr>
        </p:nvSpPr>
        <p:spPr/>
        <p:txBody>
          <a:bodyPr/>
          <a:lstStyle/>
          <a:p>
            <a:r>
              <a:rPr lang="en-US" dirty="0">
                <a:ea typeface="+mj-lt"/>
                <a:cs typeface="+mj-lt"/>
              </a:rPr>
              <a:t>Definition</a:t>
            </a:r>
            <a:endParaRPr lang="en-US" dirty="0"/>
          </a:p>
        </p:txBody>
      </p:sp>
      <p:sp>
        <p:nvSpPr>
          <p:cNvPr id="3" name="Content Placeholder 2">
            <a:extLst>
              <a:ext uri="{FF2B5EF4-FFF2-40B4-BE49-F238E27FC236}">
                <a16:creationId xmlns:a16="http://schemas.microsoft.com/office/drawing/2014/main" id="{D87CEA35-DFD8-79E2-EFDD-9FC19CBCF33A}"/>
              </a:ext>
            </a:extLst>
          </p:cNvPr>
          <p:cNvSpPr>
            <a:spLocks noGrp="1"/>
          </p:cNvSpPr>
          <p:nvPr>
            <p:ph idx="1"/>
          </p:nvPr>
        </p:nvSpPr>
        <p:spPr/>
        <p:txBody>
          <a:bodyPr>
            <a:normAutofit fontScale="92500" lnSpcReduction="10000"/>
          </a:bodyPr>
          <a:lstStyle/>
          <a:p>
            <a:r>
              <a:rPr lang="en-US" dirty="0">
                <a:ea typeface="+mn-lt"/>
                <a:cs typeface="+mn-lt"/>
              </a:rPr>
              <a:t>Since a constructor has the same name as its class, the definition of a constructor always begins with</a:t>
            </a:r>
            <a:br>
              <a:rPr lang="en-US" dirty="0">
                <a:ea typeface="+mn-lt"/>
                <a:cs typeface="+mn-lt"/>
              </a:rPr>
            </a:br>
            <a:r>
              <a:rPr lang="en-US" dirty="0" err="1">
                <a:ea typeface="+mn-lt"/>
                <a:cs typeface="+mn-lt"/>
              </a:rPr>
              <a:t>Class_name</a:t>
            </a:r>
            <a:r>
              <a:rPr lang="en-US" dirty="0">
                <a:ea typeface="+mn-lt"/>
                <a:cs typeface="+mn-lt"/>
              </a:rPr>
              <a:t>::</a:t>
            </a:r>
            <a:r>
              <a:rPr lang="en-US" dirty="0" err="1">
                <a:ea typeface="+mn-lt"/>
                <a:cs typeface="+mn-lt"/>
              </a:rPr>
              <a:t>Class_name</a:t>
            </a:r>
          </a:p>
          <a:p>
            <a:pPr>
              <a:buSzPct val="114999"/>
            </a:pPr>
            <a:r>
              <a:rPr lang="en-US" dirty="0">
                <a:ea typeface="+mn-lt"/>
                <a:cs typeface="+mn-lt"/>
              </a:rPr>
              <a:t>In the definition itself, the arguments passed can be checked for validity before they are copied to the corresponding data members. If the number of arguments is smaller than the number of data members, the remaining members can be initialized using default values. </a:t>
            </a:r>
          </a:p>
          <a:p>
            <a:pPr>
              <a:buSzPct val="114999"/>
            </a:pPr>
            <a:r>
              <a:rPr lang="en-US" dirty="0">
                <a:ea typeface="+mn-lt"/>
                <a:cs typeface="+mn-lt"/>
              </a:rPr>
              <a:t>Constructors can also perform more complex initialization tasks, such as opening files, allocating memory, and configuring interfaces</a:t>
            </a:r>
            <a:endParaRPr lang="en-US" dirty="0"/>
          </a:p>
        </p:txBody>
      </p:sp>
    </p:spTree>
    <p:extLst>
      <p:ext uri="{BB962C8B-B14F-4D97-AF65-F5344CB8AC3E}">
        <p14:creationId xmlns:p14="http://schemas.microsoft.com/office/powerpoint/2010/main" val="38031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1A36-672F-53DA-DFE7-106D416182F0}"/>
              </a:ext>
            </a:extLst>
          </p:cNvPr>
          <p:cNvSpPr>
            <a:spLocks noGrp="1"/>
          </p:cNvSpPr>
          <p:nvPr>
            <p:ph type="title"/>
          </p:nvPr>
        </p:nvSpPr>
        <p:spPr/>
        <p:txBody>
          <a:bodyPr/>
          <a:lstStyle/>
          <a:p>
            <a:r>
              <a:rPr lang="en-US" dirty="0"/>
              <a:t>Constructor Calls</a:t>
            </a:r>
          </a:p>
        </p:txBody>
      </p:sp>
      <p:sp>
        <p:nvSpPr>
          <p:cNvPr id="3" name="Content Placeholder 2">
            <a:extLst>
              <a:ext uri="{FF2B5EF4-FFF2-40B4-BE49-F238E27FC236}">
                <a16:creationId xmlns:a16="http://schemas.microsoft.com/office/drawing/2014/main" id="{1D16F2B6-B666-4F51-9248-DB0DD43EC57E}"/>
              </a:ext>
            </a:extLst>
          </p:cNvPr>
          <p:cNvSpPr>
            <a:spLocks noGrp="1"/>
          </p:cNvSpPr>
          <p:nvPr>
            <p:ph idx="1"/>
          </p:nvPr>
        </p:nvSpPr>
        <p:spPr/>
        <p:txBody>
          <a:bodyPr>
            <a:normAutofit fontScale="92500" lnSpcReduction="20000"/>
          </a:bodyPr>
          <a:lstStyle/>
          <a:p>
            <a:r>
              <a:rPr lang="en-US" dirty="0">
                <a:ea typeface="+mn-lt"/>
                <a:cs typeface="+mn-lt"/>
              </a:rPr>
              <a:t>Unlike other methods, constructors cannot be called for existing objects. For this reason, a constructor does not have a return type. Instead, a suitable constructor is called once only when an object is created</a:t>
            </a:r>
          </a:p>
          <a:p>
            <a:pPr>
              <a:buSzPct val="114999"/>
            </a:pPr>
            <a:r>
              <a:rPr lang="en-US" dirty="0">
                <a:ea typeface="+mn-lt"/>
                <a:cs typeface="+mn-lt"/>
              </a:rPr>
              <a:t>When an object is defined, initial values can follow the object name in parentheses.</a:t>
            </a:r>
            <a:br>
              <a:rPr lang="en-US" dirty="0">
                <a:ea typeface="+mn-lt"/>
                <a:cs typeface="+mn-lt"/>
              </a:rPr>
            </a:b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During initialization the compiler looks for a constructor whose signature matches the initialization list. After allocating sufficient memory for the object, the constructor is called. The values in the initialization list are passed as arguments to the constructor.</a:t>
            </a:r>
          </a:p>
          <a:p>
            <a:pPr>
              <a:buSzPct val="114999"/>
            </a:pPr>
            <a:endParaRPr lang="en-US" dirty="0">
              <a:ea typeface="+mn-lt"/>
              <a:cs typeface="+mn-lt"/>
            </a:endParaRPr>
          </a:p>
        </p:txBody>
      </p:sp>
      <p:pic>
        <p:nvPicPr>
          <p:cNvPr id="4" name="Picture 4">
            <a:extLst>
              <a:ext uri="{FF2B5EF4-FFF2-40B4-BE49-F238E27FC236}">
                <a16:creationId xmlns:a16="http://schemas.microsoft.com/office/drawing/2014/main" id="{A50C5668-9476-B752-4A03-88A880C34B8C}"/>
              </a:ext>
            </a:extLst>
          </p:cNvPr>
          <p:cNvPicPr>
            <a:picLocks noChangeAspect="1"/>
          </p:cNvPicPr>
          <p:nvPr/>
        </p:nvPicPr>
        <p:blipFill>
          <a:blip r:embed="rId2"/>
          <a:stretch>
            <a:fillRect/>
          </a:stretch>
        </p:blipFill>
        <p:spPr>
          <a:xfrm>
            <a:off x="1521417" y="4023921"/>
            <a:ext cx="5791199" cy="489142"/>
          </a:xfrm>
          <a:prstGeom prst="rect">
            <a:avLst/>
          </a:prstGeom>
        </p:spPr>
      </p:pic>
    </p:spTree>
    <p:extLst>
      <p:ext uri="{BB962C8B-B14F-4D97-AF65-F5344CB8AC3E}">
        <p14:creationId xmlns:p14="http://schemas.microsoft.com/office/powerpoint/2010/main" val="94021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8406-82D9-EC5A-2ED3-ADEF90EE194B}"/>
              </a:ext>
            </a:extLst>
          </p:cNvPr>
          <p:cNvSpPr>
            <a:spLocks noGrp="1"/>
          </p:cNvSpPr>
          <p:nvPr>
            <p:ph type="title"/>
          </p:nvPr>
        </p:nvSpPr>
        <p:spPr/>
        <p:txBody>
          <a:bodyPr/>
          <a:lstStyle/>
          <a:p>
            <a:r>
              <a:rPr lang="en-US" dirty="0">
                <a:ea typeface="+mj-lt"/>
                <a:cs typeface="+mj-lt"/>
              </a:rPr>
              <a:t>Initialization</a:t>
            </a:r>
            <a:endParaRPr lang="en-US" dirty="0"/>
          </a:p>
        </p:txBody>
      </p:sp>
      <p:sp>
        <p:nvSpPr>
          <p:cNvPr id="3" name="Content Placeholder 2">
            <a:extLst>
              <a:ext uri="{FF2B5EF4-FFF2-40B4-BE49-F238E27FC236}">
                <a16:creationId xmlns:a16="http://schemas.microsoft.com/office/drawing/2014/main" id="{83B414FF-E749-F400-02EF-22B6BA0156E2}"/>
              </a:ext>
            </a:extLst>
          </p:cNvPr>
          <p:cNvSpPr>
            <a:spLocks noGrp="1"/>
          </p:cNvSpPr>
          <p:nvPr>
            <p:ph idx="1"/>
          </p:nvPr>
        </p:nvSpPr>
        <p:spPr/>
        <p:txBody>
          <a:bodyPr>
            <a:normAutofit fontScale="62500" lnSpcReduction="20000"/>
          </a:bodyPr>
          <a:lstStyle/>
          <a:p>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statement calls the constructor with one parameter for the name. The other data members will default to standard values. </a:t>
            </a:r>
            <a:endParaRPr lang="en-US"/>
          </a:p>
          <a:p>
            <a:pPr>
              <a:buSzPct val="114999"/>
            </a:pPr>
            <a:r>
              <a:rPr lang="en-US" dirty="0">
                <a:ea typeface="+mn-lt"/>
                <a:cs typeface="+mn-lt"/>
              </a:rPr>
              <a:t>If the compiler is unable to locate a constructor with a suitable signature, it will not create the object but issue an error message.</a:t>
            </a:r>
          </a:p>
          <a:p>
            <a:pPr>
              <a:buSzPct val="114999"/>
            </a:pPr>
            <a:endParaRPr lang="en-US" dirty="0"/>
          </a:p>
          <a:p>
            <a:pPr>
              <a:buSzPct val="114999"/>
            </a:pPr>
            <a:r>
              <a:rPr lang="en-US" dirty="0">
                <a:ea typeface="+mn-lt"/>
                <a:cs typeface="+mn-lt"/>
              </a:rPr>
              <a:t>The class Account does not contain a constructor with two parameters. </a:t>
            </a:r>
          </a:p>
          <a:p>
            <a:pPr>
              <a:buSzPct val="114999"/>
            </a:pPr>
            <a:r>
              <a:rPr lang="en-US" dirty="0">
                <a:ea typeface="+mn-lt"/>
                <a:cs typeface="+mn-lt"/>
              </a:rPr>
              <a:t>If a constructor with only one parameter is defined in the class, the statement can be written with an equals sign =.</a:t>
            </a:r>
          </a:p>
          <a:p>
            <a:pPr>
              <a:buSzPct val="114999"/>
            </a:pPr>
            <a:endParaRPr lang="en-US" dirty="0"/>
          </a:p>
          <a:p>
            <a:pPr>
              <a:buSzPct val="114999"/>
            </a:pPr>
            <a:r>
              <a:rPr lang="en-US" dirty="0">
                <a:ea typeface="+mn-lt"/>
                <a:cs typeface="+mn-lt"/>
              </a:rPr>
              <a:t>This statement is equivalent to the definition in the example before last. Initialization with parentheses or the = sign was introduced previously for fundamental types. For example, int </a:t>
            </a:r>
            <a:r>
              <a:rPr lang="en-US" dirty="0" err="1">
                <a:ea typeface="+mn-lt"/>
                <a:cs typeface="+mn-lt"/>
              </a:rPr>
              <a:t>i</a:t>
            </a:r>
            <a:r>
              <a:rPr lang="en-US" dirty="0">
                <a:ea typeface="+mn-lt"/>
                <a:cs typeface="+mn-lt"/>
              </a:rPr>
              <a:t>(0); is equivalent to int </a:t>
            </a:r>
            <a:r>
              <a:rPr lang="en-US" dirty="0" err="1">
                <a:ea typeface="+mn-lt"/>
                <a:cs typeface="+mn-lt"/>
              </a:rPr>
              <a:t>i</a:t>
            </a:r>
            <a:r>
              <a:rPr lang="en-US" dirty="0">
                <a:ea typeface="+mn-lt"/>
                <a:cs typeface="+mn-lt"/>
              </a:rPr>
              <a:t> =0;.</a:t>
            </a:r>
            <a:endParaRPr lang="en-US" dirty="0"/>
          </a:p>
        </p:txBody>
      </p:sp>
      <p:pic>
        <p:nvPicPr>
          <p:cNvPr id="4" name="Picture 4" descr="A picture containing shape&#10;&#10;Description automatically generated">
            <a:extLst>
              <a:ext uri="{FF2B5EF4-FFF2-40B4-BE49-F238E27FC236}">
                <a16:creationId xmlns:a16="http://schemas.microsoft.com/office/drawing/2014/main" id="{104DE34D-27BF-1913-E8E7-31549538F313}"/>
              </a:ext>
            </a:extLst>
          </p:cNvPr>
          <p:cNvPicPr>
            <a:picLocks noChangeAspect="1"/>
          </p:cNvPicPr>
          <p:nvPr/>
        </p:nvPicPr>
        <p:blipFill>
          <a:blip r:embed="rId2"/>
          <a:stretch>
            <a:fillRect/>
          </a:stretch>
        </p:blipFill>
        <p:spPr>
          <a:xfrm>
            <a:off x="1566621" y="2557858"/>
            <a:ext cx="4305945" cy="444299"/>
          </a:xfrm>
          <a:prstGeom prst="rect">
            <a:avLst/>
          </a:prstGeom>
        </p:spPr>
      </p:pic>
      <p:pic>
        <p:nvPicPr>
          <p:cNvPr id="5" name="Picture 5">
            <a:extLst>
              <a:ext uri="{FF2B5EF4-FFF2-40B4-BE49-F238E27FC236}">
                <a16:creationId xmlns:a16="http://schemas.microsoft.com/office/drawing/2014/main" id="{D0D9F7B3-89F0-661C-BE35-8D9B22F03BF3}"/>
              </a:ext>
            </a:extLst>
          </p:cNvPr>
          <p:cNvPicPr>
            <a:picLocks noChangeAspect="1"/>
          </p:cNvPicPr>
          <p:nvPr/>
        </p:nvPicPr>
        <p:blipFill>
          <a:blip r:embed="rId3"/>
          <a:stretch>
            <a:fillRect/>
          </a:stretch>
        </p:blipFill>
        <p:spPr>
          <a:xfrm>
            <a:off x="1637654" y="4055265"/>
            <a:ext cx="4544877" cy="361875"/>
          </a:xfrm>
          <a:prstGeom prst="rect">
            <a:avLst/>
          </a:prstGeom>
        </p:spPr>
      </p:pic>
      <p:pic>
        <p:nvPicPr>
          <p:cNvPr id="6" name="Picture 6">
            <a:extLst>
              <a:ext uri="{FF2B5EF4-FFF2-40B4-BE49-F238E27FC236}">
                <a16:creationId xmlns:a16="http://schemas.microsoft.com/office/drawing/2014/main" id="{9B45F607-8B0C-1707-FA47-3766CFA374FD}"/>
              </a:ext>
            </a:extLst>
          </p:cNvPr>
          <p:cNvPicPr>
            <a:picLocks noChangeAspect="1"/>
          </p:cNvPicPr>
          <p:nvPr/>
        </p:nvPicPr>
        <p:blipFill>
          <a:blip r:embed="rId4"/>
          <a:stretch>
            <a:fillRect/>
          </a:stretch>
        </p:blipFill>
        <p:spPr>
          <a:xfrm>
            <a:off x="1631196" y="4991649"/>
            <a:ext cx="4241370" cy="381192"/>
          </a:xfrm>
          <a:prstGeom prst="rect">
            <a:avLst/>
          </a:prstGeom>
        </p:spPr>
      </p:pic>
    </p:spTree>
    <p:extLst>
      <p:ext uri="{BB962C8B-B14F-4D97-AF65-F5344CB8AC3E}">
        <p14:creationId xmlns:p14="http://schemas.microsoft.com/office/powerpoint/2010/main" val="47867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FFA-E32D-3ECD-26B1-2A8BDA45D172}"/>
              </a:ext>
            </a:extLst>
          </p:cNvPr>
          <p:cNvSpPr>
            <a:spLocks noGrp="1"/>
          </p:cNvSpPr>
          <p:nvPr>
            <p:ph type="title"/>
          </p:nvPr>
        </p:nvSpPr>
        <p:spPr/>
        <p:txBody>
          <a:bodyPr/>
          <a:lstStyle/>
          <a:p>
            <a:r>
              <a:rPr lang="en-US" dirty="0">
                <a:ea typeface="+mj-lt"/>
                <a:cs typeface="+mj-lt"/>
              </a:rPr>
              <a:t>Default Constructor</a:t>
            </a:r>
            <a:endParaRPr lang="en-US" dirty="0"/>
          </a:p>
        </p:txBody>
      </p:sp>
      <p:sp>
        <p:nvSpPr>
          <p:cNvPr id="3" name="Content Placeholder 2">
            <a:extLst>
              <a:ext uri="{FF2B5EF4-FFF2-40B4-BE49-F238E27FC236}">
                <a16:creationId xmlns:a16="http://schemas.microsoft.com/office/drawing/2014/main" id="{6D843403-351B-81A3-3A7D-5EBFEFF5F7A7}"/>
              </a:ext>
            </a:extLst>
          </p:cNvPr>
          <p:cNvSpPr>
            <a:spLocks noGrp="1"/>
          </p:cNvSpPr>
          <p:nvPr>
            <p:ph idx="1"/>
          </p:nvPr>
        </p:nvSpPr>
        <p:spPr/>
        <p:txBody>
          <a:bodyPr>
            <a:normAutofit fontScale="92500" lnSpcReduction="20000"/>
          </a:bodyPr>
          <a:lstStyle/>
          <a:p>
            <a:r>
              <a:rPr lang="en-US" dirty="0">
                <a:ea typeface="+mn-lt"/>
                <a:cs typeface="+mn-lt"/>
              </a:rPr>
              <a:t>A constructor without parameters is referred to as a </a:t>
            </a:r>
            <a:r>
              <a:rPr lang="en-US" b="1" dirty="0">
                <a:ea typeface="+mn-lt"/>
                <a:cs typeface="+mn-lt"/>
              </a:rPr>
              <a:t>default constructor</a:t>
            </a:r>
            <a:r>
              <a:rPr lang="en-US" dirty="0">
                <a:ea typeface="+mn-lt"/>
                <a:cs typeface="+mn-lt"/>
              </a:rPr>
              <a:t>. The default constructor is only called if an object definition does not explicitly initialize the object. A default constructor will use standard values for all data members. </a:t>
            </a:r>
            <a:endParaRPr lang="en-US">
              <a:ea typeface="+mn-lt"/>
              <a:cs typeface="+mn-lt"/>
            </a:endParaRPr>
          </a:p>
          <a:p>
            <a:pPr>
              <a:buSzPct val="114999"/>
            </a:pPr>
            <a:r>
              <a:rPr lang="en-US" dirty="0">
                <a:ea typeface="+mn-lt"/>
                <a:cs typeface="+mn-lt"/>
              </a:rPr>
              <a:t>If a class does not contain a constructor definition, the compiler will create a minimal version of the default constructor as a public member. However, this constructor will not perform initialization. By contrast, if a class contains </a:t>
            </a:r>
            <a:r>
              <a:rPr lang="en-US" b="1" dirty="0">
                <a:ea typeface="+mn-lt"/>
                <a:cs typeface="+mn-lt"/>
              </a:rPr>
              <a:t>at least one constructor</a:t>
            </a:r>
            <a:r>
              <a:rPr lang="en-US" dirty="0">
                <a:ea typeface="+mn-lt"/>
                <a:cs typeface="+mn-lt"/>
              </a:rPr>
              <a:t>, a default constructor must be defined explicitly, if it is needed. </a:t>
            </a:r>
            <a:endParaRPr lang="en-US">
              <a:ea typeface="+mn-lt"/>
              <a:cs typeface="+mn-lt"/>
            </a:endParaRPr>
          </a:p>
          <a:p>
            <a:pPr>
              <a:buSzPct val="114999"/>
            </a:pPr>
            <a:r>
              <a:rPr lang="en-US" dirty="0">
                <a:ea typeface="+mn-lt"/>
                <a:cs typeface="+mn-lt"/>
              </a:rPr>
              <a:t>The definition of the Account class does not specify a default constructor; thus a new account object can be created with initialization only. </a:t>
            </a:r>
            <a:endParaRPr lang="en-US">
              <a:ea typeface="+mn-lt"/>
              <a:cs typeface="+mn-lt"/>
            </a:endParaRPr>
          </a:p>
          <a:p>
            <a:pPr>
              <a:buSzPct val="114999"/>
            </a:pPr>
            <a:r>
              <a:rPr lang="en-US" b="1" dirty="0">
                <a:solidFill>
                  <a:srgbClr val="FF0000"/>
                </a:solidFill>
              </a:rPr>
              <a:t>EXAMPLE: </a:t>
            </a:r>
            <a:r>
              <a:rPr lang="en-US" b="1" dirty="0">
                <a:solidFill>
                  <a:srgbClr val="FF0000"/>
                </a:solidFill>
                <a:ea typeface="+mn-lt"/>
                <a:cs typeface="+mn-lt"/>
              </a:rPr>
              <a:t>Using the constructors of class Account</a:t>
            </a:r>
            <a:endParaRPr lang="en-US" b="1" dirty="0">
              <a:solidFill>
                <a:srgbClr val="FF0000"/>
              </a:solidFill>
            </a:endParaRPr>
          </a:p>
        </p:txBody>
      </p:sp>
    </p:spTree>
    <p:extLst>
      <p:ext uri="{BB962C8B-B14F-4D97-AF65-F5344CB8AC3E}">
        <p14:creationId xmlns:p14="http://schemas.microsoft.com/office/powerpoint/2010/main" val="43025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9CB8-E138-8365-A461-44E377487C9D}"/>
              </a:ext>
            </a:extLst>
          </p:cNvPr>
          <p:cNvSpPr>
            <a:spLocks noGrp="1"/>
          </p:cNvSpPr>
          <p:nvPr>
            <p:ph type="title"/>
          </p:nvPr>
        </p:nvSpPr>
        <p:spPr/>
        <p:txBody>
          <a:bodyPr/>
          <a:lstStyle/>
          <a:p>
            <a:r>
              <a:rPr lang="en-US" dirty="0"/>
              <a:t>Destructors</a:t>
            </a:r>
          </a:p>
        </p:txBody>
      </p:sp>
      <p:sp>
        <p:nvSpPr>
          <p:cNvPr id="3" name="Content Placeholder 2">
            <a:extLst>
              <a:ext uri="{FF2B5EF4-FFF2-40B4-BE49-F238E27FC236}">
                <a16:creationId xmlns:a16="http://schemas.microsoft.com/office/drawing/2014/main" id="{F7B6FDE5-91FE-E247-2EC1-244FE4021D55}"/>
              </a:ext>
            </a:extLst>
          </p:cNvPr>
          <p:cNvSpPr>
            <a:spLocks noGrp="1"/>
          </p:cNvSpPr>
          <p:nvPr>
            <p:ph idx="1"/>
          </p:nvPr>
        </p:nvSpPr>
        <p:spPr/>
        <p:txBody>
          <a:bodyPr/>
          <a:lstStyle/>
          <a:p>
            <a:r>
              <a:rPr lang="en-US" dirty="0">
                <a:ea typeface="+mn-lt"/>
                <a:cs typeface="+mn-lt"/>
              </a:rPr>
              <a:t>Objects that were created by a constructor must also be cleaned up in an orderly manner. The tasks involved in cleaning up include releasing memory and closing files. </a:t>
            </a:r>
          </a:p>
          <a:p>
            <a:pPr>
              <a:buSzPct val="114999"/>
            </a:pPr>
            <a:r>
              <a:rPr lang="en-US" dirty="0">
                <a:ea typeface="+mn-lt"/>
                <a:cs typeface="+mn-lt"/>
              </a:rPr>
              <a:t>Objects are cleaned up by a special method called a </a:t>
            </a:r>
            <a:r>
              <a:rPr lang="en-US" b="1" dirty="0">
                <a:ea typeface="+mn-lt"/>
                <a:cs typeface="+mn-lt"/>
              </a:rPr>
              <a:t>destructor</a:t>
            </a:r>
            <a:r>
              <a:rPr lang="en-US" dirty="0">
                <a:ea typeface="+mn-lt"/>
                <a:cs typeface="+mn-lt"/>
              </a:rPr>
              <a:t>, whose name is made up of the class name preceded by ∼ (tilde).</a:t>
            </a:r>
            <a:endParaRPr lang="en-US" dirty="0"/>
          </a:p>
        </p:txBody>
      </p:sp>
    </p:spTree>
    <p:extLst>
      <p:ext uri="{BB962C8B-B14F-4D97-AF65-F5344CB8AC3E}">
        <p14:creationId xmlns:p14="http://schemas.microsoft.com/office/powerpoint/2010/main" val="148032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9AE4-02E2-E57C-6B05-91710DA4A70B}"/>
              </a:ext>
            </a:extLst>
          </p:cNvPr>
          <p:cNvSpPr>
            <a:spLocks noGrp="1"/>
          </p:cNvSpPr>
          <p:nvPr>
            <p:ph type="title"/>
          </p:nvPr>
        </p:nvSpPr>
        <p:spPr/>
        <p:txBody>
          <a:bodyPr/>
          <a:lstStyle/>
          <a:p>
            <a:r>
              <a:rPr lang="en-US" dirty="0">
                <a:ea typeface="+mj-lt"/>
                <a:cs typeface="+mj-lt"/>
              </a:rPr>
              <a:t>Declaration and Definition</a:t>
            </a:r>
            <a:endParaRPr lang="en-US" dirty="0"/>
          </a:p>
        </p:txBody>
      </p:sp>
      <p:sp>
        <p:nvSpPr>
          <p:cNvPr id="3" name="Content Placeholder 2">
            <a:extLst>
              <a:ext uri="{FF2B5EF4-FFF2-40B4-BE49-F238E27FC236}">
                <a16:creationId xmlns:a16="http://schemas.microsoft.com/office/drawing/2014/main" id="{CAB0E997-37DC-5B3C-8FA5-5E3839C9CACA}"/>
              </a:ext>
            </a:extLst>
          </p:cNvPr>
          <p:cNvSpPr>
            <a:spLocks noGrp="1"/>
          </p:cNvSpPr>
          <p:nvPr>
            <p:ph idx="1"/>
          </p:nvPr>
        </p:nvSpPr>
        <p:spPr>
          <a:xfrm>
            <a:off x="1295401" y="2460068"/>
            <a:ext cx="9601196" cy="3764511"/>
          </a:xfrm>
        </p:spPr>
        <p:txBody>
          <a:bodyPr>
            <a:normAutofit fontScale="70000" lnSpcReduction="20000"/>
          </a:bodyPr>
          <a:lstStyle/>
          <a:p>
            <a:r>
              <a:rPr lang="en-US" dirty="0">
                <a:ea typeface="+mn-lt"/>
                <a:cs typeface="+mn-lt"/>
              </a:rPr>
              <a:t>Destructors are declared in the public section and follow this syntax</a:t>
            </a:r>
          </a:p>
          <a:p>
            <a:pPr>
              <a:buSzPct val="114999"/>
            </a:pPr>
            <a:endParaRPr lang="en-US" dirty="0"/>
          </a:p>
          <a:p>
            <a:pPr>
              <a:buSzPct val="114999"/>
            </a:pPr>
            <a:r>
              <a:rPr lang="en-US" dirty="0">
                <a:ea typeface="+mn-lt"/>
                <a:cs typeface="+mn-lt"/>
              </a:rPr>
              <a:t>Just like the constructor, a destructor does not have a return type. Neither does it have any parameters, which makes the destructor impossible to overload. Each class thus has one destructor only. </a:t>
            </a:r>
          </a:p>
          <a:p>
            <a:pPr>
              <a:buSzPct val="114999"/>
            </a:pPr>
            <a:r>
              <a:rPr lang="en-US" dirty="0">
                <a:ea typeface="+mn-lt"/>
                <a:cs typeface="+mn-lt"/>
              </a:rPr>
              <a:t>If the class does not define a destructor, the compiler will create a minimal version of a destructor as a public member, called the default destructor. </a:t>
            </a:r>
          </a:p>
          <a:p>
            <a:pPr>
              <a:buSzPct val="114999"/>
            </a:pPr>
            <a:r>
              <a:rPr lang="en-US" dirty="0">
                <a:ea typeface="+mn-lt"/>
                <a:cs typeface="+mn-lt"/>
              </a:rPr>
              <a:t>It is important to define a destructor if certain actions performed by the constructor need to be undone. If the constructor opened a file, for example, the destructor should close that file. The destructor in the Account class has no specific tasks to perform. The explicit definition is thus:</a:t>
            </a:r>
            <a:br>
              <a:rPr lang="en-US" dirty="0">
                <a:ea typeface="+mn-lt"/>
                <a:cs typeface="+mn-lt"/>
              </a:rPr>
            </a:br>
            <a:r>
              <a:rPr lang="en-US" dirty="0">
                <a:ea typeface="+mn-lt"/>
                <a:cs typeface="+mn-lt"/>
              </a:rPr>
              <a:t>Account::∼Account(){}</a:t>
            </a:r>
          </a:p>
          <a:p>
            <a:pPr>
              <a:buSzPct val="114999"/>
            </a:pPr>
            <a:r>
              <a:rPr lang="en-US" dirty="0">
                <a:ea typeface="+mn-lt"/>
                <a:cs typeface="+mn-lt"/>
              </a:rPr>
              <a:t>The individual data members of an object are always removed in the order opposite of the order in which they were created. The first data member to be created is therefore cleaned up last. If a data member is also a class type object, the object’s own destructor will be called.</a:t>
            </a:r>
            <a:endParaRPr lang="en-US" dirty="0"/>
          </a:p>
        </p:txBody>
      </p:sp>
      <p:pic>
        <p:nvPicPr>
          <p:cNvPr id="4" name="Picture 4">
            <a:extLst>
              <a:ext uri="{FF2B5EF4-FFF2-40B4-BE49-F238E27FC236}">
                <a16:creationId xmlns:a16="http://schemas.microsoft.com/office/drawing/2014/main" id="{4651F1B0-C85B-E8C2-E3C5-4D6C8B457779}"/>
              </a:ext>
            </a:extLst>
          </p:cNvPr>
          <p:cNvPicPr>
            <a:picLocks noChangeAspect="1"/>
          </p:cNvPicPr>
          <p:nvPr/>
        </p:nvPicPr>
        <p:blipFill>
          <a:blip r:embed="rId2"/>
          <a:stretch>
            <a:fillRect/>
          </a:stretch>
        </p:blipFill>
        <p:spPr>
          <a:xfrm>
            <a:off x="1631197" y="2730498"/>
            <a:ext cx="2743200" cy="389614"/>
          </a:xfrm>
          <a:prstGeom prst="rect">
            <a:avLst/>
          </a:prstGeom>
        </p:spPr>
      </p:pic>
    </p:spTree>
    <p:extLst>
      <p:ext uri="{BB962C8B-B14F-4D97-AF65-F5344CB8AC3E}">
        <p14:creationId xmlns:p14="http://schemas.microsoft.com/office/powerpoint/2010/main" val="168370682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Organic</vt:lpstr>
      <vt:lpstr>A Complete Guide to Programming in C++</vt:lpstr>
      <vt:lpstr>The Task of a Constructor</vt:lpstr>
      <vt:lpstr>Declaration</vt:lpstr>
      <vt:lpstr>Definition</vt:lpstr>
      <vt:lpstr>Constructor Calls</vt:lpstr>
      <vt:lpstr>Initialization</vt:lpstr>
      <vt:lpstr>Default Constructor</vt:lpstr>
      <vt:lpstr>Destructors</vt:lpstr>
      <vt:lpstr>Declaration and Definition</vt:lpstr>
      <vt:lpstr>Calling Destructors</vt:lpstr>
      <vt:lpstr>Inline methods</vt:lpstr>
      <vt:lpstr>Explicit and Implicit inline Methods</vt:lpstr>
      <vt:lpstr>Constructors and Destructors with inline Definitions</vt:lpstr>
      <vt:lpstr>Access Methods</vt:lpstr>
      <vt:lpstr>Access Method Benefits</vt:lpstr>
      <vt:lpstr>Const Objects and Methods</vt:lpstr>
      <vt:lpstr>Read-Only Methods</vt:lpstr>
      <vt:lpstr>const and Non-const Versions of a Method</vt:lpstr>
      <vt:lpstr>Standard Methods</vt:lpstr>
      <vt:lpstr>Copy Constructor</vt:lpstr>
      <vt:lpstr>Assignment</vt:lpstr>
      <vt:lpstr>this Pointer</vt:lpstr>
      <vt:lpstr>Using the this Pointer</vt:lpstr>
      <vt:lpstr>Passing Objects as Arguments Passing by Value</vt:lpstr>
      <vt:lpstr>Passing by Reference</vt:lpstr>
      <vt:lpstr>Methods Versus Global Functions</vt:lpstr>
      <vt:lpstr>Returning Objects</vt:lpstr>
      <vt:lpstr>Returning a Reference</vt:lpstr>
      <vt:lpstr>Using Pointers as Return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206</cp:revision>
  <dcterms:created xsi:type="dcterms:W3CDTF">2023-03-26T19:00:46Z</dcterms:created>
  <dcterms:modified xsi:type="dcterms:W3CDTF">2023-03-26T19:31:18Z</dcterms:modified>
</cp:coreProperties>
</file>