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2AD5A-B11C-C4E2-A482-0524D3BC4610}" v="49" dt="2023-04-02T21:40:22.961"/>
    <p1510:client id="{962CD8E3-E6E1-4DC9-B45E-2ED988BE556A}" v="56" dt="2023-03-28T21:02:35.931"/>
    <p1510:client id="{9A1A89E7-1A64-7647-25D6-066EBD6D1BAE}" v="429" dt="2023-03-29T03:35:54.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62CD8E3-E6E1-4DC9-B45E-2ED988BE556A}"/>
    <pc:docChg chg="addSld addMainMaster">
      <pc:chgData name="" userId="" providerId="" clId="Web-{962CD8E3-E6E1-4DC9-B45E-2ED988BE556A}" dt="2023-03-28T21:00:29.677" v="0"/>
      <pc:docMkLst>
        <pc:docMk/>
      </pc:docMkLst>
      <pc:sldChg chg="add">
        <pc:chgData name="" userId="" providerId="" clId="Web-{962CD8E3-E6E1-4DC9-B45E-2ED988BE556A}" dt="2023-03-28T21:00:29.677" v="0"/>
        <pc:sldMkLst>
          <pc:docMk/>
          <pc:sldMk cId="1593180650" sldId="257"/>
        </pc:sldMkLst>
      </pc:sldChg>
      <pc:sldMasterChg chg="add addSldLayout">
        <pc:chgData name="" userId="" providerId="" clId="Web-{962CD8E3-E6E1-4DC9-B45E-2ED988BE556A}" dt="2023-03-28T21:00:29.677" v="0"/>
        <pc:sldMasterMkLst>
          <pc:docMk/>
          <pc:sldMasterMk cId="633399576" sldId="2147483826"/>
        </pc:sldMasterMkLst>
        <pc:sldLayoutChg chg="add">
          <pc:chgData name="" userId="" providerId="" clId="Web-{962CD8E3-E6E1-4DC9-B45E-2ED988BE556A}" dt="2023-03-28T21:00:29.677" v="0"/>
          <pc:sldLayoutMkLst>
            <pc:docMk/>
            <pc:sldMasterMk cId="633399576" sldId="2147483826"/>
            <pc:sldLayoutMk cId="1212535830" sldId="2147483827"/>
          </pc:sldLayoutMkLst>
        </pc:sldLayoutChg>
        <pc:sldLayoutChg chg="add">
          <pc:chgData name="" userId="" providerId="" clId="Web-{962CD8E3-E6E1-4DC9-B45E-2ED988BE556A}" dt="2023-03-28T21:00:29.677" v="0"/>
          <pc:sldLayoutMkLst>
            <pc:docMk/>
            <pc:sldMasterMk cId="633399576" sldId="2147483826"/>
            <pc:sldLayoutMk cId="3328744135" sldId="2147483828"/>
          </pc:sldLayoutMkLst>
        </pc:sldLayoutChg>
        <pc:sldLayoutChg chg="add">
          <pc:chgData name="" userId="" providerId="" clId="Web-{962CD8E3-E6E1-4DC9-B45E-2ED988BE556A}" dt="2023-03-28T21:00:29.677" v="0"/>
          <pc:sldLayoutMkLst>
            <pc:docMk/>
            <pc:sldMasterMk cId="633399576" sldId="2147483826"/>
            <pc:sldLayoutMk cId="1802095769" sldId="2147483829"/>
          </pc:sldLayoutMkLst>
        </pc:sldLayoutChg>
        <pc:sldLayoutChg chg="add">
          <pc:chgData name="" userId="" providerId="" clId="Web-{962CD8E3-E6E1-4DC9-B45E-2ED988BE556A}" dt="2023-03-28T21:00:29.677" v="0"/>
          <pc:sldLayoutMkLst>
            <pc:docMk/>
            <pc:sldMasterMk cId="633399576" sldId="2147483826"/>
            <pc:sldLayoutMk cId="475026381" sldId="2147483830"/>
          </pc:sldLayoutMkLst>
        </pc:sldLayoutChg>
        <pc:sldLayoutChg chg="add">
          <pc:chgData name="" userId="" providerId="" clId="Web-{962CD8E3-E6E1-4DC9-B45E-2ED988BE556A}" dt="2023-03-28T21:00:29.677" v="0"/>
          <pc:sldLayoutMkLst>
            <pc:docMk/>
            <pc:sldMasterMk cId="633399576" sldId="2147483826"/>
            <pc:sldLayoutMk cId="3610200311" sldId="2147483831"/>
          </pc:sldLayoutMkLst>
        </pc:sldLayoutChg>
        <pc:sldLayoutChg chg="add">
          <pc:chgData name="" userId="" providerId="" clId="Web-{962CD8E3-E6E1-4DC9-B45E-2ED988BE556A}" dt="2023-03-28T21:00:29.677" v="0"/>
          <pc:sldLayoutMkLst>
            <pc:docMk/>
            <pc:sldMasterMk cId="633399576" sldId="2147483826"/>
            <pc:sldLayoutMk cId="1842171799" sldId="2147483832"/>
          </pc:sldLayoutMkLst>
        </pc:sldLayoutChg>
        <pc:sldLayoutChg chg="add">
          <pc:chgData name="" userId="" providerId="" clId="Web-{962CD8E3-E6E1-4DC9-B45E-2ED988BE556A}" dt="2023-03-28T21:00:29.677" v="0"/>
          <pc:sldLayoutMkLst>
            <pc:docMk/>
            <pc:sldMasterMk cId="633399576" sldId="2147483826"/>
            <pc:sldLayoutMk cId="3452238516" sldId="2147483833"/>
          </pc:sldLayoutMkLst>
        </pc:sldLayoutChg>
        <pc:sldLayoutChg chg="add">
          <pc:chgData name="" userId="" providerId="" clId="Web-{962CD8E3-E6E1-4DC9-B45E-2ED988BE556A}" dt="2023-03-28T21:00:29.677" v="0"/>
          <pc:sldLayoutMkLst>
            <pc:docMk/>
            <pc:sldMasterMk cId="633399576" sldId="2147483826"/>
            <pc:sldLayoutMk cId="2504461105" sldId="2147483834"/>
          </pc:sldLayoutMkLst>
        </pc:sldLayoutChg>
        <pc:sldLayoutChg chg="add">
          <pc:chgData name="" userId="" providerId="" clId="Web-{962CD8E3-E6E1-4DC9-B45E-2ED988BE556A}" dt="2023-03-28T21:00:29.677" v="0"/>
          <pc:sldLayoutMkLst>
            <pc:docMk/>
            <pc:sldMasterMk cId="633399576" sldId="2147483826"/>
            <pc:sldLayoutMk cId="2488488986" sldId="2147483835"/>
          </pc:sldLayoutMkLst>
        </pc:sldLayoutChg>
        <pc:sldLayoutChg chg="add">
          <pc:chgData name="" userId="" providerId="" clId="Web-{962CD8E3-E6E1-4DC9-B45E-2ED988BE556A}" dt="2023-03-28T21:00:29.677" v="0"/>
          <pc:sldLayoutMkLst>
            <pc:docMk/>
            <pc:sldMasterMk cId="633399576" sldId="2147483826"/>
            <pc:sldLayoutMk cId="4043903877" sldId="2147483836"/>
          </pc:sldLayoutMkLst>
        </pc:sldLayoutChg>
        <pc:sldLayoutChg chg="add">
          <pc:chgData name="" userId="" providerId="" clId="Web-{962CD8E3-E6E1-4DC9-B45E-2ED988BE556A}" dt="2023-03-28T21:00:29.677" v="0"/>
          <pc:sldLayoutMkLst>
            <pc:docMk/>
            <pc:sldMasterMk cId="633399576" sldId="2147483826"/>
            <pc:sldLayoutMk cId="1734817181" sldId="2147483837"/>
          </pc:sldLayoutMkLst>
        </pc:sldLayoutChg>
        <pc:sldLayoutChg chg="add">
          <pc:chgData name="" userId="" providerId="" clId="Web-{962CD8E3-E6E1-4DC9-B45E-2ED988BE556A}" dt="2023-03-28T21:00:29.677" v="0"/>
          <pc:sldLayoutMkLst>
            <pc:docMk/>
            <pc:sldMasterMk cId="633399576" sldId="2147483826"/>
            <pc:sldLayoutMk cId="816986626" sldId="2147483838"/>
          </pc:sldLayoutMkLst>
        </pc:sldLayoutChg>
        <pc:sldLayoutChg chg="add">
          <pc:chgData name="" userId="" providerId="" clId="Web-{962CD8E3-E6E1-4DC9-B45E-2ED988BE556A}" dt="2023-03-28T21:00:29.677" v="0"/>
          <pc:sldLayoutMkLst>
            <pc:docMk/>
            <pc:sldMasterMk cId="633399576" sldId="2147483826"/>
            <pc:sldLayoutMk cId="2117989829" sldId="2147483839"/>
          </pc:sldLayoutMkLst>
        </pc:sldLayoutChg>
        <pc:sldLayoutChg chg="add">
          <pc:chgData name="" userId="" providerId="" clId="Web-{962CD8E3-E6E1-4DC9-B45E-2ED988BE556A}" dt="2023-03-28T21:00:29.677" v="0"/>
          <pc:sldLayoutMkLst>
            <pc:docMk/>
            <pc:sldMasterMk cId="633399576" sldId="2147483826"/>
            <pc:sldLayoutMk cId="428722240" sldId="2147483840"/>
          </pc:sldLayoutMkLst>
        </pc:sldLayoutChg>
        <pc:sldLayoutChg chg="add">
          <pc:chgData name="" userId="" providerId="" clId="Web-{962CD8E3-E6E1-4DC9-B45E-2ED988BE556A}" dt="2023-03-28T21:00:29.677" v="0"/>
          <pc:sldLayoutMkLst>
            <pc:docMk/>
            <pc:sldMasterMk cId="633399576" sldId="2147483826"/>
            <pc:sldLayoutMk cId="3393680961" sldId="2147483841"/>
          </pc:sldLayoutMkLst>
        </pc:sldLayoutChg>
        <pc:sldLayoutChg chg="add">
          <pc:chgData name="" userId="" providerId="" clId="Web-{962CD8E3-E6E1-4DC9-B45E-2ED988BE556A}" dt="2023-03-28T21:00:29.677" v="0"/>
          <pc:sldLayoutMkLst>
            <pc:docMk/>
            <pc:sldMasterMk cId="633399576" sldId="2147483826"/>
            <pc:sldLayoutMk cId="3688392229" sldId="2147483842"/>
          </pc:sldLayoutMkLst>
        </pc:sldLayoutChg>
        <pc:sldLayoutChg chg="add">
          <pc:chgData name="" userId="" providerId="" clId="Web-{962CD8E3-E6E1-4DC9-B45E-2ED988BE556A}" dt="2023-03-28T21:00:29.677" v="0"/>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9A1A89E7-1A64-7647-25D6-066EBD6D1BAE}"/>
    <pc:docChg chg="addSld modSld">
      <pc:chgData name="Boloz, Patrik" userId="S::patrikboloz@nmhu.edu::4a5f27e5-970c-49cb-a96d-452ff94b951a" providerId="AD" clId="Web-{9A1A89E7-1A64-7647-25D6-066EBD6D1BAE}" dt="2023-03-29T03:35:48.552" v="447" actId="20577"/>
      <pc:docMkLst>
        <pc:docMk/>
      </pc:docMkLst>
      <pc:sldChg chg="modSp">
        <pc:chgData name="Boloz, Patrik" userId="S::patrikboloz@nmhu.edu::4a5f27e5-970c-49cb-a96d-452ff94b951a" providerId="AD" clId="Web-{9A1A89E7-1A64-7647-25D6-066EBD6D1BAE}" dt="2023-03-29T03:20:52.538" v="54" actId="20577"/>
        <pc:sldMkLst>
          <pc:docMk/>
          <pc:sldMk cId="2867852745" sldId="259"/>
        </pc:sldMkLst>
        <pc:spChg chg="mod">
          <ac:chgData name="Boloz, Patrik" userId="S::patrikboloz@nmhu.edu::4a5f27e5-970c-49cb-a96d-452ff94b951a" providerId="AD" clId="Web-{9A1A89E7-1A64-7647-25D6-066EBD6D1BAE}" dt="2023-03-29T03:20:52.538" v="54" actId="20577"/>
          <ac:spMkLst>
            <pc:docMk/>
            <pc:sldMk cId="2867852745" sldId="259"/>
            <ac:spMk id="3" creationId="{3C682CFA-0633-FDD2-55E3-023C4C1FEB25}"/>
          </ac:spMkLst>
        </pc:spChg>
      </pc:sldChg>
      <pc:sldChg chg="addSp modSp new">
        <pc:chgData name="Boloz, Patrik" userId="S::patrikboloz@nmhu.edu::4a5f27e5-970c-49cb-a96d-452ff94b951a" providerId="AD" clId="Web-{9A1A89E7-1A64-7647-25D6-066EBD6D1BAE}" dt="2023-03-29T03:21:15.211" v="70" actId="1076"/>
        <pc:sldMkLst>
          <pc:docMk/>
          <pc:sldMk cId="2916265054" sldId="260"/>
        </pc:sldMkLst>
        <pc:spChg chg="mod">
          <ac:chgData name="Boloz, Patrik" userId="S::patrikboloz@nmhu.edu::4a5f27e5-970c-49cb-a96d-452ff94b951a" providerId="AD" clId="Web-{9A1A89E7-1A64-7647-25D6-066EBD6D1BAE}" dt="2023-03-29T03:20:58.601" v="59" actId="20577"/>
          <ac:spMkLst>
            <pc:docMk/>
            <pc:sldMk cId="2916265054" sldId="260"/>
            <ac:spMk id="2" creationId="{123F1C37-BE65-5861-A04F-C21D70B15756}"/>
          </ac:spMkLst>
        </pc:spChg>
        <pc:spChg chg="mod">
          <ac:chgData name="Boloz, Patrik" userId="S::patrikboloz@nmhu.edu::4a5f27e5-970c-49cb-a96d-452ff94b951a" providerId="AD" clId="Web-{9A1A89E7-1A64-7647-25D6-066EBD6D1BAE}" dt="2023-03-29T03:21:11.961" v="67" actId="20577"/>
          <ac:spMkLst>
            <pc:docMk/>
            <pc:sldMk cId="2916265054" sldId="260"/>
            <ac:spMk id="3" creationId="{33D0D499-D989-4E54-A8B3-84531972F55B}"/>
          </ac:spMkLst>
        </pc:spChg>
        <pc:picChg chg="add mod">
          <ac:chgData name="Boloz, Patrik" userId="S::patrikboloz@nmhu.edu::4a5f27e5-970c-49cb-a96d-452ff94b951a" providerId="AD" clId="Web-{9A1A89E7-1A64-7647-25D6-066EBD6D1BAE}" dt="2023-03-29T03:21:15.211" v="70" actId="1076"/>
          <ac:picMkLst>
            <pc:docMk/>
            <pc:sldMk cId="2916265054" sldId="260"/>
            <ac:picMk id="4" creationId="{9F655AD9-E606-E48B-7DBF-E0D3E62BA4DA}"/>
          </ac:picMkLst>
        </pc:picChg>
      </pc:sldChg>
      <pc:sldChg chg="modSp new">
        <pc:chgData name="Boloz, Patrik" userId="S::patrikboloz@nmhu.edu::4a5f27e5-970c-49cb-a96d-452ff94b951a" providerId="AD" clId="Web-{9A1A89E7-1A64-7647-25D6-066EBD6D1BAE}" dt="2023-03-29T03:22:04.197" v="89" actId="20577"/>
        <pc:sldMkLst>
          <pc:docMk/>
          <pc:sldMk cId="2187295652" sldId="261"/>
        </pc:sldMkLst>
        <pc:spChg chg="mod">
          <ac:chgData name="Boloz, Patrik" userId="S::patrikboloz@nmhu.edu::4a5f27e5-970c-49cb-a96d-452ff94b951a" providerId="AD" clId="Web-{9A1A89E7-1A64-7647-25D6-066EBD6D1BAE}" dt="2023-03-29T03:21:47.509" v="76" actId="20577"/>
          <ac:spMkLst>
            <pc:docMk/>
            <pc:sldMk cId="2187295652" sldId="261"/>
            <ac:spMk id="2" creationId="{A9D28261-7B72-E72F-3820-D2693F0E9B68}"/>
          </ac:spMkLst>
        </pc:spChg>
        <pc:spChg chg="mod">
          <ac:chgData name="Boloz, Patrik" userId="S::patrikboloz@nmhu.edu::4a5f27e5-970c-49cb-a96d-452ff94b951a" providerId="AD" clId="Web-{9A1A89E7-1A64-7647-25D6-066EBD6D1BAE}" dt="2023-03-29T03:22:04.197" v="89" actId="20577"/>
          <ac:spMkLst>
            <pc:docMk/>
            <pc:sldMk cId="2187295652" sldId="261"/>
            <ac:spMk id="3" creationId="{7EA09816-FE79-06F1-88A6-0C5781344434}"/>
          </ac:spMkLst>
        </pc:spChg>
      </pc:sldChg>
      <pc:sldChg chg="addSp modSp new">
        <pc:chgData name="Boloz, Patrik" userId="S::patrikboloz@nmhu.edu::4a5f27e5-970c-49cb-a96d-452ff94b951a" providerId="AD" clId="Web-{9A1A89E7-1A64-7647-25D6-066EBD6D1BAE}" dt="2023-03-29T03:23:43.918" v="128" actId="1076"/>
        <pc:sldMkLst>
          <pc:docMk/>
          <pc:sldMk cId="3544054613" sldId="262"/>
        </pc:sldMkLst>
        <pc:spChg chg="mod">
          <ac:chgData name="Boloz, Patrik" userId="S::patrikboloz@nmhu.edu::4a5f27e5-970c-49cb-a96d-452ff94b951a" providerId="AD" clId="Web-{9A1A89E7-1A64-7647-25D6-066EBD6D1BAE}" dt="2023-03-29T03:22:09.947" v="92" actId="20577"/>
          <ac:spMkLst>
            <pc:docMk/>
            <pc:sldMk cId="3544054613" sldId="262"/>
            <ac:spMk id="2" creationId="{74B5E1CD-B365-8D4F-E0D8-98CF6D6D0C06}"/>
          </ac:spMkLst>
        </pc:spChg>
        <pc:spChg chg="mod">
          <ac:chgData name="Boloz, Patrik" userId="S::patrikboloz@nmhu.edu::4a5f27e5-970c-49cb-a96d-452ff94b951a" providerId="AD" clId="Web-{9A1A89E7-1A64-7647-25D6-066EBD6D1BAE}" dt="2023-03-29T03:23:40.793" v="126" actId="14100"/>
          <ac:spMkLst>
            <pc:docMk/>
            <pc:sldMk cId="3544054613" sldId="262"/>
            <ac:spMk id="3" creationId="{9E8B4CBB-9467-AAD8-C335-ADD5029365B1}"/>
          </ac:spMkLst>
        </pc:spChg>
        <pc:picChg chg="add mod">
          <ac:chgData name="Boloz, Patrik" userId="S::patrikboloz@nmhu.edu::4a5f27e5-970c-49cb-a96d-452ff94b951a" providerId="AD" clId="Web-{9A1A89E7-1A64-7647-25D6-066EBD6D1BAE}" dt="2023-03-29T03:23:43.918" v="128" actId="1076"/>
          <ac:picMkLst>
            <pc:docMk/>
            <pc:sldMk cId="3544054613" sldId="262"/>
            <ac:picMk id="4" creationId="{D8BDA711-CDFF-05B0-E7E5-373A5EB75C49}"/>
          </ac:picMkLst>
        </pc:picChg>
        <pc:picChg chg="add mod">
          <ac:chgData name="Boloz, Patrik" userId="S::patrikboloz@nmhu.edu::4a5f27e5-970c-49cb-a96d-452ff94b951a" providerId="AD" clId="Web-{9A1A89E7-1A64-7647-25D6-066EBD6D1BAE}" dt="2023-03-29T03:23:42.637" v="127" actId="1076"/>
          <ac:picMkLst>
            <pc:docMk/>
            <pc:sldMk cId="3544054613" sldId="262"/>
            <ac:picMk id="5" creationId="{C3E611A1-AAFF-6206-8BE3-694128FA08E9}"/>
          </ac:picMkLst>
        </pc:picChg>
      </pc:sldChg>
      <pc:sldChg chg="addSp modSp new">
        <pc:chgData name="Boloz, Patrik" userId="S::patrikboloz@nmhu.edu::4a5f27e5-970c-49cb-a96d-452ff94b951a" providerId="AD" clId="Web-{9A1A89E7-1A64-7647-25D6-066EBD6D1BAE}" dt="2023-03-29T03:24:18.982" v="140" actId="1076"/>
        <pc:sldMkLst>
          <pc:docMk/>
          <pc:sldMk cId="834318238" sldId="263"/>
        </pc:sldMkLst>
        <pc:spChg chg="mod">
          <ac:chgData name="Boloz, Patrik" userId="S::patrikboloz@nmhu.edu::4a5f27e5-970c-49cb-a96d-452ff94b951a" providerId="AD" clId="Web-{9A1A89E7-1A64-7647-25D6-066EBD6D1BAE}" dt="2023-03-29T03:23:19.683" v="116" actId="20577"/>
          <ac:spMkLst>
            <pc:docMk/>
            <pc:sldMk cId="834318238" sldId="263"/>
            <ac:spMk id="2" creationId="{D5BBBCC3-FCD4-171E-7D2C-0A0DCB6FB3D7}"/>
          </ac:spMkLst>
        </pc:spChg>
        <pc:spChg chg="mod">
          <ac:chgData name="Boloz, Patrik" userId="S::patrikboloz@nmhu.edu::4a5f27e5-970c-49cb-a96d-452ff94b951a" providerId="AD" clId="Web-{9A1A89E7-1A64-7647-25D6-066EBD6D1BAE}" dt="2023-03-29T03:24:14.685" v="136" actId="20577"/>
          <ac:spMkLst>
            <pc:docMk/>
            <pc:sldMk cId="834318238" sldId="263"/>
            <ac:spMk id="3" creationId="{93F8EDDA-F56C-A533-A695-F049A8854B15}"/>
          </ac:spMkLst>
        </pc:spChg>
        <pc:picChg chg="add mod">
          <ac:chgData name="Boloz, Patrik" userId="S::patrikboloz@nmhu.edu::4a5f27e5-970c-49cb-a96d-452ff94b951a" providerId="AD" clId="Web-{9A1A89E7-1A64-7647-25D6-066EBD6D1BAE}" dt="2023-03-29T03:24:18.982" v="140" actId="1076"/>
          <ac:picMkLst>
            <pc:docMk/>
            <pc:sldMk cId="834318238" sldId="263"/>
            <ac:picMk id="4" creationId="{2123365B-09C6-1EA8-B9EC-19D121F442F1}"/>
          </ac:picMkLst>
        </pc:picChg>
      </pc:sldChg>
      <pc:sldChg chg="addSp modSp new">
        <pc:chgData name="Boloz, Patrik" userId="S::patrikboloz@nmhu.edu::4a5f27e5-970c-49cb-a96d-452ff94b951a" providerId="AD" clId="Web-{9A1A89E7-1A64-7647-25D6-066EBD6D1BAE}" dt="2023-03-29T03:26:04.282" v="178" actId="1076"/>
        <pc:sldMkLst>
          <pc:docMk/>
          <pc:sldMk cId="47766813" sldId="264"/>
        </pc:sldMkLst>
        <pc:spChg chg="mod">
          <ac:chgData name="Boloz, Patrik" userId="S::patrikboloz@nmhu.edu::4a5f27e5-970c-49cb-a96d-452ff94b951a" providerId="AD" clId="Web-{9A1A89E7-1A64-7647-25D6-066EBD6D1BAE}" dt="2023-03-29T03:24:25.123" v="142" actId="20577"/>
          <ac:spMkLst>
            <pc:docMk/>
            <pc:sldMk cId="47766813" sldId="264"/>
            <ac:spMk id="2" creationId="{50218369-08BD-C59D-ADD3-A5C53FE20409}"/>
          </ac:spMkLst>
        </pc:spChg>
        <pc:spChg chg="mod">
          <ac:chgData name="Boloz, Patrik" userId="S::patrikboloz@nmhu.edu::4a5f27e5-970c-49cb-a96d-452ff94b951a" providerId="AD" clId="Web-{9A1A89E7-1A64-7647-25D6-066EBD6D1BAE}" dt="2023-03-29T03:26:03.376" v="177" actId="20577"/>
          <ac:spMkLst>
            <pc:docMk/>
            <pc:sldMk cId="47766813" sldId="264"/>
            <ac:spMk id="3" creationId="{B68BDCC1-D814-20AC-43F2-0F4ABE89486D}"/>
          </ac:spMkLst>
        </pc:spChg>
        <pc:picChg chg="add mod">
          <ac:chgData name="Boloz, Patrik" userId="S::patrikboloz@nmhu.edu::4a5f27e5-970c-49cb-a96d-452ff94b951a" providerId="AD" clId="Web-{9A1A89E7-1A64-7647-25D6-066EBD6D1BAE}" dt="2023-03-29T03:26:04.282" v="178" actId="1076"/>
          <ac:picMkLst>
            <pc:docMk/>
            <pc:sldMk cId="47766813" sldId="264"/>
            <ac:picMk id="4" creationId="{4728196E-B6BA-3C2E-95EA-67A62E7F33B8}"/>
          </ac:picMkLst>
        </pc:picChg>
      </pc:sldChg>
      <pc:sldChg chg="addSp modSp new">
        <pc:chgData name="Boloz, Patrik" userId="S::patrikboloz@nmhu.edu::4a5f27e5-970c-49cb-a96d-452ff94b951a" providerId="AD" clId="Web-{9A1A89E7-1A64-7647-25D6-066EBD6D1BAE}" dt="2023-03-29T03:26:31.142" v="191" actId="1076"/>
        <pc:sldMkLst>
          <pc:docMk/>
          <pc:sldMk cId="2142256283" sldId="265"/>
        </pc:sldMkLst>
        <pc:spChg chg="mod">
          <ac:chgData name="Boloz, Patrik" userId="S::patrikboloz@nmhu.edu::4a5f27e5-970c-49cb-a96d-452ff94b951a" providerId="AD" clId="Web-{9A1A89E7-1A64-7647-25D6-066EBD6D1BAE}" dt="2023-03-29T03:26:18.189" v="181" actId="20577"/>
          <ac:spMkLst>
            <pc:docMk/>
            <pc:sldMk cId="2142256283" sldId="265"/>
            <ac:spMk id="2" creationId="{1120954D-8F2D-5282-114F-A4FF3BC063B2}"/>
          </ac:spMkLst>
        </pc:spChg>
        <pc:spChg chg="mod">
          <ac:chgData name="Boloz, Patrik" userId="S::patrikboloz@nmhu.edu::4a5f27e5-970c-49cb-a96d-452ff94b951a" providerId="AD" clId="Web-{9A1A89E7-1A64-7647-25D6-066EBD6D1BAE}" dt="2023-03-29T03:26:26.955" v="187" actId="20577"/>
          <ac:spMkLst>
            <pc:docMk/>
            <pc:sldMk cId="2142256283" sldId="265"/>
            <ac:spMk id="3" creationId="{CC01E234-7E50-369E-99E8-6F1597DDF098}"/>
          </ac:spMkLst>
        </pc:spChg>
        <pc:picChg chg="add mod">
          <ac:chgData name="Boloz, Patrik" userId="S::patrikboloz@nmhu.edu::4a5f27e5-970c-49cb-a96d-452ff94b951a" providerId="AD" clId="Web-{9A1A89E7-1A64-7647-25D6-066EBD6D1BAE}" dt="2023-03-29T03:26:31.142" v="191" actId="1076"/>
          <ac:picMkLst>
            <pc:docMk/>
            <pc:sldMk cId="2142256283" sldId="265"/>
            <ac:picMk id="4" creationId="{B27C4E20-22B5-F45C-767A-6108D9EECB85}"/>
          </ac:picMkLst>
        </pc:picChg>
      </pc:sldChg>
      <pc:sldChg chg="modSp new">
        <pc:chgData name="Boloz, Patrik" userId="S::patrikboloz@nmhu.edu::4a5f27e5-970c-49cb-a96d-452ff94b951a" providerId="AD" clId="Web-{9A1A89E7-1A64-7647-25D6-066EBD6D1BAE}" dt="2023-03-29T03:27:02.893" v="214" actId="14100"/>
        <pc:sldMkLst>
          <pc:docMk/>
          <pc:sldMk cId="2797611623" sldId="266"/>
        </pc:sldMkLst>
        <pc:spChg chg="mod">
          <ac:chgData name="Boloz, Patrik" userId="S::patrikboloz@nmhu.edu::4a5f27e5-970c-49cb-a96d-452ff94b951a" providerId="AD" clId="Web-{9A1A89E7-1A64-7647-25D6-066EBD6D1BAE}" dt="2023-03-29T03:26:46.299" v="197" actId="20577"/>
          <ac:spMkLst>
            <pc:docMk/>
            <pc:sldMk cId="2797611623" sldId="266"/>
            <ac:spMk id="2" creationId="{F9FFD10B-3280-96C8-DAA0-35CE22E2F59D}"/>
          </ac:spMkLst>
        </pc:spChg>
        <pc:spChg chg="mod">
          <ac:chgData name="Boloz, Patrik" userId="S::patrikboloz@nmhu.edu::4a5f27e5-970c-49cb-a96d-452ff94b951a" providerId="AD" clId="Web-{9A1A89E7-1A64-7647-25D6-066EBD6D1BAE}" dt="2023-03-29T03:27:02.893" v="214" actId="14100"/>
          <ac:spMkLst>
            <pc:docMk/>
            <pc:sldMk cId="2797611623" sldId="266"/>
            <ac:spMk id="3" creationId="{1BB0679C-8FCF-B211-9864-B0FEDF516800}"/>
          </ac:spMkLst>
        </pc:spChg>
      </pc:sldChg>
      <pc:sldChg chg="addSp modSp new">
        <pc:chgData name="Boloz, Patrik" userId="S::patrikboloz@nmhu.edu::4a5f27e5-970c-49cb-a96d-452ff94b951a" providerId="AD" clId="Web-{9A1A89E7-1A64-7647-25D6-066EBD6D1BAE}" dt="2023-03-29T03:27:32.191" v="226" actId="1076"/>
        <pc:sldMkLst>
          <pc:docMk/>
          <pc:sldMk cId="2037748383" sldId="267"/>
        </pc:sldMkLst>
        <pc:spChg chg="mod">
          <ac:chgData name="Boloz, Patrik" userId="S::patrikboloz@nmhu.edu::4a5f27e5-970c-49cb-a96d-452ff94b951a" providerId="AD" clId="Web-{9A1A89E7-1A64-7647-25D6-066EBD6D1BAE}" dt="2023-03-29T03:27:09.862" v="216" actId="20577"/>
          <ac:spMkLst>
            <pc:docMk/>
            <pc:sldMk cId="2037748383" sldId="267"/>
            <ac:spMk id="2" creationId="{70098994-F4D4-F527-2BDC-3EED995F3EFA}"/>
          </ac:spMkLst>
        </pc:spChg>
        <pc:spChg chg="mod">
          <ac:chgData name="Boloz, Patrik" userId="S::patrikboloz@nmhu.edu::4a5f27e5-970c-49cb-a96d-452ff94b951a" providerId="AD" clId="Web-{9A1A89E7-1A64-7647-25D6-066EBD6D1BAE}" dt="2023-03-29T03:27:27.816" v="222" actId="20577"/>
          <ac:spMkLst>
            <pc:docMk/>
            <pc:sldMk cId="2037748383" sldId="267"/>
            <ac:spMk id="3" creationId="{75C6360A-8FC5-B36C-5763-17E624A1F0FE}"/>
          </ac:spMkLst>
        </pc:spChg>
        <pc:picChg chg="add mod">
          <ac:chgData name="Boloz, Patrik" userId="S::patrikboloz@nmhu.edu::4a5f27e5-970c-49cb-a96d-452ff94b951a" providerId="AD" clId="Web-{9A1A89E7-1A64-7647-25D6-066EBD6D1BAE}" dt="2023-03-29T03:27:32.191" v="226" actId="1076"/>
          <ac:picMkLst>
            <pc:docMk/>
            <pc:sldMk cId="2037748383" sldId="267"/>
            <ac:picMk id="4" creationId="{050E0765-1EEF-8828-DE96-BFFD1CDADDD4}"/>
          </ac:picMkLst>
        </pc:picChg>
      </pc:sldChg>
      <pc:sldChg chg="addSp modSp new">
        <pc:chgData name="Boloz, Patrik" userId="S::patrikboloz@nmhu.edu::4a5f27e5-970c-49cb-a96d-452ff94b951a" providerId="AD" clId="Web-{9A1A89E7-1A64-7647-25D6-066EBD6D1BAE}" dt="2023-03-29T03:29:07.071" v="285" actId="1076"/>
        <pc:sldMkLst>
          <pc:docMk/>
          <pc:sldMk cId="1583208962" sldId="268"/>
        </pc:sldMkLst>
        <pc:spChg chg="mod">
          <ac:chgData name="Boloz, Patrik" userId="S::patrikboloz@nmhu.edu::4a5f27e5-970c-49cb-a96d-452ff94b951a" providerId="AD" clId="Web-{9A1A89E7-1A64-7647-25D6-066EBD6D1BAE}" dt="2023-03-29T03:27:43.082" v="229" actId="20577"/>
          <ac:spMkLst>
            <pc:docMk/>
            <pc:sldMk cId="1583208962" sldId="268"/>
            <ac:spMk id="2" creationId="{C0ABF0FF-289A-63B9-5123-A494F02AD335}"/>
          </ac:spMkLst>
        </pc:spChg>
        <pc:spChg chg="mod">
          <ac:chgData name="Boloz, Patrik" userId="S::patrikboloz@nmhu.edu::4a5f27e5-970c-49cb-a96d-452ff94b951a" providerId="AD" clId="Web-{9A1A89E7-1A64-7647-25D6-066EBD6D1BAE}" dt="2023-03-29T03:29:06.024" v="284" actId="20577"/>
          <ac:spMkLst>
            <pc:docMk/>
            <pc:sldMk cId="1583208962" sldId="268"/>
            <ac:spMk id="3" creationId="{EC903040-A518-51C3-AEF5-54BF98970233}"/>
          </ac:spMkLst>
        </pc:spChg>
        <pc:picChg chg="add mod">
          <ac:chgData name="Boloz, Patrik" userId="S::patrikboloz@nmhu.edu::4a5f27e5-970c-49cb-a96d-452ff94b951a" providerId="AD" clId="Web-{9A1A89E7-1A64-7647-25D6-066EBD6D1BAE}" dt="2023-03-29T03:29:07.071" v="285" actId="1076"/>
          <ac:picMkLst>
            <pc:docMk/>
            <pc:sldMk cId="1583208962" sldId="268"/>
            <ac:picMk id="4" creationId="{FB92D678-2680-9362-6965-DF0A4C8400FD}"/>
          </ac:picMkLst>
        </pc:picChg>
      </pc:sldChg>
      <pc:sldChg chg="addSp modSp new">
        <pc:chgData name="Boloz, Patrik" userId="S::patrikboloz@nmhu.edu::4a5f27e5-970c-49cb-a96d-452ff94b951a" providerId="AD" clId="Web-{9A1A89E7-1A64-7647-25D6-066EBD6D1BAE}" dt="2023-03-29T03:31:25.825" v="333" actId="20577"/>
        <pc:sldMkLst>
          <pc:docMk/>
          <pc:sldMk cId="595038842" sldId="269"/>
        </pc:sldMkLst>
        <pc:spChg chg="mod">
          <ac:chgData name="Boloz, Patrik" userId="S::patrikboloz@nmhu.edu::4a5f27e5-970c-49cb-a96d-452ff94b951a" providerId="AD" clId="Web-{9A1A89E7-1A64-7647-25D6-066EBD6D1BAE}" dt="2023-03-29T03:31:25.825" v="333" actId="20577"/>
          <ac:spMkLst>
            <pc:docMk/>
            <pc:sldMk cId="595038842" sldId="269"/>
            <ac:spMk id="2" creationId="{48CE11C1-3DC0-D87B-524B-70074CA05DF6}"/>
          </ac:spMkLst>
        </pc:spChg>
        <pc:spChg chg="mod">
          <ac:chgData name="Boloz, Patrik" userId="S::patrikboloz@nmhu.edu::4a5f27e5-970c-49cb-a96d-452ff94b951a" providerId="AD" clId="Web-{9A1A89E7-1A64-7647-25D6-066EBD6D1BAE}" dt="2023-03-29T03:29:46.588" v="310" actId="20577"/>
          <ac:spMkLst>
            <pc:docMk/>
            <pc:sldMk cId="595038842" sldId="269"/>
            <ac:spMk id="3" creationId="{AE5CB85C-1ED7-59A7-88B0-A1C48C9C88CC}"/>
          </ac:spMkLst>
        </pc:spChg>
        <pc:picChg chg="add mod">
          <ac:chgData name="Boloz, Patrik" userId="S::patrikboloz@nmhu.edu::4a5f27e5-970c-49cb-a96d-452ff94b951a" providerId="AD" clId="Web-{9A1A89E7-1A64-7647-25D6-066EBD6D1BAE}" dt="2023-03-29T03:29:49.541" v="313" actId="1076"/>
          <ac:picMkLst>
            <pc:docMk/>
            <pc:sldMk cId="595038842" sldId="269"/>
            <ac:picMk id="4" creationId="{AD1F91A4-7A7A-0806-6FC7-E8E1C914D3CF}"/>
          </ac:picMkLst>
        </pc:picChg>
        <pc:picChg chg="add mod">
          <ac:chgData name="Boloz, Patrik" userId="S::patrikboloz@nmhu.edu::4a5f27e5-970c-49cb-a96d-452ff94b951a" providerId="AD" clId="Web-{9A1A89E7-1A64-7647-25D6-066EBD6D1BAE}" dt="2023-03-29T03:30:00.073" v="317" actId="1076"/>
          <ac:picMkLst>
            <pc:docMk/>
            <pc:sldMk cId="595038842" sldId="269"/>
            <ac:picMk id="5" creationId="{450385EF-955C-4E54-4A03-5962DAE8A87A}"/>
          </ac:picMkLst>
        </pc:picChg>
      </pc:sldChg>
      <pc:sldChg chg="addSp modSp new">
        <pc:chgData name="Boloz, Patrik" userId="S::patrikboloz@nmhu.edu::4a5f27e5-970c-49cb-a96d-452ff94b951a" providerId="AD" clId="Web-{9A1A89E7-1A64-7647-25D6-066EBD6D1BAE}" dt="2023-03-29T03:30:45.277" v="328" actId="1076"/>
        <pc:sldMkLst>
          <pc:docMk/>
          <pc:sldMk cId="1268305684" sldId="270"/>
        </pc:sldMkLst>
        <pc:spChg chg="mod">
          <ac:chgData name="Boloz, Patrik" userId="S::patrikboloz@nmhu.edu::4a5f27e5-970c-49cb-a96d-452ff94b951a" providerId="AD" clId="Web-{9A1A89E7-1A64-7647-25D6-066EBD6D1BAE}" dt="2023-03-29T03:30:08.448" v="319" actId="20577"/>
          <ac:spMkLst>
            <pc:docMk/>
            <pc:sldMk cId="1268305684" sldId="270"/>
            <ac:spMk id="2" creationId="{F15E6CCC-59C3-EE02-A83F-3B28654FE5C2}"/>
          </ac:spMkLst>
        </pc:spChg>
        <pc:spChg chg="mod">
          <ac:chgData name="Boloz, Patrik" userId="S::patrikboloz@nmhu.edu::4a5f27e5-970c-49cb-a96d-452ff94b951a" providerId="AD" clId="Web-{9A1A89E7-1A64-7647-25D6-066EBD6D1BAE}" dt="2023-03-29T03:30:28.636" v="324" actId="20577"/>
          <ac:spMkLst>
            <pc:docMk/>
            <pc:sldMk cId="1268305684" sldId="270"/>
            <ac:spMk id="3" creationId="{BD4D421F-42DE-2EFD-75DF-0F2A3C0E81DB}"/>
          </ac:spMkLst>
        </pc:spChg>
        <pc:picChg chg="add mod">
          <ac:chgData name="Boloz, Patrik" userId="S::patrikboloz@nmhu.edu::4a5f27e5-970c-49cb-a96d-452ff94b951a" providerId="AD" clId="Web-{9A1A89E7-1A64-7647-25D6-066EBD6D1BAE}" dt="2023-03-29T03:30:45.277" v="328" actId="1076"/>
          <ac:picMkLst>
            <pc:docMk/>
            <pc:sldMk cId="1268305684" sldId="270"/>
            <ac:picMk id="4" creationId="{568DCC78-8DC7-ABB2-7940-E7322EC0EF81}"/>
          </ac:picMkLst>
        </pc:picChg>
      </pc:sldChg>
      <pc:sldChg chg="addSp modSp new">
        <pc:chgData name="Boloz, Patrik" userId="S::patrikboloz@nmhu.edu::4a5f27e5-970c-49cb-a96d-452ff94b951a" providerId="AD" clId="Web-{9A1A89E7-1A64-7647-25D6-066EBD6D1BAE}" dt="2023-03-29T03:32:41.796" v="369" actId="1076"/>
        <pc:sldMkLst>
          <pc:docMk/>
          <pc:sldMk cId="2832411535" sldId="271"/>
        </pc:sldMkLst>
        <pc:spChg chg="mod">
          <ac:chgData name="Boloz, Patrik" userId="S::patrikboloz@nmhu.edu::4a5f27e5-970c-49cb-a96d-452ff94b951a" providerId="AD" clId="Web-{9A1A89E7-1A64-7647-25D6-066EBD6D1BAE}" dt="2023-03-29T03:31:15.716" v="332" actId="20577"/>
          <ac:spMkLst>
            <pc:docMk/>
            <pc:sldMk cId="2832411535" sldId="271"/>
            <ac:spMk id="2" creationId="{DA094810-3E84-73CD-6B31-87F74A7603A1}"/>
          </ac:spMkLst>
        </pc:spChg>
        <pc:spChg chg="mod">
          <ac:chgData name="Boloz, Patrik" userId="S::patrikboloz@nmhu.edu::4a5f27e5-970c-49cb-a96d-452ff94b951a" providerId="AD" clId="Web-{9A1A89E7-1A64-7647-25D6-066EBD6D1BAE}" dt="2023-03-29T03:32:36.828" v="364" actId="20577"/>
          <ac:spMkLst>
            <pc:docMk/>
            <pc:sldMk cId="2832411535" sldId="271"/>
            <ac:spMk id="3" creationId="{098B99F8-D18D-FE81-E6AF-E545DC226A80}"/>
          </ac:spMkLst>
        </pc:spChg>
        <pc:picChg chg="add mod">
          <ac:chgData name="Boloz, Patrik" userId="S::patrikboloz@nmhu.edu::4a5f27e5-970c-49cb-a96d-452ff94b951a" providerId="AD" clId="Web-{9A1A89E7-1A64-7647-25D6-066EBD6D1BAE}" dt="2023-03-29T03:32:41.796" v="369" actId="1076"/>
          <ac:picMkLst>
            <pc:docMk/>
            <pc:sldMk cId="2832411535" sldId="271"/>
            <ac:picMk id="4" creationId="{8A39905A-F683-8C14-853A-95A2CB264F70}"/>
          </ac:picMkLst>
        </pc:picChg>
      </pc:sldChg>
      <pc:sldChg chg="addSp modSp new">
        <pc:chgData name="Boloz, Patrik" userId="S::patrikboloz@nmhu.edu::4a5f27e5-970c-49cb-a96d-452ff94b951a" providerId="AD" clId="Web-{9A1A89E7-1A64-7647-25D6-066EBD6D1BAE}" dt="2023-03-29T03:33:21.095" v="387" actId="1076"/>
        <pc:sldMkLst>
          <pc:docMk/>
          <pc:sldMk cId="1756500683" sldId="272"/>
        </pc:sldMkLst>
        <pc:spChg chg="mod">
          <ac:chgData name="Boloz, Patrik" userId="S::patrikboloz@nmhu.edu::4a5f27e5-970c-49cb-a96d-452ff94b951a" providerId="AD" clId="Web-{9A1A89E7-1A64-7647-25D6-066EBD6D1BAE}" dt="2023-03-29T03:33:06.360" v="378" actId="20577"/>
          <ac:spMkLst>
            <pc:docMk/>
            <pc:sldMk cId="1756500683" sldId="272"/>
            <ac:spMk id="2" creationId="{0176DE9A-51E4-262F-E54D-FFACD666935B}"/>
          </ac:spMkLst>
        </pc:spChg>
        <pc:spChg chg="mod">
          <ac:chgData name="Boloz, Patrik" userId="S::patrikboloz@nmhu.edu::4a5f27e5-970c-49cb-a96d-452ff94b951a" providerId="AD" clId="Web-{9A1A89E7-1A64-7647-25D6-066EBD6D1BAE}" dt="2023-03-29T03:33:16.891" v="383" actId="20577"/>
          <ac:spMkLst>
            <pc:docMk/>
            <pc:sldMk cId="1756500683" sldId="272"/>
            <ac:spMk id="3" creationId="{AB1A9457-F924-A5F4-F3C0-36274120C2F3}"/>
          </ac:spMkLst>
        </pc:spChg>
        <pc:picChg chg="add mod">
          <ac:chgData name="Boloz, Patrik" userId="S::patrikboloz@nmhu.edu::4a5f27e5-970c-49cb-a96d-452ff94b951a" providerId="AD" clId="Web-{9A1A89E7-1A64-7647-25D6-066EBD6D1BAE}" dt="2023-03-29T03:33:21.095" v="387" actId="1076"/>
          <ac:picMkLst>
            <pc:docMk/>
            <pc:sldMk cId="1756500683" sldId="272"/>
            <ac:picMk id="4" creationId="{E1D288A4-80C4-8185-A48C-15E2196D15BC}"/>
          </ac:picMkLst>
        </pc:picChg>
      </pc:sldChg>
      <pc:sldChg chg="addSp modSp new">
        <pc:chgData name="Boloz, Patrik" userId="S::patrikboloz@nmhu.edu::4a5f27e5-970c-49cb-a96d-452ff94b951a" providerId="AD" clId="Web-{9A1A89E7-1A64-7647-25D6-066EBD6D1BAE}" dt="2023-03-29T03:35:08.770" v="425" actId="20577"/>
        <pc:sldMkLst>
          <pc:docMk/>
          <pc:sldMk cId="3095386417" sldId="273"/>
        </pc:sldMkLst>
        <pc:spChg chg="mod">
          <ac:chgData name="Boloz, Patrik" userId="S::patrikboloz@nmhu.edu::4a5f27e5-970c-49cb-a96d-452ff94b951a" providerId="AD" clId="Web-{9A1A89E7-1A64-7647-25D6-066EBD6D1BAE}" dt="2023-03-29T03:35:08.770" v="425" actId="20577"/>
          <ac:spMkLst>
            <pc:docMk/>
            <pc:sldMk cId="3095386417" sldId="273"/>
            <ac:spMk id="2" creationId="{9A7AC418-6A00-644B-93EE-05B211C24C10}"/>
          </ac:spMkLst>
        </pc:spChg>
        <pc:spChg chg="mod">
          <ac:chgData name="Boloz, Patrik" userId="S::patrikboloz@nmhu.edu::4a5f27e5-970c-49cb-a96d-452ff94b951a" providerId="AD" clId="Web-{9A1A89E7-1A64-7647-25D6-066EBD6D1BAE}" dt="2023-03-29T03:34:04.190" v="408" actId="20577"/>
          <ac:spMkLst>
            <pc:docMk/>
            <pc:sldMk cId="3095386417" sldId="273"/>
            <ac:spMk id="3" creationId="{B039C0B2-3D4A-5E79-B625-CA781C24D518}"/>
          </ac:spMkLst>
        </pc:spChg>
        <pc:picChg chg="add mod">
          <ac:chgData name="Boloz, Patrik" userId="S::patrikboloz@nmhu.edu::4a5f27e5-970c-49cb-a96d-452ff94b951a" providerId="AD" clId="Web-{9A1A89E7-1A64-7647-25D6-066EBD6D1BAE}" dt="2023-03-29T03:34:10.143" v="411" actId="1076"/>
          <ac:picMkLst>
            <pc:docMk/>
            <pc:sldMk cId="3095386417" sldId="273"/>
            <ac:picMk id="4" creationId="{7D851C0B-3CCA-53BF-4073-4F7AE1993C8D}"/>
          </ac:picMkLst>
        </pc:picChg>
        <pc:picChg chg="add mod">
          <ac:chgData name="Boloz, Patrik" userId="S::patrikboloz@nmhu.edu::4a5f27e5-970c-49cb-a96d-452ff94b951a" providerId="AD" clId="Web-{9A1A89E7-1A64-7647-25D6-066EBD6D1BAE}" dt="2023-03-29T03:34:26.472" v="415" actId="1076"/>
          <ac:picMkLst>
            <pc:docMk/>
            <pc:sldMk cId="3095386417" sldId="273"/>
            <ac:picMk id="5" creationId="{AA8FA11F-FEE3-8954-C4D3-C570BBAE345C}"/>
          </ac:picMkLst>
        </pc:picChg>
        <pc:picChg chg="add mod">
          <ac:chgData name="Boloz, Patrik" userId="S::patrikboloz@nmhu.edu::4a5f27e5-970c-49cb-a96d-452ff94b951a" providerId="AD" clId="Web-{9A1A89E7-1A64-7647-25D6-066EBD6D1BAE}" dt="2023-03-29T03:34:36.456" v="419" actId="1076"/>
          <ac:picMkLst>
            <pc:docMk/>
            <pc:sldMk cId="3095386417" sldId="273"/>
            <ac:picMk id="6" creationId="{0E07A325-6B0A-7BE0-B129-0A443BB692C9}"/>
          </ac:picMkLst>
        </pc:picChg>
      </pc:sldChg>
      <pc:sldChg chg="modSp new">
        <pc:chgData name="Boloz, Patrik" userId="S::patrikboloz@nmhu.edu::4a5f27e5-970c-49cb-a96d-452ff94b951a" providerId="AD" clId="Web-{9A1A89E7-1A64-7647-25D6-066EBD6D1BAE}" dt="2023-03-29T03:35:48.552" v="447" actId="20577"/>
        <pc:sldMkLst>
          <pc:docMk/>
          <pc:sldMk cId="3228808148" sldId="274"/>
        </pc:sldMkLst>
        <pc:spChg chg="mod">
          <ac:chgData name="Boloz, Patrik" userId="S::patrikboloz@nmhu.edu::4a5f27e5-970c-49cb-a96d-452ff94b951a" providerId="AD" clId="Web-{9A1A89E7-1A64-7647-25D6-066EBD6D1BAE}" dt="2023-03-29T03:35:02.535" v="423" actId="20577"/>
          <ac:spMkLst>
            <pc:docMk/>
            <pc:sldMk cId="3228808148" sldId="274"/>
            <ac:spMk id="2" creationId="{AA04A20C-3904-8C0D-AB4A-21E320C152F1}"/>
          </ac:spMkLst>
        </pc:spChg>
        <pc:spChg chg="mod">
          <ac:chgData name="Boloz, Patrik" userId="S::patrikboloz@nmhu.edu::4a5f27e5-970c-49cb-a96d-452ff94b951a" providerId="AD" clId="Web-{9A1A89E7-1A64-7647-25D6-066EBD6D1BAE}" dt="2023-03-29T03:35:48.552" v="447" actId="20577"/>
          <ac:spMkLst>
            <pc:docMk/>
            <pc:sldMk cId="3228808148" sldId="274"/>
            <ac:spMk id="3" creationId="{E9DB42BB-1AFB-4230-4AB7-EBAEADBBF14C}"/>
          </ac:spMkLst>
        </pc:spChg>
      </pc:sldChg>
    </pc:docChg>
  </pc:docChgLst>
  <pc:docChgLst>
    <pc:chgData name="Boloz, Patrik" userId="S::patrikboloz@nmhu.edu::4a5f27e5-970c-49cb-a96d-452ff94b951a" providerId="AD" clId="Web-{1A52AD5A-B11C-C4E2-A482-0524D3BC4610}"/>
    <pc:docChg chg="addSld delSld modSld">
      <pc:chgData name="Boloz, Patrik" userId="S::patrikboloz@nmhu.edu::4a5f27e5-970c-49cb-a96d-452ff94b951a" providerId="AD" clId="Web-{1A52AD5A-B11C-C4E2-A482-0524D3BC4610}" dt="2023-04-02T21:40:22.961" v="47"/>
      <pc:docMkLst>
        <pc:docMk/>
      </pc:docMkLst>
      <pc:sldChg chg="modSp new del">
        <pc:chgData name="Boloz, Patrik" userId="S::patrikboloz@nmhu.edu::4a5f27e5-970c-49cb-a96d-452ff94b951a" providerId="AD" clId="Web-{1A52AD5A-B11C-C4E2-A482-0524D3BC4610}" dt="2023-04-02T21:40:22.961" v="47"/>
        <pc:sldMkLst>
          <pc:docMk/>
          <pc:sldMk cId="1518235230" sldId="275"/>
        </pc:sldMkLst>
        <pc:spChg chg="mod">
          <ac:chgData name="Boloz, Patrik" userId="S::patrikboloz@nmhu.edu::4a5f27e5-970c-49cb-a96d-452ff94b951a" providerId="AD" clId="Web-{1A52AD5A-B11C-C4E2-A482-0524D3BC4610}" dt="2023-04-02T21:34:20.853" v="7" actId="20577"/>
          <ac:spMkLst>
            <pc:docMk/>
            <pc:sldMk cId="1518235230" sldId="275"/>
            <ac:spMk id="2" creationId="{58CEDDB8-21E6-E192-794E-B34FF3E8F360}"/>
          </ac:spMkLst>
        </pc:spChg>
        <pc:spChg chg="mod">
          <ac:chgData name="Boloz, Patrik" userId="S::patrikboloz@nmhu.edu::4a5f27e5-970c-49cb-a96d-452ff94b951a" providerId="AD" clId="Web-{1A52AD5A-B11C-C4E2-A482-0524D3BC4610}" dt="2023-04-02T21:39:19.599" v="46" actId="20577"/>
          <ac:spMkLst>
            <pc:docMk/>
            <pc:sldMk cId="1518235230" sldId="275"/>
            <ac:spMk id="3" creationId="{B4F1E1BE-F16B-714D-3BA6-E7FF5DBB75CC}"/>
          </ac:spMkLst>
        </pc:spChg>
      </pc:sldChg>
    </pc:docChg>
  </pc:docChgLst>
  <pc:docChgLst>
    <pc:chgData name="Boloz, Patrik" userId="S::patrikboloz@nmhu.edu::4a5f27e5-970c-49cb-a96d-452ff94b951a" providerId="AD" clId="Web-{962CD8E3-E6E1-4DC9-B45E-2ED988BE556A}"/>
    <pc:docChg chg="addSld delSld modSld">
      <pc:chgData name="Boloz, Patrik" userId="S::patrikboloz@nmhu.edu::4a5f27e5-970c-49cb-a96d-452ff94b951a" providerId="AD" clId="Web-{962CD8E3-E6E1-4DC9-B45E-2ED988BE556A}" dt="2023-03-28T21:02:35.931" v="54" actId="20577"/>
      <pc:docMkLst>
        <pc:docMk/>
      </pc:docMkLst>
      <pc:sldChg chg="del">
        <pc:chgData name="Boloz, Patrik" userId="S::patrikboloz@nmhu.edu::4a5f27e5-970c-49cb-a96d-452ff94b951a" providerId="AD" clId="Web-{962CD8E3-E6E1-4DC9-B45E-2ED988BE556A}" dt="2023-03-28T21:00:38.740" v="0"/>
        <pc:sldMkLst>
          <pc:docMk/>
          <pc:sldMk cId="109857222" sldId="256"/>
        </pc:sldMkLst>
      </pc:sldChg>
      <pc:sldChg chg="modSp">
        <pc:chgData name="Boloz, Patrik" userId="S::patrikboloz@nmhu.edu::4a5f27e5-970c-49cb-a96d-452ff94b951a" providerId="AD" clId="Web-{962CD8E3-E6E1-4DC9-B45E-2ED988BE556A}" dt="2023-03-28T21:01:36.007" v="29" actId="20577"/>
        <pc:sldMkLst>
          <pc:docMk/>
          <pc:sldMk cId="1593180650" sldId="257"/>
        </pc:sldMkLst>
        <pc:spChg chg="mod">
          <ac:chgData name="Boloz, Patrik" userId="S::patrikboloz@nmhu.edu::4a5f27e5-970c-49cb-a96d-452ff94b951a" providerId="AD" clId="Web-{962CD8E3-E6E1-4DC9-B45E-2ED988BE556A}" dt="2023-03-28T21:01:36.007" v="29" actId="20577"/>
          <ac:spMkLst>
            <pc:docMk/>
            <pc:sldMk cId="1593180650" sldId="257"/>
            <ac:spMk id="3" creationId="{92E6E773-21A1-3481-27E6-0CCBC9138C53}"/>
          </ac:spMkLst>
        </pc:spChg>
      </pc:sldChg>
      <pc:sldChg chg="modSp new">
        <pc:chgData name="Boloz, Patrik" userId="S::patrikboloz@nmhu.edu::4a5f27e5-970c-49cb-a96d-452ff94b951a" providerId="AD" clId="Web-{962CD8E3-E6E1-4DC9-B45E-2ED988BE556A}" dt="2023-03-28T21:02:24.555" v="45" actId="20577"/>
        <pc:sldMkLst>
          <pc:docMk/>
          <pc:sldMk cId="2458351640" sldId="258"/>
        </pc:sldMkLst>
        <pc:spChg chg="mod">
          <ac:chgData name="Boloz, Patrik" userId="S::patrikboloz@nmhu.edu::4a5f27e5-970c-49cb-a96d-452ff94b951a" providerId="AD" clId="Web-{962CD8E3-E6E1-4DC9-B45E-2ED988BE556A}" dt="2023-03-28T21:02:17.476" v="43" actId="20577"/>
          <ac:spMkLst>
            <pc:docMk/>
            <pc:sldMk cId="2458351640" sldId="258"/>
            <ac:spMk id="2" creationId="{E17C3494-40CF-29DF-B29A-21AB6D9D2AB0}"/>
          </ac:spMkLst>
        </pc:spChg>
        <pc:spChg chg="mod">
          <ac:chgData name="Boloz, Patrik" userId="S::patrikboloz@nmhu.edu::4a5f27e5-970c-49cb-a96d-452ff94b951a" providerId="AD" clId="Web-{962CD8E3-E6E1-4DC9-B45E-2ED988BE556A}" dt="2023-03-28T21:02:24.555" v="45" actId="20577"/>
          <ac:spMkLst>
            <pc:docMk/>
            <pc:sldMk cId="2458351640" sldId="258"/>
            <ac:spMk id="3" creationId="{9D74CCF7-C93A-1A15-FE7C-6E470DEAE890}"/>
          </ac:spMkLst>
        </pc:spChg>
      </pc:sldChg>
      <pc:sldChg chg="modSp new">
        <pc:chgData name="Boloz, Patrik" userId="S::patrikboloz@nmhu.edu::4a5f27e5-970c-49cb-a96d-452ff94b951a" providerId="AD" clId="Web-{962CD8E3-E6E1-4DC9-B45E-2ED988BE556A}" dt="2023-03-28T21:02:35.931" v="54" actId="20577"/>
        <pc:sldMkLst>
          <pc:docMk/>
          <pc:sldMk cId="2867852745" sldId="259"/>
        </pc:sldMkLst>
        <pc:spChg chg="mod">
          <ac:chgData name="Boloz, Patrik" userId="S::patrikboloz@nmhu.edu::4a5f27e5-970c-49cb-a96d-452ff94b951a" providerId="AD" clId="Web-{962CD8E3-E6E1-4DC9-B45E-2ED988BE556A}" dt="2023-03-28T21:02:35.931" v="54" actId="20577"/>
          <ac:spMkLst>
            <pc:docMk/>
            <pc:sldMk cId="2867852745" sldId="259"/>
            <ac:spMk id="2" creationId="{1D6EE2FE-6890-23F7-E536-4D38EE18EA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6266"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15 – Member Objects and Static Members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1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D10B-3280-96C8-DAA0-35CE22E2F59D}"/>
              </a:ext>
            </a:extLst>
          </p:cNvPr>
          <p:cNvSpPr>
            <a:spLocks noGrp="1"/>
          </p:cNvSpPr>
          <p:nvPr>
            <p:ph type="title"/>
          </p:nvPr>
        </p:nvSpPr>
        <p:spPr/>
        <p:txBody>
          <a:bodyPr/>
          <a:lstStyle/>
          <a:p>
            <a:r>
              <a:rPr lang="en-US" dirty="0"/>
              <a:t>Static data members</a:t>
            </a:r>
          </a:p>
        </p:txBody>
      </p:sp>
      <p:sp>
        <p:nvSpPr>
          <p:cNvPr id="3" name="Content Placeholder 2">
            <a:extLst>
              <a:ext uri="{FF2B5EF4-FFF2-40B4-BE49-F238E27FC236}">
                <a16:creationId xmlns:a16="http://schemas.microsoft.com/office/drawing/2014/main" id="{1BB0679C-8FCF-B211-9864-B0FEDF516800}"/>
              </a:ext>
            </a:extLst>
          </p:cNvPr>
          <p:cNvSpPr>
            <a:spLocks noGrp="1"/>
          </p:cNvSpPr>
          <p:nvPr>
            <p:ph idx="1"/>
          </p:nvPr>
        </p:nvSpPr>
        <p:spPr>
          <a:xfrm>
            <a:off x="1295401" y="2556932"/>
            <a:ext cx="9601196" cy="3596613"/>
          </a:xfrm>
        </p:spPr>
        <p:txBody>
          <a:bodyPr>
            <a:normAutofit fontScale="85000" lnSpcReduction="20000"/>
          </a:bodyPr>
          <a:lstStyle/>
          <a:p>
            <a:r>
              <a:rPr lang="en-US" dirty="0">
                <a:ea typeface="+mn-lt"/>
                <a:cs typeface="+mn-lt"/>
              </a:rPr>
              <a:t>Every object has its own characteristics. This means that the data members of two different objects will be stored at different memory addresses. </a:t>
            </a:r>
          </a:p>
          <a:p>
            <a:pPr>
              <a:buSzPct val="114999"/>
            </a:pPr>
            <a:r>
              <a:rPr lang="en-US" dirty="0">
                <a:ea typeface="+mn-lt"/>
                <a:cs typeface="+mn-lt"/>
              </a:rPr>
              <a:t>However, sometimes it is useful to keep some common data that can be accessed by all the objects belonging to a class, for example: </a:t>
            </a:r>
          </a:p>
          <a:p>
            <a:pPr lvl="1">
              <a:buSzPct val="114999"/>
            </a:pPr>
            <a:r>
              <a:rPr lang="en-US" dirty="0">
                <a:ea typeface="+mn-lt"/>
                <a:cs typeface="+mn-lt"/>
              </a:rPr>
              <a:t>figures such as exchange rates, interest rates or time limits which have the same value for every object </a:t>
            </a:r>
            <a:endParaRPr lang="en-US">
              <a:ea typeface="+mn-lt"/>
              <a:cs typeface="+mn-lt"/>
            </a:endParaRPr>
          </a:p>
          <a:p>
            <a:pPr lvl="1">
              <a:buSzPct val="114999"/>
            </a:pPr>
            <a:r>
              <a:rPr lang="en-US" dirty="0">
                <a:ea typeface="+mn-lt"/>
                <a:cs typeface="+mn-lt"/>
              </a:rPr>
              <a:t>status information, such as the number of objects, current minimum or maximum threshold values, or pointers to some objects; for example, a pointer to an active window in a window class. </a:t>
            </a:r>
            <a:endParaRPr lang="en-US">
              <a:ea typeface="+mn-lt"/>
              <a:cs typeface="+mn-lt"/>
            </a:endParaRPr>
          </a:p>
          <a:p>
            <a:pPr>
              <a:buSzPct val="114999"/>
            </a:pPr>
            <a:r>
              <a:rPr lang="en-US" dirty="0">
                <a:ea typeface="+mn-lt"/>
                <a:cs typeface="+mn-lt"/>
              </a:rPr>
              <a:t>This kind of data needs to be stored once only, no matter how many objects exist. Since a programmer will also need to manage the data from within the class, it should be represented within the class rather than globally. Static data members can be used for this purpose. In contrast to normal data members, static data members occur only once in memory</a:t>
            </a:r>
            <a:endParaRPr lang="en-US"/>
          </a:p>
        </p:txBody>
      </p:sp>
    </p:spTree>
    <p:extLst>
      <p:ext uri="{BB962C8B-B14F-4D97-AF65-F5344CB8AC3E}">
        <p14:creationId xmlns:p14="http://schemas.microsoft.com/office/powerpoint/2010/main" val="279761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8994-F4D4-F527-2BDC-3EED995F3EFA}"/>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75C6360A-8FC5-B36C-5763-17E624A1F0FE}"/>
              </a:ext>
            </a:extLst>
          </p:cNvPr>
          <p:cNvSpPr>
            <a:spLocks noGrp="1"/>
          </p:cNvSpPr>
          <p:nvPr>
            <p:ph idx="1"/>
          </p:nvPr>
        </p:nvSpPr>
        <p:spPr/>
        <p:txBody>
          <a:bodyPr/>
          <a:lstStyle/>
          <a:p>
            <a:pPr>
              <a:buSzPct val="114999"/>
            </a:pPr>
            <a:r>
              <a:rPr lang="en-US" dirty="0">
                <a:ea typeface="+mn-lt"/>
                <a:cs typeface="+mn-lt"/>
              </a:rPr>
              <a:t>Static data members are declared within a class, that is, the keyword static is used to declare members of this type. On the opposite page, the following statement</a:t>
            </a:r>
          </a:p>
          <a:p>
            <a:pPr>
              <a:buSzPct val="114999"/>
            </a:pPr>
            <a:endParaRPr lang="en-US" dirty="0"/>
          </a:p>
          <a:p>
            <a:pPr>
              <a:buSzPct val="114999"/>
            </a:pPr>
            <a:endParaRPr lang="en-US" dirty="0">
              <a:ea typeface="+mn-lt"/>
              <a:cs typeface="+mn-lt"/>
            </a:endParaRPr>
          </a:p>
          <a:p>
            <a:pPr>
              <a:buSzPct val="114999"/>
            </a:pPr>
            <a:r>
              <a:rPr lang="en-US" dirty="0">
                <a:ea typeface="+mn-lt"/>
                <a:cs typeface="+mn-lt"/>
              </a:rPr>
              <a:t>defines two static data members called min and max that record the minimum and maximum values for the measurements.</a:t>
            </a:r>
            <a:endParaRPr lang="en-US" dirty="0"/>
          </a:p>
        </p:txBody>
      </p:sp>
      <p:pic>
        <p:nvPicPr>
          <p:cNvPr id="4" name="Picture 4" descr="A picture containing logo&#10;&#10;Description automatically generated">
            <a:extLst>
              <a:ext uri="{FF2B5EF4-FFF2-40B4-BE49-F238E27FC236}">
                <a16:creationId xmlns:a16="http://schemas.microsoft.com/office/drawing/2014/main" id="{050E0765-1EEF-8828-DE96-BFFD1CDADDD4}"/>
              </a:ext>
            </a:extLst>
          </p:cNvPr>
          <p:cNvPicPr>
            <a:picLocks noChangeAspect="1"/>
          </p:cNvPicPr>
          <p:nvPr/>
        </p:nvPicPr>
        <p:blipFill>
          <a:blip r:embed="rId2"/>
          <a:stretch>
            <a:fillRect/>
          </a:stretch>
        </p:blipFill>
        <p:spPr>
          <a:xfrm>
            <a:off x="1560163" y="3901770"/>
            <a:ext cx="7379776" cy="623664"/>
          </a:xfrm>
          <a:prstGeom prst="rect">
            <a:avLst/>
          </a:prstGeom>
        </p:spPr>
      </p:pic>
    </p:spTree>
    <p:extLst>
      <p:ext uri="{BB962C8B-B14F-4D97-AF65-F5344CB8AC3E}">
        <p14:creationId xmlns:p14="http://schemas.microsoft.com/office/powerpoint/2010/main" val="203774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F0FF-289A-63B9-5123-A494F02AD335}"/>
              </a:ext>
            </a:extLst>
          </p:cNvPr>
          <p:cNvSpPr>
            <a:spLocks noGrp="1"/>
          </p:cNvSpPr>
          <p:nvPr>
            <p:ph type="title"/>
          </p:nvPr>
        </p:nvSpPr>
        <p:spPr/>
        <p:txBody>
          <a:bodyPr/>
          <a:lstStyle/>
          <a:p>
            <a:r>
              <a:rPr lang="en-US" dirty="0">
                <a:ea typeface="+mj-lt"/>
                <a:cs typeface="+mj-lt"/>
              </a:rPr>
              <a:t>Definition and Initialization</a:t>
            </a:r>
            <a:endParaRPr lang="en-US" dirty="0"/>
          </a:p>
        </p:txBody>
      </p:sp>
      <p:sp>
        <p:nvSpPr>
          <p:cNvPr id="3" name="Content Placeholder 2">
            <a:extLst>
              <a:ext uri="{FF2B5EF4-FFF2-40B4-BE49-F238E27FC236}">
                <a16:creationId xmlns:a16="http://schemas.microsoft.com/office/drawing/2014/main" id="{EC903040-A518-51C3-AEF5-54BF98970233}"/>
              </a:ext>
            </a:extLst>
          </p:cNvPr>
          <p:cNvSpPr>
            <a:spLocks noGrp="1"/>
          </p:cNvSpPr>
          <p:nvPr>
            <p:ph idx="1"/>
          </p:nvPr>
        </p:nvSpPr>
        <p:spPr/>
        <p:txBody>
          <a:bodyPr>
            <a:normAutofit fontScale="77500" lnSpcReduction="20000"/>
          </a:bodyPr>
          <a:lstStyle/>
          <a:p>
            <a:r>
              <a:rPr lang="en-US" dirty="0">
                <a:ea typeface="+mn-lt"/>
                <a:cs typeface="+mn-lt"/>
              </a:rPr>
              <a:t>Static data members occupy memory space even if no objects of the class in question have been created. Just like member functions, which occur only once, static data members must be defined and initialized in an external source file. The range operator :: is then used to relate the data members to the class.</a:t>
            </a:r>
          </a:p>
          <a:p>
            <a:pPr>
              <a:buSzPct val="114999"/>
            </a:pPr>
            <a:endParaRPr lang="en-US" dirty="0"/>
          </a:p>
          <a:p>
            <a:pPr>
              <a:buSzPct val="114999"/>
            </a:pPr>
            <a:endParaRPr lang="en-US" dirty="0"/>
          </a:p>
          <a:p>
            <a:pPr>
              <a:buSzPct val="114999"/>
            </a:pPr>
            <a:r>
              <a:rPr lang="en-US" dirty="0">
                <a:ea typeface="+mn-lt"/>
                <a:cs typeface="+mn-lt"/>
              </a:rPr>
              <a:t>As the example illustrates, the static keyword is not used during the definition. Static data members and member functions belonging to the same class are normally defined in one source file. </a:t>
            </a:r>
          </a:p>
          <a:p>
            <a:pPr>
              <a:buSzPct val="114999"/>
            </a:pPr>
            <a:r>
              <a:rPr lang="en-US" b="1" dirty="0">
                <a:solidFill>
                  <a:srgbClr val="FF0000"/>
                </a:solidFill>
                <a:ea typeface="+mn-lt"/>
                <a:cs typeface="+mn-lt"/>
              </a:rPr>
              <a:t>EXAMPLE: The class Result with static data members and defining static data members and methods which are not defined inline</a:t>
            </a:r>
          </a:p>
          <a:p>
            <a:pPr>
              <a:buSzPct val="114999"/>
            </a:pPr>
            <a:endParaRPr lang="en-US" dirty="0">
              <a:ea typeface="+mn-lt"/>
              <a:cs typeface="+mn-lt"/>
            </a:endParaRPr>
          </a:p>
        </p:txBody>
      </p:sp>
      <p:pic>
        <p:nvPicPr>
          <p:cNvPr id="4" name="Picture 4">
            <a:extLst>
              <a:ext uri="{FF2B5EF4-FFF2-40B4-BE49-F238E27FC236}">
                <a16:creationId xmlns:a16="http://schemas.microsoft.com/office/drawing/2014/main" id="{FB92D678-2680-9362-6965-DF0A4C8400FD}"/>
              </a:ext>
            </a:extLst>
          </p:cNvPr>
          <p:cNvPicPr>
            <a:picLocks noChangeAspect="1"/>
          </p:cNvPicPr>
          <p:nvPr/>
        </p:nvPicPr>
        <p:blipFill>
          <a:blip r:embed="rId2"/>
          <a:stretch>
            <a:fillRect/>
          </a:stretch>
        </p:blipFill>
        <p:spPr>
          <a:xfrm>
            <a:off x="1504121" y="3681732"/>
            <a:ext cx="7659756" cy="541458"/>
          </a:xfrm>
          <a:prstGeom prst="rect">
            <a:avLst/>
          </a:prstGeom>
        </p:spPr>
      </p:pic>
    </p:spTree>
    <p:extLst>
      <p:ext uri="{BB962C8B-B14F-4D97-AF65-F5344CB8AC3E}">
        <p14:creationId xmlns:p14="http://schemas.microsoft.com/office/powerpoint/2010/main" val="158320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11C1-3DC0-D87B-524B-70074CA05DF6}"/>
              </a:ext>
            </a:extLst>
          </p:cNvPr>
          <p:cNvSpPr>
            <a:spLocks noGrp="1"/>
          </p:cNvSpPr>
          <p:nvPr>
            <p:ph type="title"/>
          </p:nvPr>
        </p:nvSpPr>
        <p:spPr/>
        <p:txBody>
          <a:bodyPr/>
          <a:lstStyle/>
          <a:p>
            <a:r>
              <a:rPr lang="en-US" dirty="0">
                <a:ea typeface="+mj-lt"/>
                <a:cs typeface="+mj-lt"/>
              </a:rPr>
              <a:t>Static Data Members and Encapsulation</a:t>
            </a:r>
            <a:endParaRPr lang="en-US" dirty="0"/>
          </a:p>
        </p:txBody>
      </p:sp>
      <p:sp>
        <p:nvSpPr>
          <p:cNvPr id="3" name="Content Placeholder 2">
            <a:extLst>
              <a:ext uri="{FF2B5EF4-FFF2-40B4-BE49-F238E27FC236}">
                <a16:creationId xmlns:a16="http://schemas.microsoft.com/office/drawing/2014/main" id="{AE5CB85C-1ED7-59A7-88B0-A1C48C9C88CC}"/>
              </a:ext>
            </a:extLst>
          </p:cNvPr>
          <p:cNvSpPr>
            <a:spLocks noGrp="1"/>
          </p:cNvSpPr>
          <p:nvPr>
            <p:ph idx="1"/>
          </p:nvPr>
        </p:nvSpPr>
        <p:spPr/>
        <p:txBody>
          <a:bodyPr>
            <a:normAutofit fontScale="85000" lnSpcReduction="20000"/>
          </a:bodyPr>
          <a:lstStyle/>
          <a:p>
            <a:r>
              <a:rPr lang="en-US" dirty="0">
                <a:ea typeface="+mn-lt"/>
                <a:cs typeface="+mn-lt"/>
              </a:rPr>
              <a:t>The normal rules for data encapsulation also apply to static data members. A static data member declared as public is therefore directly accessible to any object. </a:t>
            </a:r>
          </a:p>
          <a:p>
            <a:pPr>
              <a:buSzPct val="114999"/>
            </a:pPr>
            <a:r>
              <a:rPr lang="en-US" dirty="0">
                <a:ea typeface="+mn-lt"/>
                <a:cs typeface="+mn-lt"/>
              </a:rPr>
              <a:t>If the static data members min and max in the Result class are declared public rather than private, and given that temperature is an object belonging to the class, the following statement</a:t>
            </a:r>
          </a:p>
          <a:p>
            <a:pPr>
              <a:buSzPct val="114999"/>
            </a:pPr>
            <a:endParaRPr lang="en-US" dirty="0"/>
          </a:p>
          <a:p>
            <a:pPr>
              <a:buSzPct val="114999"/>
            </a:pPr>
            <a:r>
              <a:rPr lang="en-US" dirty="0">
                <a:ea typeface="+mn-lt"/>
                <a:cs typeface="+mn-lt"/>
              </a:rPr>
              <a:t>outputs the maximum measured value. You can also use the range operator:</a:t>
            </a:r>
            <a:endParaRPr lang="en-US" dirty="0"/>
          </a:p>
          <a:p>
            <a:pPr>
              <a:buSzPct val="114999"/>
            </a:pPr>
            <a:endParaRPr lang="en-US" dirty="0"/>
          </a:p>
          <a:p>
            <a:pPr>
              <a:buSzPct val="114999"/>
            </a:pPr>
            <a:r>
              <a:rPr lang="en-US" dirty="0">
                <a:ea typeface="+mn-lt"/>
                <a:cs typeface="+mn-lt"/>
              </a:rPr>
              <a:t>This syntax is preferable to the previous example, since it clearly shows that a static data member exists independently of any objects.</a:t>
            </a:r>
            <a:endParaRPr lang="en-US" dirty="0"/>
          </a:p>
          <a:p>
            <a:pPr>
              <a:buSzPct val="114999"/>
            </a:pPr>
            <a:endParaRPr lang="en-US" dirty="0"/>
          </a:p>
        </p:txBody>
      </p:sp>
      <p:pic>
        <p:nvPicPr>
          <p:cNvPr id="4" name="Picture 4">
            <a:extLst>
              <a:ext uri="{FF2B5EF4-FFF2-40B4-BE49-F238E27FC236}">
                <a16:creationId xmlns:a16="http://schemas.microsoft.com/office/drawing/2014/main" id="{AD1F91A4-7A7A-0806-6FC7-E8E1C914D3CF}"/>
              </a:ext>
            </a:extLst>
          </p:cNvPr>
          <p:cNvPicPr>
            <a:picLocks noChangeAspect="1"/>
          </p:cNvPicPr>
          <p:nvPr/>
        </p:nvPicPr>
        <p:blipFill>
          <a:blip r:embed="rId2"/>
          <a:stretch>
            <a:fillRect/>
          </a:stretch>
        </p:blipFill>
        <p:spPr>
          <a:xfrm>
            <a:off x="1596887" y="4072398"/>
            <a:ext cx="3783495" cy="396230"/>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450385EF-955C-4E54-4A03-5962DAE8A87A}"/>
              </a:ext>
            </a:extLst>
          </p:cNvPr>
          <p:cNvPicPr>
            <a:picLocks noChangeAspect="1"/>
          </p:cNvPicPr>
          <p:nvPr/>
        </p:nvPicPr>
        <p:blipFill>
          <a:blip r:embed="rId3"/>
          <a:stretch>
            <a:fillRect/>
          </a:stretch>
        </p:blipFill>
        <p:spPr>
          <a:xfrm>
            <a:off x="1577008" y="4761522"/>
            <a:ext cx="3982278" cy="535356"/>
          </a:xfrm>
          <a:prstGeom prst="rect">
            <a:avLst/>
          </a:prstGeom>
        </p:spPr>
      </p:pic>
    </p:spTree>
    <p:extLst>
      <p:ext uri="{BB962C8B-B14F-4D97-AF65-F5344CB8AC3E}">
        <p14:creationId xmlns:p14="http://schemas.microsoft.com/office/powerpoint/2010/main" val="59503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6CCC-59C3-EE02-A83F-3B28654FE5C2}"/>
              </a:ext>
            </a:extLst>
          </p:cNvPr>
          <p:cNvSpPr>
            <a:spLocks noGrp="1"/>
          </p:cNvSpPr>
          <p:nvPr>
            <p:ph type="title"/>
          </p:nvPr>
        </p:nvSpPr>
        <p:spPr/>
        <p:txBody>
          <a:bodyPr/>
          <a:lstStyle/>
          <a:p>
            <a:r>
              <a:rPr lang="en-US" dirty="0">
                <a:ea typeface="+mj-lt"/>
                <a:cs typeface="+mj-lt"/>
              </a:rPr>
              <a:t>Static Member Functions</a:t>
            </a:r>
            <a:endParaRPr lang="en-US" dirty="0"/>
          </a:p>
        </p:txBody>
      </p:sp>
      <p:sp>
        <p:nvSpPr>
          <p:cNvPr id="3" name="Content Placeholder 2">
            <a:extLst>
              <a:ext uri="{FF2B5EF4-FFF2-40B4-BE49-F238E27FC236}">
                <a16:creationId xmlns:a16="http://schemas.microsoft.com/office/drawing/2014/main" id="{BD4D421F-42DE-2EFD-75DF-0F2A3C0E81DB}"/>
              </a:ext>
            </a:extLst>
          </p:cNvPr>
          <p:cNvSpPr>
            <a:spLocks noGrp="1"/>
          </p:cNvSpPr>
          <p:nvPr>
            <p:ph idx="1"/>
          </p:nvPr>
        </p:nvSpPr>
        <p:spPr/>
        <p:txBody>
          <a:bodyPr/>
          <a:lstStyle/>
          <a:p>
            <a:r>
              <a:rPr lang="en-US" dirty="0">
                <a:ea typeface="+mn-lt"/>
                <a:cs typeface="+mn-lt"/>
              </a:rPr>
              <a:t>Of course, you can use class methods to access a static data member with a private declaration. However, normal methods can be used for class objects only. Since static data members are independent of any objects, access to them should also be independent of any objects. </a:t>
            </a:r>
            <a:r>
              <a:rPr lang="en-US" b="1" dirty="0">
                <a:ea typeface="+mn-lt"/>
                <a:cs typeface="+mn-lt"/>
              </a:rPr>
              <a:t>Static member functions</a:t>
            </a:r>
            <a:r>
              <a:rPr lang="en-US" dirty="0">
                <a:ea typeface="+mn-lt"/>
                <a:cs typeface="+mn-lt"/>
              </a:rPr>
              <a:t> are used for this purpose. For example, you can call a static member function for a class even though no objects exist in that class.</a:t>
            </a:r>
          </a:p>
          <a:p>
            <a:pPr>
              <a:buSzPct val="114999"/>
            </a:pPr>
            <a:r>
              <a:rPr lang="en-US" dirty="0">
                <a:ea typeface="+mn-lt"/>
                <a:cs typeface="+mn-lt"/>
              </a:rPr>
              <a:t>The static keyword is used to define static member functions.</a:t>
            </a:r>
          </a:p>
          <a:p>
            <a:pPr>
              <a:buSzPct val="114999"/>
            </a:pPr>
            <a:endParaRPr lang="en-US" dirty="0"/>
          </a:p>
        </p:txBody>
      </p:sp>
      <p:pic>
        <p:nvPicPr>
          <p:cNvPr id="4" name="Picture 4">
            <a:extLst>
              <a:ext uri="{FF2B5EF4-FFF2-40B4-BE49-F238E27FC236}">
                <a16:creationId xmlns:a16="http://schemas.microsoft.com/office/drawing/2014/main" id="{568DCC78-8DC7-ABB2-7940-E7322EC0EF81}"/>
              </a:ext>
            </a:extLst>
          </p:cNvPr>
          <p:cNvPicPr>
            <a:picLocks noChangeAspect="1"/>
          </p:cNvPicPr>
          <p:nvPr/>
        </p:nvPicPr>
        <p:blipFill>
          <a:blip r:embed="rId2"/>
          <a:stretch>
            <a:fillRect/>
          </a:stretch>
        </p:blipFill>
        <p:spPr>
          <a:xfrm>
            <a:off x="1489129" y="5520111"/>
            <a:ext cx="5474776" cy="415607"/>
          </a:xfrm>
          <a:prstGeom prst="rect">
            <a:avLst/>
          </a:prstGeom>
        </p:spPr>
      </p:pic>
    </p:spTree>
    <p:extLst>
      <p:ext uri="{BB962C8B-B14F-4D97-AF65-F5344CB8AC3E}">
        <p14:creationId xmlns:p14="http://schemas.microsoft.com/office/powerpoint/2010/main" val="126830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4810-3E84-73CD-6B31-87F74A7603A1}"/>
              </a:ext>
            </a:extLst>
          </p:cNvPr>
          <p:cNvSpPr>
            <a:spLocks noGrp="1"/>
          </p:cNvSpPr>
          <p:nvPr>
            <p:ph type="title"/>
          </p:nvPr>
        </p:nvSpPr>
        <p:spPr/>
        <p:txBody>
          <a:bodyPr/>
          <a:lstStyle/>
          <a:p>
            <a:r>
              <a:rPr lang="en-US" dirty="0"/>
              <a:t>Static Member Functions</a:t>
            </a:r>
            <a:endParaRPr lang="en-US" dirty="0">
              <a:ea typeface="+mj-lt"/>
              <a:cs typeface="+mj-lt"/>
            </a:endParaRPr>
          </a:p>
        </p:txBody>
      </p:sp>
      <p:sp>
        <p:nvSpPr>
          <p:cNvPr id="3" name="Content Placeholder 2">
            <a:extLst>
              <a:ext uri="{FF2B5EF4-FFF2-40B4-BE49-F238E27FC236}">
                <a16:creationId xmlns:a16="http://schemas.microsoft.com/office/drawing/2014/main" id="{098B99F8-D18D-FE81-E6AF-E545DC226A80}"/>
              </a:ext>
            </a:extLst>
          </p:cNvPr>
          <p:cNvSpPr>
            <a:spLocks noGrp="1"/>
          </p:cNvSpPr>
          <p:nvPr>
            <p:ph idx="1"/>
          </p:nvPr>
        </p:nvSpPr>
        <p:spPr/>
        <p:txBody>
          <a:bodyPr>
            <a:normAutofit fontScale="70000" lnSpcReduction="20000"/>
          </a:bodyPr>
          <a:lstStyle/>
          <a:p>
            <a:r>
              <a:rPr lang="en-US" b="1" dirty="0">
                <a:solidFill>
                  <a:srgbClr val="FF0000"/>
                </a:solidFill>
              </a:rPr>
              <a:t>EXAMPLE: </a:t>
            </a:r>
            <a:r>
              <a:rPr lang="en-US" b="1" dirty="0">
                <a:solidFill>
                  <a:srgbClr val="FF0000"/>
                </a:solidFill>
                <a:ea typeface="+mn-lt"/>
                <a:cs typeface="+mn-lt"/>
              </a:rPr>
              <a:t>Class Result with static methods and using the new class Result</a:t>
            </a:r>
          </a:p>
          <a:p>
            <a:pPr>
              <a:buSzPct val="114999"/>
            </a:pPr>
            <a:r>
              <a:rPr lang="en-US" dirty="0">
                <a:ea typeface="+mn-lt"/>
                <a:cs typeface="+mn-lt"/>
              </a:rPr>
              <a:t>As the Result class, which was modified to include the static member functions </a:t>
            </a:r>
            <a:r>
              <a:rPr lang="en-US" dirty="0" err="1">
                <a:ea typeface="+mn-lt"/>
                <a:cs typeface="+mn-lt"/>
              </a:rPr>
              <a:t>getMin</a:t>
            </a:r>
            <a:r>
              <a:rPr lang="en-US" dirty="0">
                <a:ea typeface="+mn-lt"/>
                <a:cs typeface="+mn-lt"/>
              </a:rPr>
              <a:t>(), </a:t>
            </a:r>
            <a:r>
              <a:rPr lang="en-US" dirty="0" err="1">
                <a:ea typeface="+mn-lt"/>
                <a:cs typeface="+mn-lt"/>
              </a:rPr>
              <a:t>setMin</a:t>
            </a:r>
            <a:r>
              <a:rPr lang="en-US" dirty="0">
                <a:ea typeface="+mn-lt"/>
                <a:cs typeface="+mn-lt"/>
              </a:rPr>
              <a:t>(), etc. shows, an inline definition is also permissible. Definitions outside of the class do not need to repeat the static keyword. </a:t>
            </a:r>
            <a:endParaRPr lang="en-US" b="1" dirty="0">
              <a:ea typeface="+mn-lt"/>
              <a:cs typeface="+mn-lt"/>
            </a:endParaRPr>
          </a:p>
          <a:p>
            <a:pPr>
              <a:buSzPct val="114999"/>
            </a:pPr>
            <a:r>
              <a:rPr lang="en-US" dirty="0">
                <a:ea typeface="+mn-lt"/>
                <a:cs typeface="+mn-lt"/>
              </a:rPr>
              <a:t>A static member function can be called using any object belonging to the class or, preferably, using a range operator.</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Calling a static member function does not bind the function to any class object. The this pointer is therefore unavailable, in contrast to normal member functions. This also means that static member functions cannot access data members and methods that are not static themselves</a:t>
            </a:r>
          </a:p>
        </p:txBody>
      </p:sp>
      <p:pic>
        <p:nvPicPr>
          <p:cNvPr id="4" name="Picture 4">
            <a:extLst>
              <a:ext uri="{FF2B5EF4-FFF2-40B4-BE49-F238E27FC236}">
                <a16:creationId xmlns:a16="http://schemas.microsoft.com/office/drawing/2014/main" id="{8A39905A-F683-8C14-853A-95A2CB264F70}"/>
              </a:ext>
            </a:extLst>
          </p:cNvPr>
          <p:cNvPicPr>
            <a:picLocks noChangeAspect="1"/>
          </p:cNvPicPr>
          <p:nvPr/>
        </p:nvPicPr>
        <p:blipFill>
          <a:blip r:embed="rId2"/>
          <a:stretch>
            <a:fillRect/>
          </a:stretch>
        </p:blipFill>
        <p:spPr>
          <a:xfrm>
            <a:off x="1624739" y="4170296"/>
            <a:ext cx="5268132" cy="603220"/>
          </a:xfrm>
          <a:prstGeom prst="rect">
            <a:avLst/>
          </a:prstGeom>
        </p:spPr>
      </p:pic>
    </p:spTree>
    <p:extLst>
      <p:ext uri="{BB962C8B-B14F-4D97-AF65-F5344CB8AC3E}">
        <p14:creationId xmlns:p14="http://schemas.microsoft.com/office/powerpoint/2010/main" val="283241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DE9A-51E4-262F-E54D-FFACD666935B}"/>
              </a:ext>
            </a:extLst>
          </p:cNvPr>
          <p:cNvSpPr>
            <a:spLocks noGrp="1"/>
          </p:cNvSpPr>
          <p:nvPr>
            <p:ph type="title"/>
          </p:nvPr>
        </p:nvSpPr>
        <p:spPr/>
        <p:txBody>
          <a:bodyPr/>
          <a:lstStyle/>
          <a:p>
            <a:r>
              <a:rPr lang="en-US" dirty="0"/>
              <a:t>Enumeration</a:t>
            </a:r>
          </a:p>
        </p:txBody>
      </p:sp>
      <p:sp>
        <p:nvSpPr>
          <p:cNvPr id="3" name="Content Placeholder 2">
            <a:extLst>
              <a:ext uri="{FF2B5EF4-FFF2-40B4-BE49-F238E27FC236}">
                <a16:creationId xmlns:a16="http://schemas.microsoft.com/office/drawing/2014/main" id="{AB1A9457-F924-A5F4-F3C0-36274120C2F3}"/>
              </a:ext>
            </a:extLst>
          </p:cNvPr>
          <p:cNvSpPr>
            <a:spLocks noGrp="1"/>
          </p:cNvSpPr>
          <p:nvPr>
            <p:ph idx="1"/>
          </p:nvPr>
        </p:nvSpPr>
        <p:spPr/>
        <p:txBody>
          <a:bodyPr/>
          <a:lstStyle/>
          <a:p>
            <a:r>
              <a:rPr lang="en-US" dirty="0">
                <a:ea typeface="+mn-lt"/>
                <a:cs typeface="+mn-lt"/>
              </a:rPr>
              <a:t>An enumeration is a user-definable, integral type. An enumeration is defined using the </a:t>
            </a:r>
            <a:r>
              <a:rPr lang="en-US" dirty="0" err="1">
                <a:ea typeface="+mn-lt"/>
                <a:cs typeface="+mn-lt"/>
              </a:rPr>
              <a:t>enum</a:t>
            </a:r>
            <a:r>
              <a:rPr lang="en-US" dirty="0">
                <a:ea typeface="+mn-lt"/>
                <a:cs typeface="+mn-lt"/>
              </a:rPr>
              <a:t> keyword. A range of values and a name for these values are also defined at the same time.</a:t>
            </a:r>
          </a:p>
          <a:p>
            <a:pPr>
              <a:buSzPct val="114999"/>
            </a:pPr>
            <a:endParaRPr lang="en-US" dirty="0"/>
          </a:p>
          <a:p>
            <a:pPr>
              <a:buSzPct val="114999"/>
            </a:pPr>
            <a:r>
              <a:rPr lang="en-US" dirty="0">
                <a:ea typeface="+mn-lt"/>
                <a:cs typeface="+mn-lt"/>
              </a:rPr>
              <a:t>This statement defines the enumerated type Shape. The names quoted in the list identify integral constants. Their values can be deduced from the list order. The first constant has a value of 0, and each subsequent constant has a value that is one higher than its predecessor</a:t>
            </a:r>
          </a:p>
        </p:txBody>
      </p:sp>
      <p:pic>
        <p:nvPicPr>
          <p:cNvPr id="4" name="Picture 4">
            <a:extLst>
              <a:ext uri="{FF2B5EF4-FFF2-40B4-BE49-F238E27FC236}">
                <a16:creationId xmlns:a16="http://schemas.microsoft.com/office/drawing/2014/main" id="{E1D288A4-80C4-8185-A48C-15E2196D15BC}"/>
              </a:ext>
            </a:extLst>
          </p:cNvPr>
          <p:cNvPicPr>
            <a:picLocks noChangeAspect="1"/>
          </p:cNvPicPr>
          <p:nvPr/>
        </p:nvPicPr>
        <p:blipFill>
          <a:blip r:embed="rId2"/>
          <a:stretch>
            <a:fillRect/>
          </a:stretch>
        </p:blipFill>
        <p:spPr>
          <a:xfrm>
            <a:off x="1489129" y="3792478"/>
            <a:ext cx="6998776" cy="493534"/>
          </a:xfrm>
          <a:prstGeom prst="rect">
            <a:avLst/>
          </a:prstGeom>
        </p:spPr>
      </p:pic>
    </p:spTree>
    <p:extLst>
      <p:ext uri="{BB962C8B-B14F-4D97-AF65-F5344CB8AC3E}">
        <p14:creationId xmlns:p14="http://schemas.microsoft.com/office/powerpoint/2010/main" val="175650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C418-6A00-644B-93EE-05B211C24C10}"/>
              </a:ext>
            </a:extLst>
          </p:cNvPr>
          <p:cNvSpPr>
            <a:spLocks noGrp="1"/>
          </p:cNvSpPr>
          <p:nvPr>
            <p:ph type="title"/>
          </p:nvPr>
        </p:nvSpPr>
        <p:spPr/>
        <p:txBody>
          <a:bodyPr/>
          <a:lstStyle/>
          <a:p>
            <a:r>
              <a:rPr lang="en-US" dirty="0">
                <a:ea typeface="+mj-lt"/>
                <a:cs typeface="+mj-lt"/>
              </a:rPr>
              <a:t>Enumeration</a:t>
            </a:r>
          </a:p>
        </p:txBody>
      </p:sp>
      <p:sp>
        <p:nvSpPr>
          <p:cNvPr id="3" name="Content Placeholder 2">
            <a:extLst>
              <a:ext uri="{FF2B5EF4-FFF2-40B4-BE49-F238E27FC236}">
                <a16:creationId xmlns:a16="http://schemas.microsoft.com/office/drawing/2014/main" id="{B039C0B2-3D4A-5E79-B625-CA781C24D518}"/>
              </a:ext>
            </a:extLst>
          </p:cNvPr>
          <p:cNvSpPr>
            <a:spLocks noGrp="1"/>
          </p:cNvSpPr>
          <p:nvPr>
            <p:ph idx="1"/>
          </p:nvPr>
        </p:nvSpPr>
        <p:spPr/>
        <p:txBody>
          <a:bodyPr>
            <a:normAutofit fontScale="55000" lnSpcReduction="20000"/>
          </a:bodyPr>
          <a:lstStyle/>
          <a:p>
            <a:r>
              <a:rPr lang="en-US" dirty="0">
                <a:ea typeface="+mn-lt"/>
                <a:cs typeface="+mn-lt"/>
              </a:rPr>
              <a:t>In the previous example, Line thus represents a value of 0, Rectangle a value of 1, and Ellipse a value of 2. A Shape type variable can only assume one of these values.</a:t>
            </a:r>
          </a:p>
          <a:p>
            <a:pPr>
              <a:buSzPct val="114999"/>
            </a:pPr>
            <a:endParaRPr lang="en-US" dirty="0"/>
          </a:p>
          <a:p>
            <a:pPr>
              <a:buSzPct val="114999"/>
            </a:pPr>
            <a:endParaRPr lang="en-US" dirty="0"/>
          </a:p>
          <a:p>
            <a:pPr>
              <a:buSzPct val="114999"/>
            </a:pPr>
            <a:endParaRPr lang="en-US" dirty="0"/>
          </a:p>
          <a:p>
            <a:pPr>
              <a:buSzPct val="114999"/>
            </a:pPr>
            <a:endParaRPr lang="en-US" dirty="0">
              <a:ea typeface="+mn-lt"/>
              <a:cs typeface="+mn-lt"/>
            </a:endParaRPr>
          </a:p>
          <a:p>
            <a:pPr>
              <a:buSzPct val="114999"/>
            </a:pPr>
            <a:r>
              <a:rPr lang="en-US" dirty="0">
                <a:ea typeface="+mn-lt"/>
                <a:cs typeface="+mn-lt"/>
              </a:rPr>
              <a:t>However, you can also define the values of the constants explicitly.</a:t>
            </a:r>
          </a:p>
          <a:p>
            <a:pPr>
              <a:buSzPct val="114999"/>
            </a:pPr>
            <a:endParaRPr lang="en-US" dirty="0"/>
          </a:p>
          <a:p>
            <a:pPr>
              <a:buSzPct val="114999"/>
            </a:pPr>
            <a:r>
              <a:rPr lang="en-US" dirty="0">
                <a:ea typeface="+mn-lt"/>
                <a:cs typeface="+mn-lt"/>
              </a:rPr>
              <a:t>You can leave out the type name, if you only need to define the constants.</a:t>
            </a:r>
          </a:p>
          <a:p>
            <a:pPr>
              <a:buSzPct val="114999"/>
            </a:pPr>
            <a:endParaRPr lang="en-US" dirty="0"/>
          </a:p>
          <a:p>
            <a:pPr>
              <a:buSzPct val="114999"/>
            </a:pPr>
            <a:r>
              <a:rPr lang="en-US" dirty="0">
                <a:ea typeface="+mn-lt"/>
                <a:cs typeface="+mn-lt"/>
              </a:rPr>
              <a:t>This statement defines the constants OFF and OUT, setting their value to 0, and the constants ON and IN with a value of 1. The values for OFF and ON are implicit.</a:t>
            </a:r>
            <a:endParaRPr lang="en-US" dirty="0"/>
          </a:p>
        </p:txBody>
      </p:sp>
      <p:pic>
        <p:nvPicPr>
          <p:cNvPr id="4" name="Picture 4">
            <a:extLst>
              <a:ext uri="{FF2B5EF4-FFF2-40B4-BE49-F238E27FC236}">
                <a16:creationId xmlns:a16="http://schemas.microsoft.com/office/drawing/2014/main" id="{7D851C0B-3CCA-53BF-4073-4F7AE1993C8D}"/>
              </a:ext>
            </a:extLst>
          </p:cNvPr>
          <p:cNvPicPr>
            <a:picLocks noChangeAspect="1"/>
          </p:cNvPicPr>
          <p:nvPr/>
        </p:nvPicPr>
        <p:blipFill>
          <a:blip r:embed="rId2"/>
          <a:stretch>
            <a:fillRect/>
          </a:stretch>
        </p:blipFill>
        <p:spPr>
          <a:xfrm>
            <a:off x="1482671" y="2993018"/>
            <a:ext cx="4570708" cy="981744"/>
          </a:xfrm>
          <a:prstGeom prst="rect">
            <a:avLst/>
          </a:prstGeom>
        </p:spPr>
      </p:pic>
      <p:pic>
        <p:nvPicPr>
          <p:cNvPr id="5" name="Picture 5">
            <a:extLst>
              <a:ext uri="{FF2B5EF4-FFF2-40B4-BE49-F238E27FC236}">
                <a16:creationId xmlns:a16="http://schemas.microsoft.com/office/drawing/2014/main" id="{AA8FA11F-FEE3-8954-C4D3-C570BBAE345C}"/>
              </a:ext>
            </a:extLst>
          </p:cNvPr>
          <p:cNvPicPr>
            <a:picLocks noChangeAspect="1"/>
          </p:cNvPicPr>
          <p:nvPr/>
        </p:nvPicPr>
        <p:blipFill>
          <a:blip r:embed="rId3"/>
          <a:stretch>
            <a:fillRect/>
          </a:stretch>
        </p:blipFill>
        <p:spPr>
          <a:xfrm>
            <a:off x="1411637" y="4329368"/>
            <a:ext cx="5268132" cy="369026"/>
          </a:xfrm>
          <a:prstGeom prst="rect">
            <a:avLst/>
          </a:prstGeom>
        </p:spPr>
      </p:pic>
      <p:pic>
        <p:nvPicPr>
          <p:cNvPr id="6" name="Picture 6">
            <a:extLst>
              <a:ext uri="{FF2B5EF4-FFF2-40B4-BE49-F238E27FC236}">
                <a16:creationId xmlns:a16="http://schemas.microsoft.com/office/drawing/2014/main" id="{0E07A325-6B0A-7BE0-B129-0A443BB692C9}"/>
              </a:ext>
            </a:extLst>
          </p:cNvPr>
          <p:cNvPicPr>
            <a:picLocks noChangeAspect="1"/>
          </p:cNvPicPr>
          <p:nvPr/>
        </p:nvPicPr>
        <p:blipFill>
          <a:blip r:embed="rId4"/>
          <a:stretch>
            <a:fillRect/>
          </a:stretch>
        </p:blipFill>
        <p:spPr>
          <a:xfrm>
            <a:off x="1411638" y="4852584"/>
            <a:ext cx="4822555" cy="401018"/>
          </a:xfrm>
          <a:prstGeom prst="rect">
            <a:avLst/>
          </a:prstGeom>
        </p:spPr>
      </p:pic>
    </p:spTree>
    <p:extLst>
      <p:ext uri="{BB962C8B-B14F-4D97-AF65-F5344CB8AC3E}">
        <p14:creationId xmlns:p14="http://schemas.microsoft.com/office/powerpoint/2010/main" val="3095386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A20C-3904-8C0D-AB4A-21E320C152F1}"/>
              </a:ext>
            </a:extLst>
          </p:cNvPr>
          <p:cNvSpPr>
            <a:spLocks noGrp="1"/>
          </p:cNvSpPr>
          <p:nvPr>
            <p:ph type="title"/>
          </p:nvPr>
        </p:nvSpPr>
        <p:spPr/>
        <p:txBody>
          <a:bodyPr/>
          <a:lstStyle/>
          <a:p>
            <a:r>
              <a:rPr lang="en-US" dirty="0">
                <a:ea typeface="+mj-lt"/>
                <a:cs typeface="+mj-lt"/>
              </a:rPr>
              <a:t>Class-Specific Constants</a:t>
            </a:r>
            <a:endParaRPr lang="en-US" dirty="0"/>
          </a:p>
        </p:txBody>
      </p:sp>
      <p:sp>
        <p:nvSpPr>
          <p:cNvPr id="3" name="Content Placeholder 2">
            <a:extLst>
              <a:ext uri="{FF2B5EF4-FFF2-40B4-BE49-F238E27FC236}">
                <a16:creationId xmlns:a16="http://schemas.microsoft.com/office/drawing/2014/main" id="{E9DB42BB-1AFB-4230-4AB7-EBAEADBBF14C}"/>
              </a:ext>
            </a:extLst>
          </p:cNvPr>
          <p:cNvSpPr>
            <a:spLocks noGrp="1"/>
          </p:cNvSpPr>
          <p:nvPr>
            <p:ph idx="1"/>
          </p:nvPr>
        </p:nvSpPr>
        <p:spPr/>
        <p:txBody>
          <a:bodyPr>
            <a:normAutofit fontScale="92500" lnSpcReduction="10000"/>
          </a:bodyPr>
          <a:lstStyle/>
          <a:p>
            <a:pPr>
              <a:buSzPct val="114999"/>
            </a:pPr>
            <a:r>
              <a:rPr lang="en-US" dirty="0">
                <a:ea typeface="+mn-lt"/>
                <a:cs typeface="+mn-lt"/>
              </a:rPr>
              <a:t>Enumeration can be used to define integral symbolic constants in a simple way. In contrast to #define directives, which merely replace text strings, </a:t>
            </a:r>
            <a:r>
              <a:rPr lang="en-US" dirty="0" err="1">
                <a:ea typeface="+mn-lt"/>
                <a:cs typeface="+mn-lt"/>
              </a:rPr>
              <a:t>enum</a:t>
            </a:r>
            <a:r>
              <a:rPr lang="en-US" dirty="0">
                <a:ea typeface="+mn-lt"/>
                <a:cs typeface="+mn-lt"/>
              </a:rPr>
              <a:t> constants are part of a declaration and thus have a valid range. This allows you to define constants that are visible within a namespace or class only.</a:t>
            </a:r>
          </a:p>
          <a:p>
            <a:pPr>
              <a:buSzPct val="114999"/>
            </a:pPr>
            <a:r>
              <a:rPr lang="en-US" b="1" dirty="0">
                <a:solidFill>
                  <a:srgbClr val="FF0000"/>
                </a:solidFill>
              </a:rPr>
              <a:t>EXAMPLE: </a:t>
            </a:r>
            <a:r>
              <a:rPr lang="en-US" b="1" dirty="0">
                <a:solidFill>
                  <a:srgbClr val="FF0000"/>
                </a:solidFill>
                <a:ea typeface="+mn-lt"/>
                <a:cs typeface="+mn-lt"/>
              </a:rPr>
              <a:t>Using </a:t>
            </a:r>
            <a:r>
              <a:rPr lang="en-US" b="1" dirty="0" err="1">
                <a:solidFill>
                  <a:srgbClr val="FF0000"/>
                </a:solidFill>
                <a:ea typeface="+mn-lt"/>
                <a:cs typeface="+mn-lt"/>
              </a:rPr>
              <a:t>enum</a:t>
            </a:r>
            <a:r>
              <a:rPr lang="en-US" b="1" dirty="0">
                <a:solidFill>
                  <a:srgbClr val="FF0000"/>
                </a:solidFill>
                <a:ea typeface="+mn-lt"/>
                <a:cs typeface="+mn-lt"/>
              </a:rPr>
              <a:t>-constants within a Lights class.</a:t>
            </a:r>
          </a:p>
          <a:p>
            <a:pPr>
              <a:buSzPct val="114999"/>
            </a:pPr>
            <a:r>
              <a:rPr lang="en-US" dirty="0">
                <a:ea typeface="+mn-lt"/>
                <a:cs typeface="+mn-lt"/>
              </a:rPr>
              <a:t>The example shows the enumerated type State, which was defined within the Lights class. This means that the type and </a:t>
            </a:r>
            <a:r>
              <a:rPr lang="en-US" dirty="0" err="1">
                <a:ea typeface="+mn-lt"/>
                <a:cs typeface="+mn-lt"/>
              </a:rPr>
              <a:t>enum</a:t>
            </a:r>
            <a:r>
              <a:rPr lang="en-US" dirty="0">
                <a:ea typeface="+mn-lt"/>
                <a:cs typeface="+mn-lt"/>
              </a:rPr>
              <a:t> constant are only available for direct use within the class. The enumeration itself is declared as public, however, and access from outside the class is therefore possible.</a:t>
            </a:r>
            <a:endParaRPr lang="en-US" b="1" dirty="0">
              <a:solidFill>
                <a:srgbClr val="FF0000"/>
              </a:solidFill>
            </a:endParaRPr>
          </a:p>
        </p:txBody>
      </p:sp>
    </p:spTree>
    <p:extLst>
      <p:ext uri="{BB962C8B-B14F-4D97-AF65-F5344CB8AC3E}">
        <p14:creationId xmlns:p14="http://schemas.microsoft.com/office/powerpoint/2010/main" val="322880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3494-40CF-29DF-B29A-21AB6D9D2AB0}"/>
              </a:ext>
            </a:extLst>
          </p:cNvPr>
          <p:cNvSpPr>
            <a:spLocks noGrp="1"/>
          </p:cNvSpPr>
          <p:nvPr>
            <p:ph type="title"/>
          </p:nvPr>
        </p:nvSpPr>
        <p:spPr/>
        <p:txBody>
          <a:bodyPr/>
          <a:lstStyle/>
          <a:p>
            <a:r>
              <a:rPr lang="en-US" dirty="0"/>
              <a:t>Member Objects</a:t>
            </a:r>
          </a:p>
        </p:txBody>
      </p:sp>
      <p:sp>
        <p:nvSpPr>
          <p:cNvPr id="3" name="Content Placeholder 2">
            <a:extLst>
              <a:ext uri="{FF2B5EF4-FFF2-40B4-BE49-F238E27FC236}">
                <a16:creationId xmlns:a16="http://schemas.microsoft.com/office/drawing/2014/main" id="{9D74CCF7-C93A-1A15-FE7C-6E470DEAE890}"/>
              </a:ext>
            </a:extLst>
          </p:cNvPr>
          <p:cNvSpPr>
            <a:spLocks noGrp="1"/>
          </p:cNvSpPr>
          <p:nvPr>
            <p:ph idx="1"/>
          </p:nvPr>
        </p:nvSpPr>
        <p:spPr/>
        <p:txBody>
          <a:bodyPr/>
          <a:lstStyle/>
          <a:p>
            <a:r>
              <a:rPr lang="en-US" dirty="0">
                <a:ea typeface="+mn-lt"/>
                <a:cs typeface="+mn-lt"/>
              </a:rPr>
              <a:t>Data members belonging to one class can be objects of a different class. In our example, the Account class, we already made use of this feature. The name of the account holder is stored in a string type data member. An object of the Account class therefore has a string type member sub-object, or member object for short. </a:t>
            </a:r>
          </a:p>
          <a:p>
            <a:pPr>
              <a:buSzPct val="114999"/>
            </a:pPr>
            <a:r>
              <a:rPr lang="en-US" dirty="0">
                <a:ea typeface="+mn-lt"/>
                <a:cs typeface="+mn-lt"/>
              </a:rPr>
              <a:t>If a class contains a data member whose type is of a different class, the relationship between the classes is referred to as a </a:t>
            </a:r>
            <a:r>
              <a:rPr lang="en-US" b="1" dirty="0">
                <a:ea typeface="+mn-lt"/>
                <a:cs typeface="+mn-lt"/>
              </a:rPr>
              <a:t>“Has-A” relationship.</a:t>
            </a:r>
            <a:endParaRPr lang="en-US" b="1"/>
          </a:p>
        </p:txBody>
      </p:sp>
    </p:spTree>
    <p:extLst>
      <p:ext uri="{BB962C8B-B14F-4D97-AF65-F5344CB8AC3E}">
        <p14:creationId xmlns:p14="http://schemas.microsoft.com/office/powerpoint/2010/main" val="245835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E2FE-6890-23F7-E536-4D38EE18EAC1}"/>
              </a:ext>
            </a:extLst>
          </p:cNvPr>
          <p:cNvSpPr>
            <a:spLocks noGrp="1"/>
          </p:cNvSpPr>
          <p:nvPr>
            <p:ph type="title"/>
          </p:nvPr>
        </p:nvSpPr>
        <p:spPr/>
        <p:txBody>
          <a:bodyPr/>
          <a:lstStyle/>
          <a:p>
            <a:r>
              <a:rPr lang="en-US"/>
              <a:t>Calling constructors</a:t>
            </a:r>
          </a:p>
        </p:txBody>
      </p:sp>
      <p:sp>
        <p:nvSpPr>
          <p:cNvPr id="3" name="Content Placeholder 2">
            <a:extLst>
              <a:ext uri="{FF2B5EF4-FFF2-40B4-BE49-F238E27FC236}">
                <a16:creationId xmlns:a16="http://schemas.microsoft.com/office/drawing/2014/main" id="{3C682CFA-0633-FDD2-55E3-023C4C1FEB25}"/>
              </a:ext>
            </a:extLst>
          </p:cNvPr>
          <p:cNvSpPr>
            <a:spLocks noGrp="1"/>
          </p:cNvSpPr>
          <p:nvPr>
            <p:ph idx="1"/>
          </p:nvPr>
        </p:nvSpPr>
        <p:spPr/>
        <p:txBody>
          <a:bodyPr>
            <a:normAutofit fontScale="92500" lnSpcReduction="10000"/>
          </a:bodyPr>
          <a:lstStyle/>
          <a:p>
            <a:r>
              <a:rPr lang="en-US" b="1" dirty="0">
                <a:solidFill>
                  <a:srgbClr val="FF0000"/>
                </a:solidFill>
              </a:rPr>
              <a:t>EXAMPLE: The class </a:t>
            </a:r>
            <a:r>
              <a:rPr lang="en-US" b="1" dirty="0" err="1">
                <a:solidFill>
                  <a:srgbClr val="FF0000"/>
                </a:solidFill>
              </a:rPr>
              <a:t>DayTime</a:t>
            </a:r>
            <a:r>
              <a:rPr lang="en-US" b="1" dirty="0">
                <a:solidFill>
                  <a:srgbClr val="FF0000"/>
                </a:solidFill>
              </a:rPr>
              <a:t> which represents the time in hours, minutes, and seconds</a:t>
            </a:r>
          </a:p>
          <a:p>
            <a:pPr>
              <a:buSzPct val="114999"/>
            </a:pPr>
            <a:r>
              <a:rPr lang="en-US" b="1" dirty="0">
                <a:solidFill>
                  <a:srgbClr val="FF0000"/>
                </a:solidFill>
              </a:rPr>
              <a:t>EXAMPLE: Class Result to represent a measurement and the time of measurement</a:t>
            </a:r>
          </a:p>
          <a:p>
            <a:pPr>
              <a:buSzPct val="114999"/>
            </a:pPr>
            <a:r>
              <a:rPr lang="en-US" dirty="0">
                <a:ea typeface="+mn-lt"/>
                <a:cs typeface="+mn-lt"/>
              </a:rPr>
              <a:t>The example defines a sample class called Result. In addition to a double type measurement, the time of each measurement is recorded. For ease of reading, the constructors were defined separately, rather than as inline. The default constructor only sets the value of the measurement to 0. However, initialization is complete since the default constructor is called for the member object time</a:t>
            </a:r>
            <a:endParaRPr lang="en-US" b="1" dirty="0">
              <a:solidFill>
                <a:srgbClr val="FF0000"/>
              </a:solidFill>
            </a:endParaRPr>
          </a:p>
        </p:txBody>
      </p:sp>
    </p:spTree>
    <p:extLst>
      <p:ext uri="{BB962C8B-B14F-4D97-AF65-F5344CB8AC3E}">
        <p14:creationId xmlns:p14="http://schemas.microsoft.com/office/powerpoint/2010/main" val="286785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1C37-BE65-5861-A04F-C21D70B15756}"/>
              </a:ext>
            </a:extLst>
          </p:cNvPr>
          <p:cNvSpPr>
            <a:spLocks noGrp="1"/>
          </p:cNvSpPr>
          <p:nvPr>
            <p:ph type="title"/>
          </p:nvPr>
        </p:nvSpPr>
        <p:spPr/>
        <p:txBody>
          <a:bodyPr/>
          <a:lstStyle/>
          <a:p>
            <a:r>
              <a:rPr lang="en-US" dirty="0">
                <a:ea typeface="+mj-lt"/>
                <a:cs typeface="+mj-lt"/>
              </a:rPr>
              <a:t>Calling constructors</a:t>
            </a:r>
          </a:p>
        </p:txBody>
      </p:sp>
      <p:sp>
        <p:nvSpPr>
          <p:cNvPr id="3" name="Content Placeholder 2">
            <a:extLst>
              <a:ext uri="{FF2B5EF4-FFF2-40B4-BE49-F238E27FC236}">
                <a16:creationId xmlns:a16="http://schemas.microsoft.com/office/drawing/2014/main" id="{33D0D499-D989-4E54-A8B3-84531972F55B}"/>
              </a:ext>
            </a:extLst>
          </p:cNvPr>
          <p:cNvSpPr>
            <a:spLocks noGrp="1"/>
          </p:cNvSpPr>
          <p:nvPr>
            <p:ph idx="1"/>
          </p:nvPr>
        </p:nvSpPr>
        <p:spPr/>
        <p:txBody>
          <a:bodyPr>
            <a:normAutofit fontScale="92500" lnSpcReduction="20000"/>
          </a:bodyPr>
          <a:lstStyle/>
          <a:p>
            <a:r>
              <a:rPr lang="en-US" dirty="0">
                <a:ea typeface="+mn-lt"/>
                <a:cs typeface="+mn-lt"/>
              </a:rPr>
              <a:t>The default constructor for the member object time first sets the hours, minutes and seconds to 0. Then the constructor for the Result class is called and a value of 0.0 is assigned to val. The other constructors can be used to initialize an object explicitly.</a:t>
            </a:r>
          </a:p>
          <a:p>
            <a:pPr>
              <a:buSzPct val="114999"/>
            </a:pPr>
            <a:endParaRPr lang="en-US" dirty="0"/>
          </a:p>
          <a:p>
            <a:pPr>
              <a:buSzPct val="114999"/>
            </a:pPr>
            <a:endParaRPr lang="en-US" dirty="0"/>
          </a:p>
          <a:p>
            <a:pPr>
              <a:buSzPct val="114999"/>
            </a:pPr>
            <a:r>
              <a:rPr lang="en-US" dirty="0">
                <a:ea typeface="+mn-lt"/>
                <a:cs typeface="+mn-lt"/>
              </a:rPr>
              <a:t>Since the compiler has no information on the relation of initial values and member objects, it first calls the default constructor for the member object time. Subsequently the instructions for the Result class constructor can be executed, and values are assigned to the data members</a:t>
            </a:r>
            <a:endParaRPr lang="en-US" dirty="0"/>
          </a:p>
        </p:txBody>
      </p:sp>
      <p:pic>
        <p:nvPicPr>
          <p:cNvPr id="4" name="Picture 4" descr="A picture containing text, person&#10;&#10;Description automatically generated">
            <a:extLst>
              <a:ext uri="{FF2B5EF4-FFF2-40B4-BE49-F238E27FC236}">
                <a16:creationId xmlns:a16="http://schemas.microsoft.com/office/drawing/2014/main" id="{9F655AD9-E606-E48B-7DBF-E0D3E62BA4DA}"/>
              </a:ext>
            </a:extLst>
          </p:cNvPr>
          <p:cNvPicPr>
            <a:picLocks noChangeAspect="1"/>
          </p:cNvPicPr>
          <p:nvPr/>
        </p:nvPicPr>
        <p:blipFill>
          <a:blip r:embed="rId2"/>
          <a:stretch>
            <a:fillRect/>
          </a:stretch>
        </p:blipFill>
        <p:spPr>
          <a:xfrm>
            <a:off x="1588957" y="3818300"/>
            <a:ext cx="6696855" cy="664202"/>
          </a:xfrm>
          <a:prstGeom prst="rect">
            <a:avLst/>
          </a:prstGeom>
        </p:spPr>
      </p:pic>
    </p:spTree>
    <p:extLst>
      <p:ext uri="{BB962C8B-B14F-4D97-AF65-F5344CB8AC3E}">
        <p14:creationId xmlns:p14="http://schemas.microsoft.com/office/powerpoint/2010/main" val="291626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8261-7B72-E72F-3820-D2693F0E9B68}"/>
              </a:ext>
            </a:extLst>
          </p:cNvPr>
          <p:cNvSpPr>
            <a:spLocks noGrp="1"/>
          </p:cNvSpPr>
          <p:nvPr>
            <p:ph type="title"/>
          </p:nvPr>
        </p:nvSpPr>
        <p:spPr/>
        <p:txBody>
          <a:bodyPr/>
          <a:lstStyle/>
          <a:p>
            <a:r>
              <a:rPr lang="en-US" dirty="0"/>
              <a:t>Member Initializers</a:t>
            </a:r>
          </a:p>
        </p:txBody>
      </p:sp>
      <p:sp>
        <p:nvSpPr>
          <p:cNvPr id="3" name="Content Placeholder 2">
            <a:extLst>
              <a:ext uri="{FF2B5EF4-FFF2-40B4-BE49-F238E27FC236}">
                <a16:creationId xmlns:a16="http://schemas.microsoft.com/office/drawing/2014/main" id="{7EA09816-FE79-06F1-88A6-0C5781344434}"/>
              </a:ext>
            </a:extLst>
          </p:cNvPr>
          <p:cNvSpPr>
            <a:spLocks noGrp="1"/>
          </p:cNvSpPr>
          <p:nvPr>
            <p:ph idx="1"/>
          </p:nvPr>
        </p:nvSpPr>
        <p:spPr/>
        <p:txBody>
          <a:bodyPr>
            <a:normAutofit lnSpcReduction="10000"/>
          </a:bodyPr>
          <a:lstStyle/>
          <a:p>
            <a:r>
              <a:rPr lang="en-US" dirty="0">
                <a:ea typeface="+mn-lt"/>
                <a:cs typeface="+mn-lt"/>
              </a:rPr>
              <a:t>Calling default constructors to create member objects raises several issues:</a:t>
            </a:r>
          </a:p>
          <a:p>
            <a:pPr lvl="1">
              <a:buSzPct val="114999"/>
            </a:pPr>
            <a:r>
              <a:rPr lang="en-US" dirty="0">
                <a:ea typeface="+mn-lt"/>
                <a:cs typeface="+mn-lt"/>
              </a:rPr>
              <a:t>A member object is initialized first with default values. Correct values are assigned later. This additional action can impact your program’s performance. </a:t>
            </a:r>
            <a:endParaRPr lang="en-US">
              <a:ea typeface="+mn-lt"/>
              <a:cs typeface="+mn-lt"/>
            </a:endParaRPr>
          </a:p>
          <a:p>
            <a:pPr lvl="1">
              <a:buSzPct val="114999"/>
            </a:pPr>
            <a:r>
              <a:rPr lang="en-US" dirty="0">
                <a:ea typeface="+mn-lt"/>
                <a:cs typeface="+mn-lt"/>
              </a:rPr>
              <a:t>Constant objects or references cannot be declared as member objects since it is impossible to assign values to them later. </a:t>
            </a:r>
          </a:p>
          <a:p>
            <a:pPr lvl="1">
              <a:buSzPct val="114999"/>
            </a:pPr>
            <a:r>
              <a:rPr lang="en-US" dirty="0">
                <a:ea typeface="+mn-lt"/>
                <a:cs typeface="+mn-lt"/>
              </a:rPr>
              <a:t>Classes that do not have a default constructor definition cannot be used as types for member objects. </a:t>
            </a:r>
            <a:endParaRPr lang="en-US">
              <a:ea typeface="+mn-lt"/>
              <a:cs typeface="+mn-lt"/>
            </a:endParaRPr>
          </a:p>
          <a:p>
            <a:pPr>
              <a:buSzPct val="114999"/>
            </a:pPr>
            <a:r>
              <a:rPr lang="en-US" dirty="0">
                <a:ea typeface="+mn-lt"/>
                <a:cs typeface="+mn-lt"/>
              </a:rPr>
              <a:t>When defining a constructor, you can use member initializers to ensure general and efficient use of member objects.</a:t>
            </a:r>
            <a:endParaRPr lang="en-US"/>
          </a:p>
        </p:txBody>
      </p:sp>
    </p:spTree>
    <p:extLst>
      <p:ext uri="{BB962C8B-B14F-4D97-AF65-F5344CB8AC3E}">
        <p14:creationId xmlns:p14="http://schemas.microsoft.com/office/powerpoint/2010/main" val="218729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E1CD-B365-8D4F-E0D8-98CF6D6D0C06}"/>
              </a:ext>
            </a:extLst>
          </p:cNvPr>
          <p:cNvSpPr>
            <a:spLocks noGrp="1"/>
          </p:cNvSpPr>
          <p:nvPr>
            <p:ph type="title"/>
          </p:nvPr>
        </p:nvSpPr>
        <p:spPr/>
        <p:txBody>
          <a:bodyPr/>
          <a:lstStyle/>
          <a:p>
            <a:r>
              <a:rPr lang="en-US" dirty="0">
                <a:ea typeface="+mj-lt"/>
                <a:cs typeface="+mj-lt"/>
              </a:rPr>
              <a:t>Syntax for Member Initializers</a:t>
            </a:r>
          </a:p>
        </p:txBody>
      </p:sp>
      <p:sp>
        <p:nvSpPr>
          <p:cNvPr id="3" name="Content Placeholder 2">
            <a:extLst>
              <a:ext uri="{FF2B5EF4-FFF2-40B4-BE49-F238E27FC236}">
                <a16:creationId xmlns:a16="http://schemas.microsoft.com/office/drawing/2014/main" id="{9E8B4CBB-9467-AAD8-C335-ADD5029365B1}"/>
              </a:ext>
            </a:extLst>
          </p:cNvPr>
          <p:cNvSpPr>
            <a:spLocks noGrp="1"/>
          </p:cNvSpPr>
          <p:nvPr>
            <p:ph idx="1"/>
          </p:nvPr>
        </p:nvSpPr>
        <p:spPr>
          <a:xfrm>
            <a:off x="1295401" y="2862981"/>
            <a:ext cx="9601196" cy="3406378"/>
          </a:xfrm>
        </p:spPr>
        <p:txBody>
          <a:bodyPr>
            <a:normAutofit fontScale="70000" lnSpcReduction="20000"/>
          </a:bodyPr>
          <a:lstStyle/>
          <a:p>
            <a:r>
              <a:rPr lang="en-US" dirty="0">
                <a:ea typeface="+mn-lt"/>
                <a:cs typeface="+mn-lt"/>
              </a:rPr>
              <a:t>A member initializer contains the name of the data member, followed by the initial values in parentheses.</a:t>
            </a:r>
          </a:p>
          <a:p>
            <a:pPr>
              <a:buSzPct val="114999"/>
            </a:pPr>
            <a:endParaRPr lang="en-US" dirty="0"/>
          </a:p>
          <a:p>
            <a:pPr>
              <a:buSzPct val="114999"/>
            </a:pPr>
            <a:r>
              <a:rPr lang="en-US" dirty="0">
                <a:ea typeface="+mn-lt"/>
                <a:cs typeface="+mn-lt"/>
              </a:rPr>
              <a:t>Multiple member initializers are separated by commas. A list of member initializers defined in this way follows the constructor header and is separated from the header by a colon.</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This ensures that a suitable constructor will be called for data members with member initializers and avoids calls to the default constructor with subsequent assignments. As the example shows, you can also use member initializers for data members belonging to fundamental types. The argument names of the member initializers are normally constructor parameters. This helps pass the values used to create an object to the right member object</a:t>
            </a:r>
          </a:p>
          <a:p>
            <a:pPr>
              <a:buSzPct val="114999"/>
            </a:pPr>
            <a:r>
              <a:rPr lang="en-US" b="1" dirty="0">
                <a:solidFill>
                  <a:srgbClr val="FF0000"/>
                </a:solidFill>
                <a:ea typeface="+mn-lt"/>
                <a:cs typeface="+mn-lt"/>
              </a:rPr>
              <a:t>EXAMPLE: Testing constructors of class Result</a:t>
            </a:r>
          </a:p>
        </p:txBody>
      </p:sp>
      <p:pic>
        <p:nvPicPr>
          <p:cNvPr id="4" name="Picture 4">
            <a:extLst>
              <a:ext uri="{FF2B5EF4-FFF2-40B4-BE49-F238E27FC236}">
                <a16:creationId xmlns:a16="http://schemas.microsoft.com/office/drawing/2014/main" id="{D8BDA711-CDFF-05B0-E7E5-373A5EB75C49}"/>
              </a:ext>
            </a:extLst>
          </p:cNvPr>
          <p:cNvPicPr>
            <a:picLocks noChangeAspect="1"/>
          </p:cNvPicPr>
          <p:nvPr/>
        </p:nvPicPr>
        <p:blipFill>
          <a:blip r:embed="rId2"/>
          <a:stretch>
            <a:fillRect/>
          </a:stretch>
        </p:blipFill>
        <p:spPr>
          <a:xfrm>
            <a:off x="1638925" y="3178812"/>
            <a:ext cx="4641742" cy="361589"/>
          </a:xfrm>
          <a:prstGeom prst="rect">
            <a:avLst/>
          </a:prstGeom>
        </p:spPr>
      </p:pic>
      <p:pic>
        <p:nvPicPr>
          <p:cNvPr id="5" name="Picture 5" descr="Text&#10;&#10;Description automatically generated">
            <a:extLst>
              <a:ext uri="{FF2B5EF4-FFF2-40B4-BE49-F238E27FC236}">
                <a16:creationId xmlns:a16="http://schemas.microsoft.com/office/drawing/2014/main" id="{C3E611A1-AAFF-6206-8BE3-694128FA08E9}"/>
              </a:ext>
            </a:extLst>
          </p:cNvPr>
          <p:cNvPicPr>
            <a:picLocks noChangeAspect="1"/>
          </p:cNvPicPr>
          <p:nvPr/>
        </p:nvPicPr>
        <p:blipFill>
          <a:blip r:embed="rId3"/>
          <a:stretch>
            <a:fillRect/>
          </a:stretch>
        </p:blipFill>
        <p:spPr>
          <a:xfrm>
            <a:off x="1565350" y="4016679"/>
            <a:ext cx="4099301" cy="758859"/>
          </a:xfrm>
          <a:prstGeom prst="rect">
            <a:avLst/>
          </a:prstGeom>
        </p:spPr>
      </p:pic>
    </p:spTree>
    <p:extLst>
      <p:ext uri="{BB962C8B-B14F-4D97-AF65-F5344CB8AC3E}">
        <p14:creationId xmlns:p14="http://schemas.microsoft.com/office/powerpoint/2010/main" val="354405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BCC3-FCD4-171E-7D2C-0A0DCB6FB3D7}"/>
              </a:ext>
            </a:extLst>
          </p:cNvPr>
          <p:cNvSpPr>
            <a:spLocks noGrp="1"/>
          </p:cNvSpPr>
          <p:nvPr>
            <p:ph type="title"/>
          </p:nvPr>
        </p:nvSpPr>
        <p:spPr/>
        <p:txBody>
          <a:bodyPr/>
          <a:lstStyle/>
          <a:p>
            <a:r>
              <a:rPr lang="en-US" dirty="0"/>
              <a:t>Constant Member Objects</a:t>
            </a:r>
          </a:p>
        </p:txBody>
      </p:sp>
      <p:sp>
        <p:nvSpPr>
          <p:cNvPr id="3" name="Content Placeholder 2">
            <a:extLst>
              <a:ext uri="{FF2B5EF4-FFF2-40B4-BE49-F238E27FC236}">
                <a16:creationId xmlns:a16="http://schemas.microsoft.com/office/drawing/2014/main" id="{93F8EDDA-F56C-A533-A695-F049A8854B15}"/>
              </a:ext>
            </a:extLst>
          </p:cNvPr>
          <p:cNvSpPr>
            <a:spLocks noGrp="1"/>
          </p:cNvSpPr>
          <p:nvPr>
            <p:ph idx="1"/>
          </p:nvPr>
        </p:nvSpPr>
        <p:spPr/>
        <p:txBody>
          <a:bodyPr>
            <a:normAutofit fontScale="85000" lnSpcReduction="10000"/>
          </a:bodyPr>
          <a:lstStyle/>
          <a:p>
            <a:pPr>
              <a:buSzPct val="114999"/>
            </a:pPr>
            <a:r>
              <a:rPr lang="en-US" dirty="0">
                <a:ea typeface="+mn-lt"/>
                <a:cs typeface="+mn-lt"/>
              </a:rPr>
              <a:t>If a class contains data members that need to keep their initial values, you can define these members as const. For example, you could set the time for a measurement once and not change this time subsequently. However, you need to be able to edit the measurement value to correct systematic errors. In this case, the member object time can be declared as follows:</a:t>
            </a:r>
          </a:p>
          <a:p>
            <a:pPr>
              <a:buSzPct val="114999"/>
            </a:pPr>
            <a:endParaRPr lang="en-US" dirty="0"/>
          </a:p>
          <a:p>
            <a:pPr>
              <a:buSzPct val="114999"/>
            </a:pPr>
            <a:endParaRPr lang="en-US" dirty="0">
              <a:ea typeface="+mn-lt"/>
              <a:cs typeface="+mn-lt"/>
            </a:endParaRPr>
          </a:p>
          <a:p>
            <a:pPr>
              <a:buSzPct val="114999"/>
            </a:pPr>
            <a:r>
              <a:rPr lang="en-US" dirty="0">
                <a:ea typeface="+mn-lt"/>
                <a:cs typeface="+mn-lt"/>
              </a:rPr>
              <a:t>Since the const member object time cannot be modified by a later assignment, the correct constructor must be called to initialize the object. In other words, when you define a constructor for a class, you must also define a member initializer for each const member object.</a:t>
            </a:r>
            <a:endParaRPr lang="en-US" dirty="0"/>
          </a:p>
        </p:txBody>
      </p:sp>
      <p:pic>
        <p:nvPicPr>
          <p:cNvPr id="4" name="Picture 4">
            <a:extLst>
              <a:ext uri="{FF2B5EF4-FFF2-40B4-BE49-F238E27FC236}">
                <a16:creationId xmlns:a16="http://schemas.microsoft.com/office/drawing/2014/main" id="{2123365B-09C6-1EA8-B9EC-19D121F442F1}"/>
              </a:ext>
            </a:extLst>
          </p:cNvPr>
          <p:cNvPicPr>
            <a:picLocks noChangeAspect="1"/>
          </p:cNvPicPr>
          <p:nvPr/>
        </p:nvPicPr>
        <p:blipFill>
          <a:blip r:embed="rId2"/>
          <a:stretch>
            <a:fillRect/>
          </a:stretch>
        </p:blipFill>
        <p:spPr>
          <a:xfrm>
            <a:off x="1682645" y="3866956"/>
            <a:ext cx="3479369" cy="539474"/>
          </a:xfrm>
          <a:prstGeom prst="rect">
            <a:avLst/>
          </a:prstGeom>
        </p:spPr>
      </p:pic>
    </p:spTree>
    <p:extLst>
      <p:ext uri="{BB962C8B-B14F-4D97-AF65-F5344CB8AC3E}">
        <p14:creationId xmlns:p14="http://schemas.microsoft.com/office/powerpoint/2010/main" val="83431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8369-08BD-C59D-ADD3-A5C53FE20409}"/>
              </a:ext>
            </a:extLst>
          </p:cNvPr>
          <p:cNvSpPr>
            <a:spLocks noGrp="1"/>
          </p:cNvSpPr>
          <p:nvPr>
            <p:ph type="title"/>
          </p:nvPr>
        </p:nvSpPr>
        <p:spPr/>
        <p:txBody>
          <a:bodyPr/>
          <a:lstStyle/>
          <a:p>
            <a:r>
              <a:rPr lang="en-US" dirty="0">
                <a:ea typeface="+mj-lt"/>
                <a:cs typeface="+mj-lt"/>
              </a:rPr>
              <a:t>The Sample Class Result</a:t>
            </a:r>
            <a:endParaRPr lang="en-US" dirty="0"/>
          </a:p>
        </p:txBody>
      </p:sp>
      <p:sp>
        <p:nvSpPr>
          <p:cNvPr id="3" name="Content Placeholder 2">
            <a:extLst>
              <a:ext uri="{FF2B5EF4-FFF2-40B4-BE49-F238E27FC236}">
                <a16:creationId xmlns:a16="http://schemas.microsoft.com/office/drawing/2014/main" id="{B68BDCC1-D814-20AC-43F2-0F4ABE89486D}"/>
              </a:ext>
            </a:extLst>
          </p:cNvPr>
          <p:cNvSpPr>
            <a:spLocks noGrp="1"/>
          </p:cNvSpPr>
          <p:nvPr>
            <p:ph idx="1"/>
          </p:nvPr>
        </p:nvSpPr>
        <p:spPr/>
        <p:txBody>
          <a:bodyPr>
            <a:normAutofit fontScale="62500" lnSpcReduction="20000"/>
          </a:bodyPr>
          <a:lstStyle/>
          <a:p>
            <a:r>
              <a:rPr lang="en-US" b="1" dirty="0">
                <a:solidFill>
                  <a:srgbClr val="FF0000"/>
                </a:solidFill>
                <a:ea typeface="+mn-lt"/>
                <a:cs typeface="+mn-lt"/>
              </a:rPr>
              <a:t>EXAMPLE: The class Result with a constant data member and testing the new class Result</a:t>
            </a:r>
          </a:p>
          <a:p>
            <a:pPr>
              <a:buSzPct val="114999"/>
            </a:pPr>
            <a:r>
              <a:rPr lang="en-US" dirty="0">
                <a:ea typeface="+mn-lt"/>
                <a:cs typeface="+mn-lt"/>
              </a:rPr>
              <a:t>If the member object time is const, the first version of the constructors are invalid since they modify time by means of a later assignment.</a:t>
            </a:r>
            <a:endParaRPr lang="en-US"/>
          </a:p>
          <a:p>
            <a:pPr>
              <a:buSzPct val="114999"/>
            </a:pPr>
            <a:endParaRPr lang="en-US" dirty="0"/>
          </a:p>
          <a:p>
            <a:pPr>
              <a:buSzPct val="114999"/>
            </a:pPr>
            <a:endParaRPr lang="en-US" dirty="0">
              <a:ea typeface="+mn-lt"/>
              <a:cs typeface="+mn-lt"/>
            </a:endParaRPr>
          </a:p>
          <a:p>
            <a:pPr>
              <a:buSzPct val="114999"/>
            </a:pPr>
            <a:r>
              <a:rPr lang="en-US" dirty="0">
                <a:ea typeface="+mn-lt"/>
                <a:cs typeface="+mn-lt"/>
              </a:rPr>
              <a:t>However, the later versions of these constructors are ok. The member initializer ensures that the desired initial values are used to create the member object time.</a:t>
            </a:r>
          </a:p>
          <a:p>
            <a:pPr>
              <a:buSzPct val="114999"/>
            </a:pPr>
            <a:r>
              <a:rPr lang="en-US" dirty="0">
                <a:ea typeface="+mn-lt"/>
                <a:cs typeface="+mn-lt"/>
              </a:rPr>
              <a:t>One further effect of the const member object is the fact that the </a:t>
            </a:r>
            <a:r>
              <a:rPr lang="en-US" dirty="0" err="1">
                <a:ea typeface="+mn-lt"/>
                <a:cs typeface="+mn-lt"/>
              </a:rPr>
              <a:t>setTime</a:t>
            </a:r>
            <a:r>
              <a:rPr lang="en-US" dirty="0">
                <a:ea typeface="+mn-lt"/>
                <a:cs typeface="+mn-lt"/>
              </a:rPr>
              <a:t>(...) methods can no longer be applied. The compiler will issue an error message at this point and for any statement in the current program that attempts to modify the static member, time. This means that a programmer cannot accidentally overwrite a member declared as a const.</a:t>
            </a:r>
          </a:p>
          <a:p>
            <a:pPr>
              <a:buSzPct val="114999"/>
            </a:pPr>
            <a:r>
              <a:rPr lang="en-US" dirty="0">
                <a:ea typeface="+mn-lt"/>
                <a:cs typeface="+mn-lt"/>
              </a:rPr>
              <a:t>The new version of the Result class no longer contains a default constructor, since a default value for the time of the measurement does not make sense</a:t>
            </a:r>
          </a:p>
        </p:txBody>
      </p:sp>
      <p:pic>
        <p:nvPicPr>
          <p:cNvPr id="4" name="Picture 4">
            <a:extLst>
              <a:ext uri="{FF2B5EF4-FFF2-40B4-BE49-F238E27FC236}">
                <a16:creationId xmlns:a16="http://schemas.microsoft.com/office/drawing/2014/main" id="{4728196E-B6BA-3C2E-95EA-67A62E7F33B8}"/>
              </a:ext>
            </a:extLst>
          </p:cNvPr>
          <p:cNvPicPr>
            <a:picLocks noChangeAspect="1"/>
          </p:cNvPicPr>
          <p:nvPr/>
        </p:nvPicPr>
        <p:blipFill>
          <a:blip r:embed="rId2"/>
          <a:stretch>
            <a:fillRect/>
          </a:stretch>
        </p:blipFill>
        <p:spPr>
          <a:xfrm>
            <a:off x="1611825" y="3431661"/>
            <a:ext cx="4622369" cy="362765"/>
          </a:xfrm>
          <a:prstGeom prst="rect">
            <a:avLst/>
          </a:prstGeom>
        </p:spPr>
      </p:pic>
    </p:spTree>
    <p:extLst>
      <p:ext uri="{BB962C8B-B14F-4D97-AF65-F5344CB8AC3E}">
        <p14:creationId xmlns:p14="http://schemas.microsoft.com/office/powerpoint/2010/main" val="4776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954D-8F2D-5282-114F-A4FF3BC063B2}"/>
              </a:ext>
            </a:extLst>
          </p:cNvPr>
          <p:cNvSpPr>
            <a:spLocks noGrp="1"/>
          </p:cNvSpPr>
          <p:nvPr>
            <p:ph type="title"/>
          </p:nvPr>
        </p:nvSpPr>
        <p:spPr/>
        <p:txBody>
          <a:bodyPr/>
          <a:lstStyle/>
          <a:p>
            <a:r>
              <a:rPr lang="en-US" dirty="0">
                <a:ea typeface="+mj-lt"/>
                <a:cs typeface="+mj-lt"/>
              </a:rPr>
              <a:t>Example with Fundamental Type</a:t>
            </a:r>
            <a:endParaRPr lang="en-US" dirty="0"/>
          </a:p>
        </p:txBody>
      </p:sp>
      <p:sp>
        <p:nvSpPr>
          <p:cNvPr id="3" name="Content Placeholder 2">
            <a:extLst>
              <a:ext uri="{FF2B5EF4-FFF2-40B4-BE49-F238E27FC236}">
                <a16:creationId xmlns:a16="http://schemas.microsoft.com/office/drawing/2014/main" id="{CC01E234-7E50-369E-99E8-6F1597DDF098}"/>
              </a:ext>
            </a:extLst>
          </p:cNvPr>
          <p:cNvSpPr>
            <a:spLocks noGrp="1"/>
          </p:cNvSpPr>
          <p:nvPr>
            <p:ph idx="1"/>
          </p:nvPr>
        </p:nvSpPr>
        <p:spPr/>
        <p:txBody>
          <a:bodyPr>
            <a:normAutofit lnSpcReduction="10000"/>
          </a:bodyPr>
          <a:lstStyle/>
          <a:p>
            <a:r>
              <a:rPr lang="en-US" dirty="0">
                <a:ea typeface="+mn-lt"/>
                <a:cs typeface="+mn-lt"/>
              </a:rPr>
              <a:t>Data members with fundamental types can also be defined as const. The class Client contains a number, nr, which is used to identify customers. Since the client number never changes, it makes sense to define the number as const. The constructor for Client would then read as follows:</a:t>
            </a:r>
          </a:p>
          <a:p>
            <a:pPr>
              <a:buSzPct val="114999"/>
            </a:pPr>
            <a:endParaRPr lang="en-US" dirty="0"/>
          </a:p>
          <a:p>
            <a:pPr>
              <a:buSzPct val="114999"/>
            </a:pPr>
            <a:endParaRPr lang="en-US" dirty="0"/>
          </a:p>
          <a:p>
            <a:pPr>
              <a:buSzPct val="114999"/>
            </a:pPr>
            <a:r>
              <a:rPr lang="en-US" dirty="0">
                <a:ea typeface="+mn-lt"/>
                <a:cs typeface="+mn-lt"/>
              </a:rPr>
              <a:t>The member initializer nr(++id) initializes the const data member nr with the global value id, which is incremented prior to use. </a:t>
            </a:r>
            <a:endParaRPr lang="en-US" dirty="0"/>
          </a:p>
        </p:txBody>
      </p:sp>
      <p:pic>
        <p:nvPicPr>
          <p:cNvPr id="4" name="Picture 4">
            <a:extLst>
              <a:ext uri="{FF2B5EF4-FFF2-40B4-BE49-F238E27FC236}">
                <a16:creationId xmlns:a16="http://schemas.microsoft.com/office/drawing/2014/main" id="{B27C4E20-22B5-F45C-767A-6108D9EECB85}"/>
              </a:ext>
            </a:extLst>
          </p:cNvPr>
          <p:cNvPicPr>
            <a:picLocks noChangeAspect="1"/>
          </p:cNvPicPr>
          <p:nvPr/>
        </p:nvPicPr>
        <p:blipFill>
          <a:blip r:embed="rId2"/>
          <a:stretch>
            <a:fillRect/>
          </a:stretch>
        </p:blipFill>
        <p:spPr>
          <a:xfrm>
            <a:off x="1637654" y="4045060"/>
            <a:ext cx="5578098" cy="756829"/>
          </a:xfrm>
          <a:prstGeom prst="rect">
            <a:avLst/>
          </a:prstGeom>
        </p:spPr>
      </p:pic>
    </p:spTree>
    <p:extLst>
      <p:ext uri="{BB962C8B-B14F-4D97-AF65-F5344CB8AC3E}">
        <p14:creationId xmlns:p14="http://schemas.microsoft.com/office/powerpoint/2010/main" val="214225628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Organic</vt:lpstr>
      <vt:lpstr>A Complete Guide to Programming in C++</vt:lpstr>
      <vt:lpstr>Member Objects</vt:lpstr>
      <vt:lpstr>Calling constructors</vt:lpstr>
      <vt:lpstr>Calling constructors</vt:lpstr>
      <vt:lpstr>Member Initializers</vt:lpstr>
      <vt:lpstr>Syntax for Member Initializers</vt:lpstr>
      <vt:lpstr>Constant Member Objects</vt:lpstr>
      <vt:lpstr>The Sample Class Result</vt:lpstr>
      <vt:lpstr>Example with Fundamental Type</vt:lpstr>
      <vt:lpstr>Static data members</vt:lpstr>
      <vt:lpstr>Declaration</vt:lpstr>
      <vt:lpstr>Definition and Initialization</vt:lpstr>
      <vt:lpstr>Static Data Members and Encapsulation</vt:lpstr>
      <vt:lpstr>Static Member Functions</vt:lpstr>
      <vt:lpstr>Static Member Functions</vt:lpstr>
      <vt:lpstr>Enumeration</vt:lpstr>
      <vt:lpstr>Enumeration</vt:lpstr>
      <vt:lpstr>Class-Specific Constants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cp:revision>
  <dcterms:created xsi:type="dcterms:W3CDTF">2023-03-28T21:00:22Z</dcterms:created>
  <dcterms:modified xsi:type="dcterms:W3CDTF">2023-04-02T21:40:23Z</dcterms:modified>
</cp:coreProperties>
</file>