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9" r:id="rId4"/>
    <p:sldId id="258"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CCE29-325A-BD32-00DE-333DB45BFDAF}" v="1" dt="2023-04-02T22:00:32.075"/>
    <p1510:client id="{D2486ED3-BF6D-4F58-B718-67936D9C721E}" v="366" dt="2023-04-02T21:58:58.239"/>
    <p1510:client id="{D7F89914-8CC7-A5F3-9D20-CD16DF7A3FD1}" v="9" dt="2023-04-09T21:28:1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D2486ED3-BF6D-4F58-B718-67936D9C721E}"/>
    <pc:docChg chg="addSld delSld modSld sldOrd addMainMaster">
      <pc:chgData name="Boloz, Patrik" userId="S::patrikboloz@nmhu.edu::4a5f27e5-970c-49cb-a96d-452ff94b951a" providerId="AD" clId="Web-{D2486ED3-BF6D-4F58-B718-67936D9C721E}" dt="2023-04-02T21:58:58.239" v="382" actId="20577"/>
      <pc:docMkLst>
        <pc:docMk/>
      </pc:docMkLst>
      <pc:sldChg chg="del">
        <pc:chgData name="Boloz, Patrik" userId="S::patrikboloz@nmhu.edu::4a5f27e5-970c-49cb-a96d-452ff94b951a" providerId="AD" clId="Web-{D2486ED3-BF6D-4F58-B718-67936D9C721E}" dt="2023-04-02T21:39:42.547" v="1"/>
        <pc:sldMkLst>
          <pc:docMk/>
          <pc:sldMk cId="109857222" sldId="256"/>
        </pc:sldMkLst>
      </pc:sldChg>
      <pc:sldChg chg="modSp add">
        <pc:chgData name="Boloz, Patrik" userId="S::patrikboloz@nmhu.edu::4a5f27e5-970c-49cb-a96d-452ff94b951a" providerId="AD" clId="Web-{D2486ED3-BF6D-4F58-B718-67936D9C721E}" dt="2023-04-02T21:40:18.345" v="4" actId="20577"/>
        <pc:sldMkLst>
          <pc:docMk/>
          <pc:sldMk cId="2698119433" sldId="257"/>
        </pc:sldMkLst>
        <pc:spChg chg="mod">
          <ac:chgData name="Boloz, Patrik" userId="S::patrikboloz@nmhu.edu::4a5f27e5-970c-49cb-a96d-452ff94b951a" providerId="AD" clId="Web-{D2486ED3-BF6D-4F58-B718-67936D9C721E}" dt="2023-04-02T21:40:18.345" v="4" actId="20577"/>
          <ac:spMkLst>
            <pc:docMk/>
            <pc:sldMk cId="2698119433" sldId="257"/>
            <ac:spMk id="3" creationId="{92E6E773-21A1-3481-27E6-0CCBC9138C53}"/>
          </ac:spMkLst>
        </pc:spChg>
      </pc:sldChg>
      <pc:sldChg chg="addSp modSp new">
        <pc:chgData name="Boloz, Patrik" userId="S::patrikboloz@nmhu.edu::4a5f27e5-970c-49cb-a96d-452ff94b951a" providerId="AD" clId="Web-{D2486ED3-BF6D-4F58-B718-67936D9C721E}" dt="2023-04-02T21:42:21.082" v="24" actId="1076"/>
        <pc:sldMkLst>
          <pc:docMk/>
          <pc:sldMk cId="2076655967" sldId="258"/>
        </pc:sldMkLst>
        <pc:spChg chg="mod">
          <ac:chgData name="Boloz, Patrik" userId="S::patrikboloz@nmhu.edu::4a5f27e5-970c-49cb-a96d-452ff94b951a" providerId="AD" clId="Web-{D2486ED3-BF6D-4F58-B718-67936D9C721E}" dt="2023-04-02T21:41:30.019" v="10" actId="20577"/>
          <ac:spMkLst>
            <pc:docMk/>
            <pc:sldMk cId="2076655967" sldId="258"/>
            <ac:spMk id="2" creationId="{21758C69-C4D8-9529-EEB3-464BF9699C36}"/>
          </ac:spMkLst>
        </pc:spChg>
        <pc:spChg chg="mod">
          <ac:chgData name="Boloz, Patrik" userId="S::patrikboloz@nmhu.edu::4a5f27e5-970c-49cb-a96d-452ff94b951a" providerId="AD" clId="Web-{D2486ED3-BF6D-4F58-B718-67936D9C721E}" dt="2023-04-02T21:42:07.098" v="19" actId="20577"/>
          <ac:spMkLst>
            <pc:docMk/>
            <pc:sldMk cId="2076655967" sldId="258"/>
            <ac:spMk id="3" creationId="{E308C05F-5830-B0D8-8687-8DF982FB8009}"/>
          </ac:spMkLst>
        </pc:spChg>
        <pc:picChg chg="add mod">
          <ac:chgData name="Boloz, Patrik" userId="S::patrikboloz@nmhu.edu::4a5f27e5-970c-49cb-a96d-452ff94b951a" providerId="AD" clId="Web-{D2486ED3-BF6D-4F58-B718-67936D9C721E}" dt="2023-04-02T21:42:21.082" v="24" actId="1076"/>
          <ac:picMkLst>
            <pc:docMk/>
            <pc:sldMk cId="2076655967" sldId="258"/>
            <ac:picMk id="4" creationId="{99FEFF7F-2009-81DC-041C-C449B5DA0F56}"/>
          </ac:picMkLst>
        </pc:picChg>
      </pc:sldChg>
      <pc:sldChg chg="add ord">
        <pc:chgData name="Boloz, Patrik" userId="S::patrikboloz@nmhu.edu::4a5f27e5-970c-49cb-a96d-452ff94b951a" providerId="AD" clId="Web-{D2486ED3-BF6D-4F58-B718-67936D9C721E}" dt="2023-04-02T21:40:31.377" v="7"/>
        <pc:sldMkLst>
          <pc:docMk/>
          <pc:sldMk cId="1852994718" sldId="259"/>
        </pc:sldMkLst>
      </pc:sldChg>
      <pc:sldChg chg="modSp new">
        <pc:chgData name="Boloz, Patrik" userId="S::patrikboloz@nmhu.edu::4a5f27e5-970c-49cb-a96d-452ff94b951a" providerId="AD" clId="Web-{D2486ED3-BF6D-4F58-B718-67936D9C721E}" dt="2023-04-02T21:43:22.584" v="35" actId="20577"/>
        <pc:sldMkLst>
          <pc:docMk/>
          <pc:sldMk cId="652684876" sldId="260"/>
        </pc:sldMkLst>
        <pc:spChg chg="mod">
          <ac:chgData name="Boloz, Patrik" userId="S::patrikboloz@nmhu.edu::4a5f27e5-970c-49cb-a96d-452ff94b951a" providerId="AD" clId="Web-{D2486ED3-BF6D-4F58-B718-67936D9C721E}" dt="2023-04-02T21:42:53.036" v="27" actId="20577"/>
          <ac:spMkLst>
            <pc:docMk/>
            <pc:sldMk cId="652684876" sldId="260"/>
            <ac:spMk id="2" creationId="{26DFDB60-8B9E-D7A8-268A-64E3664DDE41}"/>
          </ac:spMkLst>
        </pc:spChg>
        <pc:spChg chg="mod">
          <ac:chgData name="Boloz, Patrik" userId="S::patrikboloz@nmhu.edu::4a5f27e5-970c-49cb-a96d-452ff94b951a" providerId="AD" clId="Web-{D2486ED3-BF6D-4F58-B718-67936D9C721E}" dt="2023-04-02T21:43:22.584" v="35" actId="20577"/>
          <ac:spMkLst>
            <pc:docMk/>
            <pc:sldMk cId="652684876" sldId="260"/>
            <ac:spMk id="3" creationId="{75200498-4436-9D63-3D4E-6D6B5095C56D}"/>
          </ac:spMkLst>
        </pc:spChg>
      </pc:sldChg>
      <pc:sldChg chg="addSp modSp new">
        <pc:chgData name="Boloz, Patrik" userId="S::patrikboloz@nmhu.edu::4a5f27e5-970c-49cb-a96d-452ff94b951a" providerId="AD" clId="Web-{D2486ED3-BF6D-4F58-B718-67936D9C721E}" dt="2023-04-02T21:43:47.553" v="48" actId="1076"/>
        <pc:sldMkLst>
          <pc:docMk/>
          <pc:sldMk cId="2355253944" sldId="261"/>
        </pc:sldMkLst>
        <pc:spChg chg="mod">
          <ac:chgData name="Boloz, Patrik" userId="S::patrikboloz@nmhu.edu::4a5f27e5-970c-49cb-a96d-452ff94b951a" providerId="AD" clId="Web-{D2486ED3-BF6D-4F58-B718-67936D9C721E}" dt="2023-04-02T21:43:32.537" v="38" actId="20577"/>
          <ac:spMkLst>
            <pc:docMk/>
            <pc:sldMk cId="2355253944" sldId="261"/>
            <ac:spMk id="2" creationId="{1F502BE1-DE8B-8C8F-1D7E-164054DD5E41}"/>
          </ac:spMkLst>
        </pc:spChg>
        <pc:spChg chg="mod">
          <ac:chgData name="Boloz, Patrik" userId="S::patrikboloz@nmhu.edu::4a5f27e5-970c-49cb-a96d-452ff94b951a" providerId="AD" clId="Web-{D2486ED3-BF6D-4F58-B718-67936D9C721E}" dt="2023-04-02T21:43:40.131" v="44" actId="20577"/>
          <ac:spMkLst>
            <pc:docMk/>
            <pc:sldMk cId="2355253944" sldId="261"/>
            <ac:spMk id="3" creationId="{588F0E2E-8D50-739A-9019-B4040BA0B96F}"/>
          </ac:spMkLst>
        </pc:spChg>
        <pc:picChg chg="add mod">
          <ac:chgData name="Boloz, Patrik" userId="S::patrikboloz@nmhu.edu::4a5f27e5-970c-49cb-a96d-452ff94b951a" providerId="AD" clId="Web-{D2486ED3-BF6D-4F58-B718-67936D9C721E}" dt="2023-04-02T21:43:47.553" v="48" actId="1076"/>
          <ac:picMkLst>
            <pc:docMk/>
            <pc:sldMk cId="2355253944" sldId="261"/>
            <ac:picMk id="4" creationId="{D00D98F8-3544-8DB2-5DE6-3F09AFB9460D}"/>
          </ac:picMkLst>
        </pc:picChg>
      </pc:sldChg>
      <pc:sldChg chg="addSp modSp new">
        <pc:chgData name="Boloz, Patrik" userId="S::patrikboloz@nmhu.edu::4a5f27e5-970c-49cb-a96d-452ff94b951a" providerId="AD" clId="Web-{D2486ED3-BF6D-4F58-B718-67936D9C721E}" dt="2023-04-02T21:44:45.477" v="74" actId="1076"/>
        <pc:sldMkLst>
          <pc:docMk/>
          <pc:sldMk cId="2018270663" sldId="262"/>
        </pc:sldMkLst>
        <pc:spChg chg="mod">
          <ac:chgData name="Boloz, Patrik" userId="S::patrikboloz@nmhu.edu::4a5f27e5-970c-49cb-a96d-452ff94b951a" providerId="AD" clId="Web-{D2486ED3-BF6D-4F58-B718-67936D9C721E}" dt="2023-04-02T21:43:59.257" v="50" actId="20577"/>
          <ac:spMkLst>
            <pc:docMk/>
            <pc:sldMk cId="2018270663" sldId="262"/>
            <ac:spMk id="2" creationId="{85D86223-EA91-D244-4AD1-7D43DD6F840A}"/>
          </ac:spMkLst>
        </pc:spChg>
        <pc:spChg chg="mod">
          <ac:chgData name="Boloz, Patrik" userId="S::patrikboloz@nmhu.edu::4a5f27e5-970c-49cb-a96d-452ff94b951a" providerId="AD" clId="Web-{D2486ED3-BF6D-4F58-B718-67936D9C721E}" dt="2023-04-02T21:44:38.133" v="67" actId="20577"/>
          <ac:spMkLst>
            <pc:docMk/>
            <pc:sldMk cId="2018270663" sldId="262"/>
            <ac:spMk id="3" creationId="{6561EFF1-95AB-A883-AFE1-A19C489F1C67}"/>
          </ac:spMkLst>
        </pc:spChg>
        <pc:picChg chg="add mod">
          <ac:chgData name="Boloz, Patrik" userId="S::patrikboloz@nmhu.edu::4a5f27e5-970c-49cb-a96d-452ff94b951a" providerId="AD" clId="Web-{D2486ED3-BF6D-4F58-B718-67936D9C721E}" dt="2023-04-02T21:44:42.914" v="72" actId="1076"/>
          <ac:picMkLst>
            <pc:docMk/>
            <pc:sldMk cId="2018270663" sldId="262"/>
            <ac:picMk id="4" creationId="{48927DDA-5100-C43F-1626-8AAAD2DF5DE5}"/>
          </ac:picMkLst>
        </pc:picChg>
        <pc:picChg chg="add mod">
          <ac:chgData name="Boloz, Patrik" userId="S::patrikboloz@nmhu.edu::4a5f27e5-970c-49cb-a96d-452ff94b951a" providerId="AD" clId="Web-{D2486ED3-BF6D-4F58-B718-67936D9C721E}" dt="2023-04-02T21:44:45.477" v="74" actId="1076"/>
          <ac:picMkLst>
            <pc:docMk/>
            <pc:sldMk cId="2018270663" sldId="262"/>
            <ac:picMk id="5" creationId="{51C637F0-E161-091B-C44E-2B174B79E416}"/>
          </ac:picMkLst>
        </pc:picChg>
      </pc:sldChg>
      <pc:sldChg chg="modSp new">
        <pc:chgData name="Boloz, Patrik" userId="S::patrikboloz@nmhu.edu::4a5f27e5-970c-49cb-a96d-452ff94b951a" providerId="AD" clId="Web-{D2486ED3-BF6D-4F58-B718-67936D9C721E}" dt="2023-04-02T21:45:29.087" v="91" actId="20577"/>
        <pc:sldMkLst>
          <pc:docMk/>
          <pc:sldMk cId="1803426163" sldId="263"/>
        </pc:sldMkLst>
        <pc:spChg chg="mod">
          <ac:chgData name="Boloz, Patrik" userId="S::patrikboloz@nmhu.edu::4a5f27e5-970c-49cb-a96d-452ff94b951a" providerId="AD" clId="Web-{D2486ED3-BF6D-4F58-B718-67936D9C721E}" dt="2023-04-02T21:45:06.430" v="77" actId="20577"/>
          <ac:spMkLst>
            <pc:docMk/>
            <pc:sldMk cId="1803426163" sldId="263"/>
            <ac:spMk id="2" creationId="{C7AEF8D1-C855-0BCB-9FAE-1381723FA349}"/>
          </ac:spMkLst>
        </pc:spChg>
        <pc:spChg chg="mod">
          <ac:chgData name="Boloz, Patrik" userId="S::patrikboloz@nmhu.edu::4a5f27e5-970c-49cb-a96d-452ff94b951a" providerId="AD" clId="Web-{D2486ED3-BF6D-4F58-B718-67936D9C721E}" dt="2023-04-02T21:45:29.087" v="91" actId="20577"/>
          <ac:spMkLst>
            <pc:docMk/>
            <pc:sldMk cId="1803426163" sldId="263"/>
            <ac:spMk id="3" creationId="{17B85ECE-213A-5C4F-4E1F-833B25AD4A0B}"/>
          </ac:spMkLst>
        </pc:spChg>
      </pc:sldChg>
      <pc:sldChg chg="modSp new">
        <pc:chgData name="Boloz, Patrik" userId="S::patrikboloz@nmhu.edu::4a5f27e5-970c-49cb-a96d-452ff94b951a" providerId="AD" clId="Web-{D2486ED3-BF6D-4F58-B718-67936D9C721E}" dt="2023-04-02T21:47:48.622" v="132" actId="1076"/>
        <pc:sldMkLst>
          <pc:docMk/>
          <pc:sldMk cId="3291760282" sldId="264"/>
        </pc:sldMkLst>
        <pc:spChg chg="mod">
          <ac:chgData name="Boloz, Patrik" userId="S::patrikboloz@nmhu.edu::4a5f27e5-970c-49cb-a96d-452ff94b951a" providerId="AD" clId="Web-{D2486ED3-BF6D-4F58-B718-67936D9C721E}" dt="2023-04-02T21:46:35.261" v="99" actId="20577"/>
          <ac:spMkLst>
            <pc:docMk/>
            <pc:sldMk cId="3291760282" sldId="264"/>
            <ac:spMk id="2" creationId="{E3FEF65B-F686-7EE9-6E1F-E0B55F73F229}"/>
          </ac:spMkLst>
        </pc:spChg>
        <pc:spChg chg="mod">
          <ac:chgData name="Boloz, Patrik" userId="S::patrikboloz@nmhu.edu::4a5f27e5-970c-49cb-a96d-452ff94b951a" providerId="AD" clId="Web-{D2486ED3-BF6D-4F58-B718-67936D9C721E}" dt="2023-04-02T21:47:48.622" v="132" actId="1076"/>
          <ac:spMkLst>
            <pc:docMk/>
            <pc:sldMk cId="3291760282" sldId="264"/>
            <ac:spMk id="3" creationId="{ADC73E61-06FB-341F-C7E2-0CAB7DC43981}"/>
          </ac:spMkLst>
        </pc:spChg>
      </pc:sldChg>
      <pc:sldChg chg="addSp modSp new">
        <pc:chgData name="Boloz, Patrik" userId="S::patrikboloz@nmhu.edu::4a5f27e5-970c-49cb-a96d-452ff94b951a" providerId="AD" clId="Web-{D2486ED3-BF6D-4F58-B718-67936D9C721E}" dt="2023-04-02T21:49:47.219" v="177" actId="20577"/>
        <pc:sldMkLst>
          <pc:docMk/>
          <pc:sldMk cId="2951011745" sldId="265"/>
        </pc:sldMkLst>
        <pc:spChg chg="mod">
          <ac:chgData name="Boloz, Patrik" userId="S::patrikboloz@nmhu.edu::4a5f27e5-970c-49cb-a96d-452ff94b951a" providerId="AD" clId="Web-{D2486ED3-BF6D-4F58-B718-67936D9C721E}" dt="2023-04-02T21:48:14.982" v="142" actId="20577"/>
          <ac:spMkLst>
            <pc:docMk/>
            <pc:sldMk cId="2951011745" sldId="265"/>
            <ac:spMk id="2" creationId="{014D7855-39E0-378D-BD74-3F5ED15E5608}"/>
          </ac:spMkLst>
        </pc:spChg>
        <pc:spChg chg="mod">
          <ac:chgData name="Boloz, Patrik" userId="S::patrikboloz@nmhu.edu::4a5f27e5-970c-49cb-a96d-452ff94b951a" providerId="AD" clId="Web-{D2486ED3-BF6D-4F58-B718-67936D9C721E}" dt="2023-04-02T21:49:47.219" v="177" actId="20577"/>
          <ac:spMkLst>
            <pc:docMk/>
            <pc:sldMk cId="2951011745" sldId="265"/>
            <ac:spMk id="3" creationId="{A04006A2-60AD-5930-EA7E-C58B186B856E}"/>
          </ac:spMkLst>
        </pc:spChg>
        <pc:picChg chg="add mod">
          <ac:chgData name="Boloz, Patrik" userId="S::patrikboloz@nmhu.edu::4a5f27e5-970c-49cb-a96d-452ff94b951a" providerId="AD" clId="Web-{D2486ED3-BF6D-4F58-B718-67936D9C721E}" dt="2023-04-02T21:49:37.953" v="175" actId="1076"/>
          <ac:picMkLst>
            <pc:docMk/>
            <pc:sldMk cId="2951011745" sldId="265"/>
            <ac:picMk id="4" creationId="{7900DC03-342A-1280-7D9D-0E1AA58436D2}"/>
          </ac:picMkLst>
        </pc:picChg>
      </pc:sldChg>
      <pc:sldChg chg="modSp new del">
        <pc:chgData name="Boloz, Patrik" userId="S::patrikboloz@nmhu.edu::4a5f27e5-970c-49cb-a96d-452ff94b951a" providerId="AD" clId="Web-{D2486ED3-BF6D-4F58-B718-67936D9C721E}" dt="2023-04-02T21:54:27.591" v="287"/>
        <pc:sldMkLst>
          <pc:docMk/>
          <pc:sldMk cId="3799277277" sldId="266"/>
        </pc:sldMkLst>
        <pc:spChg chg="mod">
          <ac:chgData name="Boloz, Patrik" userId="S::patrikboloz@nmhu.edu::4a5f27e5-970c-49cb-a96d-452ff94b951a" providerId="AD" clId="Web-{D2486ED3-BF6D-4F58-B718-67936D9C721E}" dt="2023-04-02T21:49:13.265" v="158" actId="20577"/>
          <ac:spMkLst>
            <pc:docMk/>
            <pc:sldMk cId="3799277277" sldId="266"/>
            <ac:spMk id="2" creationId="{6C6938EA-A792-426E-92FF-7E4974543479}"/>
          </ac:spMkLst>
        </pc:spChg>
        <pc:spChg chg="mod">
          <ac:chgData name="Boloz, Patrik" userId="S::patrikboloz@nmhu.edu::4a5f27e5-970c-49cb-a96d-452ff94b951a" providerId="AD" clId="Web-{D2486ED3-BF6D-4F58-B718-67936D9C721E}" dt="2023-04-02T21:49:16.093" v="160" actId="20577"/>
          <ac:spMkLst>
            <pc:docMk/>
            <pc:sldMk cId="3799277277" sldId="266"/>
            <ac:spMk id="3" creationId="{D49C0F04-2A5E-CB75-AB00-6C6259C8A3A9}"/>
          </ac:spMkLst>
        </pc:spChg>
      </pc:sldChg>
      <pc:sldChg chg="addSp modSp new">
        <pc:chgData name="Boloz, Patrik" userId="S::patrikboloz@nmhu.edu::4a5f27e5-970c-49cb-a96d-452ff94b951a" providerId="AD" clId="Web-{D2486ED3-BF6D-4F58-B718-67936D9C721E}" dt="2023-04-02T21:50:34.876" v="195" actId="1076"/>
        <pc:sldMkLst>
          <pc:docMk/>
          <pc:sldMk cId="821016268" sldId="267"/>
        </pc:sldMkLst>
        <pc:spChg chg="mod">
          <ac:chgData name="Boloz, Patrik" userId="S::patrikboloz@nmhu.edu::4a5f27e5-970c-49cb-a96d-452ff94b951a" providerId="AD" clId="Web-{D2486ED3-BF6D-4F58-B718-67936D9C721E}" dt="2023-04-02T21:50:08.548" v="180" actId="20577"/>
          <ac:spMkLst>
            <pc:docMk/>
            <pc:sldMk cId="821016268" sldId="267"/>
            <ac:spMk id="2" creationId="{05B27273-3CF5-15FB-EB4A-53E7E2A56752}"/>
          </ac:spMkLst>
        </pc:spChg>
        <pc:spChg chg="mod">
          <ac:chgData name="Boloz, Patrik" userId="S::patrikboloz@nmhu.edu::4a5f27e5-970c-49cb-a96d-452ff94b951a" providerId="AD" clId="Web-{D2486ED3-BF6D-4F58-B718-67936D9C721E}" dt="2023-04-02T21:50:31.126" v="191" actId="20577"/>
          <ac:spMkLst>
            <pc:docMk/>
            <pc:sldMk cId="821016268" sldId="267"/>
            <ac:spMk id="3" creationId="{C67D3CEB-D62A-E371-0FA5-2440C8DEBA76}"/>
          </ac:spMkLst>
        </pc:spChg>
        <pc:picChg chg="add mod">
          <ac:chgData name="Boloz, Patrik" userId="S::patrikboloz@nmhu.edu::4a5f27e5-970c-49cb-a96d-452ff94b951a" providerId="AD" clId="Web-{D2486ED3-BF6D-4F58-B718-67936D9C721E}" dt="2023-04-02T21:50:34.876" v="195" actId="1076"/>
          <ac:picMkLst>
            <pc:docMk/>
            <pc:sldMk cId="821016268" sldId="267"/>
            <ac:picMk id="4" creationId="{19EAAC52-EFF5-1012-53E0-0B9682AB7F20}"/>
          </ac:picMkLst>
        </pc:picChg>
      </pc:sldChg>
      <pc:sldChg chg="addSp modSp new">
        <pc:chgData name="Boloz, Patrik" userId="S::patrikboloz@nmhu.edu::4a5f27e5-970c-49cb-a96d-452ff94b951a" providerId="AD" clId="Web-{D2486ED3-BF6D-4F58-B718-67936D9C721E}" dt="2023-04-02T21:51:24.128" v="211" actId="1076"/>
        <pc:sldMkLst>
          <pc:docMk/>
          <pc:sldMk cId="2881647695" sldId="268"/>
        </pc:sldMkLst>
        <pc:spChg chg="mod">
          <ac:chgData name="Boloz, Patrik" userId="S::patrikboloz@nmhu.edu::4a5f27e5-970c-49cb-a96d-452ff94b951a" providerId="AD" clId="Web-{D2486ED3-BF6D-4F58-B718-67936D9C721E}" dt="2023-04-02T21:50:43.408" v="197" actId="20577"/>
          <ac:spMkLst>
            <pc:docMk/>
            <pc:sldMk cId="2881647695" sldId="268"/>
            <ac:spMk id="2" creationId="{BFE958B4-3C84-6133-C6C4-5AD06833F73F}"/>
          </ac:spMkLst>
        </pc:spChg>
        <pc:spChg chg="mod">
          <ac:chgData name="Boloz, Patrik" userId="S::patrikboloz@nmhu.edu::4a5f27e5-970c-49cb-a96d-452ff94b951a" providerId="AD" clId="Web-{D2486ED3-BF6D-4F58-B718-67936D9C721E}" dt="2023-04-02T21:51:20.596" v="207" actId="20577"/>
          <ac:spMkLst>
            <pc:docMk/>
            <pc:sldMk cId="2881647695" sldId="268"/>
            <ac:spMk id="3" creationId="{9DE3BB85-50FF-5C6F-AEA3-3481D7A97F78}"/>
          </ac:spMkLst>
        </pc:spChg>
        <pc:picChg chg="add mod">
          <ac:chgData name="Boloz, Patrik" userId="S::patrikboloz@nmhu.edu::4a5f27e5-970c-49cb-a96d-452ff94b951a" providerId="AD" clId="Web-{D2486ED3-BF6D-4F58-B718-67936D9C721E}" dt="2023-04-02T21:51:24.128" v="211" actId="1076"/>
          <ac:picMkLst>
            <pc:docMk/>
            <pc:sldMk cId="2881647695" sldId="268"/>
            <ac:picMk id="4" creationId="{6BFB3D2D-1684-2C7D-30E7-97C0CCCEB841}"/>
          </ac:picMkLst>
        </pc:picChg>
      </pc:sldChg>
      <pc:sldChg chg="addSp modSp new">
        <pc:chgData name="Boloz, Patrik" userId="S::patrikboloz@nmhu.edu::4a5f27e5-970c-49cb-a96d-452ff94b951a" providerId="AD" clId="Web-{D2486ED3-BF6D-4F58-B718-67936D9C721E}" dt="2023-04-02T21:52:18.072" v="227" actId="1076"/>
        <pc:sldMkLst>
          <pc:docMk/>
          <pc:sldMk cId="2965521414" sldId="269"/>
        </pc:sldMkLst>
        <pc:spChg chg="mod">
          <ac:chgData name="Boloz, Patrik" userId="S::patrikboloz@nmhu.edu::4a5f27e5-970c-49cb-a96d-452ff94b951a" providerId="AD" clId="Web-{D2486ED3-BF6D-4F58-B718-67936D9C721E}" dt="2023-04-02T21:51:44.024" v="213" actId="20577"/>
          <ac:spMkLst>
            <pc:docMk/>
            <pc:sldMk cId="2965521414" sldId="269"/>
            <ac:spMk id="2" creationId="{0BEB110C-F89E-D37A-AABD-51C6F7069846}"/>
          </ac:spMkLst>
        </pc:spChg>
        <pc:spChg chg="mod">
          <ac:chgData name="Boloz, Patrik" userId="S::patrikboloz@nmhu.edu::4a5f27e5-970c-49cb-a96d-452ff94b951a" providerId="AD" clId="Web-{D2486ED3-BF6D-4F58-B718-67936D9C721E}" dt="2023-04-02T21:52:13.635" v="223" actId="14100"/>
          <ac:spMkLst>
            <pc:docMk/>
            <pc:sldMk cId="2965521414" sldId="269"/>
            <ac:spMk id="3" creationId="{DB819A0C-C869-CA72-758D-FCF3D6A2363F}"/>
          </ac:spMkLst>
        </pc:spChg>
        <pc:picChg chg="add mod">
          <ac:chgData name="Boloz, Patrik" userId="S::patrikboloz@nmhu.edu::4a5f27e5-970c-49cb-a96d-452ff94b951a" providerId="AD" clId="Web-{D2486ED3-BF6D-4F58-B718-67936D9C721E}" dt="2023-04-02T21:52:18.072" v="227" actId="1076"/>
          <ac:picMkLst>
            <pc:docMk/>
            <pc:sldMk cId="2965521414" sldId="269"/>
            <ac:picMk id="4" creationId="{4CD0DEC8-1273-356C-361A-EF1A08B759FC}"/>
          </ac:picMkLst>
        </pc:picChg>
      </pc:sldChg>
      <pc:sldChg chg="addSp modSp new">
        <pc:chgData name="Boloz, Patrik" userId="S::patrikboloz@nmhu.edu::4a5f27e5-970c-49cb-a96d-452ff94b951a" providerId="AD" clId="Web-{D2486ED3-BF6D-4F58-B718-67936D9C721E}" dt="2023-04-02T21:54:13.966" v="286" actId="1076"/>
        <pc:sldMkLst>
          <pc:docMk/>
          <pc:sldMk cId="2263440239" sldId="270"/>
        </pc:sldMkLst>
        <pc:spChg chg="mod">
          <ac:chgData name="Boloz, Patrik" userId="S::patrikboloz@nmhu.edu::4a5f27e5-970c-49cb-a96d-452ff94b951a" providerId="AD" clId="Web-{D2486ED3-BF6D-4F58-B718-67936D9C721E}" dt="2023-04-02T21:52:43.260" v="231" actId="20577"/>
          <ac:spMkLst>
            <pc:docMk/>
            <pc:sldMk cId="2263440239" sldId="270"/>
            <ac:spMk id="2" creationId="{2EC40C6E-F641-E323-84E0-919DAB2A415D}"/>
          </ac:spMkLst>
        </pc:spChg>
        <pc:spChg chg="mod">
          <ac:chgData name="Boloz, Patrik" userId="S::patrikboloz@nmhu.edu::4a5f27e5-970c-49cb-a96d-452ff94b951a" providerId="AD" clId="Web-{D2486ED3-BF6D-4F58-B718-67936D9C721E}" dt="2023-04-02T21:54:01.559" v="279" actId="14100"/>
          <ac:spMkLst>
            <pc:docMk/>
            <pc:sldMk cId="2263440239" sldId="270"/>
            <ac:spMk id="3" creationId="{8343450A-D561-3A69-1B56-77419463E16A}"/>
          </ac:spMkLst>
        </pc:spChg>
        <pc:picChg chg="add mod">
          <ac:chgData name="Boloz, Patrik" userId="S::patrikboloz@nmhu.edu::4a5f27e5-970c-49cb-a96d-452ff94b951a" providerId="AD" clId="Web-{D2486ED3-BF6D-4F58-B718-67936D9C721E}" dt="2023-04-02T21:54:04.669" v="282" actId="1076"/>
          <ac:picMkLst>
            <pc:docMk/>
            <pc:sldMk cId="2263440239" sldId="270"/>
            <ac:picMk id="4" creationId="{E60B412B-51D6-7455-78C4-3E047259AC9A}"/>
          </ac:picMkLst>
        </pc:picChg>
        <pc:picChg chg="add mod">
          <ac:chgData name="Boloz, Patrik" userId="S::patrikboloz@nmhu.edu::4a5f27e5-970c-49cb-a96d-452ff94b951a" providerId="AD" clId="Web-{D2486ED3-BF6D-4F58-B718-67936D9C721E}" dt="2023-04-02T21:54:13.966" v="286" actId="1076"/>
          <ac:picMkLst>
            <pc:docMk/>
            <pc:sldMk cId="2263440239" sldId="270"/>
            <ac:picMk id="5" creationId="{BDEF7C1F-B442-DFE3-D421-E4CE8287E3D8}"/>
          </ac:picMkLst>
        </pc:picChg>
      </pc:sldChg>
      <pc:sldChg chg="addSp modSp new">
        <pc:chgData name="Boloz, Patrik" userId="S::patrikboloz@nmhu.edu::4a5f27e5-970c-49cb-a96d-452ff94b951a" providerId="AD" clId="Web-{D2486ED3-BF6D-4F58-B718-67936D9C721E}" dt="2023-04-02T21:55:42.202" v="314" actId="1076"/>
        <pc:sldMkLst>
          <pc:docMk/>
          <pc:sldMk cId="1763203183" sldId="271"/>
        </pc:sldMkLst>
        <pc:spChg chg="mod">
          <ac:chgData name="Boloz, Patrik" userId="S::patrikboloz@nmhu.edu::4a5f27e5-970c-49cb-a96d-452ff94b951a" providerId="AD" clId="Web-{D2486ED3-BF6D-4F58-B718-67936D9C721E}" dt="2023-04-02T21:54:31.122" v="289" actId="20577"/>
          <ac:spMkLst>
            <pc:docMk/>
            <pc:sldMk cId="1763203183" sldId="271"/>
            <ac:spMk id="2" creationId="{C6194B21-EE3B-C503-842B-7EC7B2CDBFEF}"/>
          </ac:spMkLst>
        </pc:spChg>
        <pc:spChg chg="mod">
          <ac:chgData name="Boloz, Patrik" userId="S::patrikboloz@nmhu.edu::4a5f27e5-970c-49cb-a96d-452ff94b951a" providerId="AD" clId="Web-{D2486ED3-BF6D-4F58-B718-67936D9C721E}" dt="2023-04-02T21:55:31.421" v="310" actId="14100"/>
          <ac:spMkLst>
            <pc:docMk/>
            <pc:sldMk cId="1763203183" sldId="271"/>
            <ac:spMk id="3" creationId="{B9A90CB3-DE3B-FC56-61A6-2F3B824171BD}"/>
          </ac:spMkLst>
        </pc:spChg>
        <pc:picChg chg="add mod">
          <ac:chgData name="Boloz, Patrik" userId="S::patrikboloz@nmhu.edu::4a5f27e5-970c-49cb-a96d-452ff94b951a" providerId="AD" clId="Web-{D2486ED3-BF6D-4F58-B718-67936D9C721E}" dt="2023-04-02T21:55:42.202" v="314" actId="1076"/>
          <ac:picMkLst>
            <pc:docMk/>
            <pc:sldMk cId="1763203183" sldId="271"/>
            <ac:picMk id="4" creationId="{F2D00EFC-8EC4-76E1-DC7C-E46C31BF9CE9}"/>
          </ac:picMkLst>
        </pc:picChg>
      </pc:sldChg>
      <pc:sldChg chg="modSp new">
        <pc:chgData name="Boloz, Patrik" userId="S::patrikboloz@nmhu.edu::4a5f27e5-970c-49cb-a96d-452ff94b951a" providerId="AD" clId="Web-{D2486ED3-BF6D-4F58-B718-67936D9C721E}" dt="2023-04-02T21:56:50.095" v="327" actId="20577"/>
        <pc:sldMkLst>
          <pc:docMk/>
          <pc:sldMk cId="3170411726" sldId="272"/>
        </pc:sldMkLst>
        <pc:spChg chg="mod">
          <ac:chgData name="Boloz, Patrik" userId="S::patrikboloz@nmhu.edu::4a5f27e5-970c-49cb-a96d-452ff94b951a" providerId="AD" clId="Web-{D2486ED3-BF6D-4F58-B718-67936D9C721E}" dt="2023-04-02T21:56:09.672" v="317" actId="20577"/>
          <ac:spMkLst>
            <pc:docMk/>
            <pc:sldMk cId="3170411726" sldId="272"/>
            <ac:spMk id="2" creationId="{AB914CA3-5BD7-E862-4A53-53218D00498F}"/>
          </ac:spMkLst>
        </pc:spChg>
        <pc:spChg chg="mod">
          <ac:chgData name="Boloz, Patrik" userId="S::patrikboloz@nmhu.edu::4a5f27e5-970c-49cb-a96d-452ff94b951a" providerId="AD" clId="Web-{D2486ED3-BF6D-4F58-B718-67936D9C721E}" dt="2023-04-02T21:56:50.095" v="327" actId="20577"/>
          <ac:spMkLst>
            <pc:docMk/>
            <pc:sldMk cId="3170411726" sldId="272"/>
            <ac:spMk id="3" creationId="{CB84090E-A772-0FA5-C4AD-99778D606548}"/>
          </ac:spMkLst>
        </pc:spChg>
      </pc:sldChg>
      <pc:sldChg chg="modSp new">
        <pc:chgData name="Boloz, Patrik" userId="S::patrikboloz@nmhu.edu::4a5f27e5-970c-49cb-a96d-452ff94b951a" providerId="AD" clId="Web-{D2486ED3-BF6D-4F58-B718-67936D9C721E}" dt="2023-04-02T21:57:35.268" v="334" actId="20577"/>
        <pc:sldMkLst>
          <pc:docMk/>
          <pc:sldMk cId="2303905371" sldId="273"/>
        </pc:sldMkLst>
        <pc:spChg chg="mod">
          <ac:chgData name="Boloz, Patrik" userId="S::patrikboloz@nmhu.edu::4a5f27e5-970c-49cb-a96d-452ff94b951a" providerId="AD" clId="Web-{D2486ED3-BF6D-4F58-B718-67936D9C721E}" dt="2023-04-02T21:57:01.923" v="330" actId="20577"/>
          <ac:spMkLst>
            <pc:docMk/>
            <pc:sldMk cId="2303905371" sldId="273"/>
            <ac:spMk id="2" creationId="{40743AC1-E39F-CBB6-7F10-8EFAF9FF8283}"/>
          </ac:spMkLst>
        </pc:spChg>
        <pc:spChg chg="mod">
          <ac:chgData name="Boloz, Patrik" userId="S::patrikboloz@nmhu.edu::4a5f27e5-970c-49cb-a96d-452ff94b951a" providerId="AD" clId="Web-{D2486ED3-BF6D-4F58-B718-67936D9C721E}" dt="2023-04-02T21:57:35.268" v="334" actId="20577"/>
          <ac:spMkLst>
            <pc:docMk/>
            <pc:sldMk cId="2303905371" sldId="273"/>
            <ac:spMk id="3" creationId="{A8029F8D-4DA4-F438-B2AC-CD1D36D9AF69}"/>
          </ac:spMkLst>
        </pc:spChg>
      </pc:sldChg>
      <pc:sldChg chg="modSp new">
        <pc:chgData name="Boloz, Patrik" userId="S::patrikboloz@nmhu.edu::4a5f27e5-970c-49cb-a96d-452ff94b951a" providerId="AD" clId="Web-{D2486ED3-BF6D-4F58-B718-67936D9C721E}" dt="2023-04-02T21:58:58.239" v="382" actId="20577"/>
        <pc:sldMkLst>
          <pc:docMk/>
          <pc:sldMk cId="2328573106" sldId="274"/>
        </pc:sldMkLst>
        <pc:spChg chg="mod">
          <ac:chgData name="Boloz, Patrik" userId="S::patrikboloz@nmhu.edu::4a5f27e5-970c-49cb-a96d-452ff94b951a" providerId="AD" clId="Web-{D2486ED3-BF6D-4F58-B718-67936D9C721E}" dt="2023-04-02T21:57:41.752" v="342" actId="20577"/>
          <ac:spMkLst>
            <pc:docMk/>
            <pc:sldMk cId="2328573106" sldId="274"/>
            <ac:spMk id="2" creationId="{0D5B3F0B-06D6-34BA-010D-5D3AEEA13793}"/>
          </ac:spMkLst>
        </pc:spChg>
        <pc:spChg chg="mod">
          <ac:chgData name="Boloz, Patrik" userId="S::patrikboloz@nmhu.edu::4a5f27e5-970c-49cb-a96d-452ff94b951a" providerId="AD" clId="Web-{D2486ED3-BF6D-4F58-B718-67936D9C721E}" dt="2023-04-02T21:58:58.239" v="382" actId="20577"/>
          <ac:spMkLst>
            <pc:docMk/>
            <pc:sldMk cId="2328573106" sldId="274"/>
            <ac:spMk id="3" creationId="{0A06BF06-12C1-BD36-E108-62F1938163B8}"/>
          </ac:spMkLst>
        </pc:spChg>
      </pc:sldChg>
      <pc:sldMasterChg chg="add addSldLayout">
        <pc:chgData name="Boloz, Patrik" userId="S::patrikboloz@nmhu.edu::4a5f27e5-970c-49cb-a96d-452ff94b951a" providerId="AD" clId="Web-{D2486ED3-BF6D-4F58-B718-67936D9C721E}" dt="2023-04-02T21:39:37.596" v="0"/>
        <pc:sldMasterMkLst>
          <pc:docMk/>
          <pc:sldMasterMk cId="633399576" sldId="2147483826"/>
        </pc:sldMasterMkLst>
        <pc:sldLayoutChg chg="add">
          <pc:chgData name="Boloz, Patrik" userId="S::patrikboloz@nmhu.edu::4a5f27e5-970c-49cb-a96d-452ff94b951a" providerId="AD" clId="Web-{D2486ED3-BF6D-4F58-B718-67936D9C721E}" dt="2023-04-02T21:39:37.596" v="0"/>
          <pc:sldLayoutMkLst>
            <pc:docMk/>
            <pc:sldMasterMk cId="633399576" sldId="2147483826"/>
            <pc:sldLayoutMk cId="1212535830" sldId="2147483827"/>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3328744135" sldId="2147483828"/>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1802095769" sldId="2147483829"/>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475026381" sldId="2147483830"/>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3610200311" sldId="2147483831"/>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1842171799" sldId="2147483832"/>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3452238516" sldId="2147483833"/>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2504461105" sldId="2147483834"/>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2488488986" sldId="2147483835"/>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4043903877" sldId="2147483836"/>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1734817181" sldId="2147483837"/>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816986626" sldId="2147483838"/>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2117989829" sldId="2147483839"/>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428722240" sldId="2147483840"/>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3393680961" sldId="2147483841"/>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3688392229" sldId="2147483842"/>
          </pc:sldLayoutMkLst>
        </pc:sldLayoutChg>
        <pc:sldLayoutChg chg="add">
          <pc:chgData name="Boloz, Patrik" userId="S::patrikboloz@nmhu.edu::4a5f27e5-970c-49cb-a96d-452ff94b951a" providerId="AD" clId="Web-{D2486ED3-BF6D-4F58-B718-67936D9C721E}" dt="2023-04-02T21:39:37.596" v="0"/>
          <pc:sldLayoutMkLst>
            <pc:docMk/>
            <pc:sldMasterMk cId="633399576" sldId="2147483826"/>
            <pc:sldLayoutMk cId="2742242551" sldId="2147483843"/>
          </pc:sldLayoutMkLst>
        </pc:sldLayoutChg>
      </pc:sldMasterChg>
    </pc:docChg>
  </pc:docChgLst>
  <pc:docChgLst>
    <pc:chgData name="Boloz, Patrik" userId="S::patrikboloz@nmhu.edu::4a5f27e5-970c-49cb-a96d-452ff94b951a" providerId="AD" clId="Web-{D7F89914-8CC7-A5F3-9D20-CD16DF7A3FD1}"/>
    <pc:docChg chg="modSld">
      <pc:chgData name="Boloz, Patrik" userId="S::patrikboloz@nmhu.edu::4a5f27e5-970c-49cb-a96d-452ff94b951a" providerId="AD" clId="Web-{D7F89914-8CC7-A5F3-9D20-CD16DF7A3FD1}" dt="2023-04-09T21:28:17.299" v="8" actId="20577"/>
      <pc:docMkLst>
        <pc:docMk/>
      </pc:docMkLst>
      <pc:sldChg chg="modSp">
        <pc:chgData name="Boloz, Patrik" userId="S::patrikboloz@nmhu.edu::4a5f27e5-970c-49cb-a96d-452ff94b951a" providerId="AD" clId="Web-{D7F89914-8CC7-A5F3-9D20-CD16DF7A3FD1}" dt="2023-04-09T21:28:17.299" v="8" actId="20577"/>
        <pc:sldMkLst>
          <pc:docMk/>
          <pc:sldMk cId="2698119433" sldId="257"/>
        </pc:sldMkLst>
        <pc:spChg chg="mod">
          <ac:chgData name="Boloz, Patrik" userId="S::patrikboloz@nmhu.edu::4a5f27e5-970c-49cb-a96d-452ff94b951a" providerId="AD" clId="Web-{D7F89914-8CC7-A5F3-9D20-CD16DF7A3FD1}" dt="2023-04-09T21:28:17.299" v="8" actId="20577"/>
          <ac:spMkLst>
            <pc:docMk/>
            <pc:sldMk cId="2698119433" sldId="257"/>
            <ac:spMk id="3" creationId="{92E6E773-21A1-3481-27E6-0CCBC9138C53}"/>
          </ac:spMkLst>
        </pc:spChg>
      </pc:sldChg>
    </pc:docChg>
  </pc:docChgLst>
  <pc:docChgLst>
    <pc:chgData name="Boloz, Patrik" userId="S::patrikboloz@nmhu.edu::4a5f27e5-970c-49cb-a96d-452ff94b951a" providerId="AD" clId="Web-{5FCCCE29-325A-BD32-00DE-333DB45BFDAF}"/>
    <pc:docChg chg="modSld">
      <pc:chgData name="Boloz, Patrik" userId="S::patrikboloz@nmhu.edu::4a5f27e5-970c-49cb-a96d-452ff94b951a" providerId="AD" clId="Web-{5FCCCE29-325A-BD32-00DE-333DB45BFDAF}" dt="2023-04-02T22:00:32.075" v="0" actId="20577"/>
      <pc:docMkLst>
        <pc:docMk/>
      </pc:docMkLst>
      <pc:sldChg chg="modSp">
        <pc:chgData name="Boloz, Patrik" userId="S::patrikboloz@nmhu.edu::4a5f27e5-970c-49cb-a96d-452ff94b951a" providerId="AD" clId="Web-{5FCCCE29-325A-BD32-00DE-333DB45BFDAF}" dt="2023-04-02T22:00:32.075" v="0" actId="20577"/>
        <pc:sldMkLst>
          <pc:docMk/>
          <pc:sldMk cId="1852994718" sldId="259"/>
        </pc:sldMkLst>
        <pc:spChg chg="mod">
          <ac:chgData name="Boloz, Patrik" userId="S::patrikboloz@nmhu.edu::4a5f27e5-970c-49cb-a96d-452ff94b951a" providerId="AD" clId="Web-{5FCCCE29-325A-BD32-00DE-333DB45BFDAF}" dt="2023-04-02T22:00:32.075" v="0" actId="20577"/>
          <ac:spMkLst>
            <pc:docMk/>
            <pc:sldMk cId="1852994718" sldId="259"/>
            <ac:spMk id="3" creationId="{B4F1E1BE-F16B-714D-3BA6-E7FF5DBB75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_b7odUc7lg0&amp;ab_channel=thenewboston" TargetMode="External"/><Relationship Id="rId2" Type="http://schemas.openxmlformats.org/officeDocument/2006/relationships/hyperlink" Target="https://www.youtube.com/watch?v=2ybLD6_2gKM&amp;ab_channel=LowLevelLearnin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16 – Arrays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11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7273-3CF5-15FB-EB4A-53E7E2A56752}"/>
              </a:ext>
            </a:extLst>
          </p:cNvPr>
          <p:cNvSpPr>
            <a:spLocks noGrp="1"/>
          </p:cNvSpPr>
          <p:nvPr>
            <p:ph type="title"/>
          </p:nvPr>
        </p:nvSpPr>
        <p:spPr/>
        <p:txBody>
          <a:bodyPr/>
          <a:lstStyle/>
          <a:p>
            <a:r>
              <a:rPr lang="en-US" dirty="0">
                <a:ea typeface="+mj-lt"/>
                <a:cs typeface="+mj-lt"/>
              </a:rPr>
              <a:t>C Strings and the string Class</a:t>
            </a:r>
            <a:endParaRPr lang="en-US" dirty="0"/>
          </a:p>
        </p:txBody>
      </p:sp>
      <p:sp>
        <p:nvSpPr>
          <p:cNvPr id="3" name="Content Placeholder 2">
            <a:extLst>
              <a:ext uri="{FF2B5EF4-FFF2-40B4-BE49-F238E27FC236}">
                <a16:creationId xmlns:a16="http://schemas.microsoft.com/office/drawing/2014/main" id="{C67D3CEB-D62A-E371-0FA5-2440C8DEBA76}"/>
              </a:ext>
            </a:extLst>
          </p:cNvPr>
          <p:cNvSpPr>
            <a:spLocks noGrp="1"/>
          </p:cNvSpPr>
          <p:nvPr>
            <p:ph idx="1"/>
          </p:nvPr>
        </p:nvSpPr>
        <p:spPr/>
        <p:txBody>
          <a:bodyPr>
            <a:normAutofit fontScale="92500" lnSpcReduction="20000"/>
          </a:bodyPr>
          <a:lstStyle/>
          <a:p>
            <a:r>
              <a:rPr lang="en-US" dirty="0">
                <a:ea typeface="+mn-lt"/>
                <a:cs typeface="+mn-lt"/>
              </a:rPr>
              <a:t>C strings are simple char arrays, which means that the functionality of the string class is not available for them. Thus, for example, assignments and comparisons are not defined.</a:t>
            </a:r>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 standard functions of the C language, such as </a:t>
            </a:r>
            <a:r>
              <a:rPr lang="en-US" dirty="0" err="1">
                <a:ea typeface="+mn-lt"/>
                <a:cs typeface="+mn-lt"/>
              </a:rPr>
              <a:t>strlen</a:t>
            </a:r>
            <a:r>
              <a:rPr lang="en-US" dirty="0">
                <a:ea typeface="+mn-lt"/>
                <a:cs typeface="+mn-lt"/>
              </a:rPr>
              <a:t>(), </a:t>
            </a:r>
            <a:r>
              <a:rPr lang="en-US" dirty="0" err="1">
                <a:ea typeface="+mn-lt"/>
                <a:cs typeface="+mn-lt"/>
              </a:rPr>
              <a:t>strcpy</a:t>
            </a:r>
            <a:r>
              <a:rPr lang="en-US" dirty="0">
                <a:ea typeface="+mn-lt"/>
                <a:cs typeface="+mn-lt"/>
              </a:rPr>
              <a:t>(), </a:t>
            </a:r>
            <a:r>
              <a:rPr lang="en-US" dirty="0" err="1">
                <a:ea typeface="+mn-lt"/>
                <a:cs typeface="+mn-lt"/>
              </a:rPr>
              <a:t>strcmp</a:t>
            </a:r>
            <a:r>
              <a:rPr lang="en-US" dirty="0">
                <a:ea typeface="+mn-lt"/>
                <a:cs typeface="+mn-lt"/>
              </a:rPr>
              <a:t>(), and others, are available for C strings. These global functions all begin with the str prefix</a:t>
            </a:r>
          </a:p>
        </p:txBody>
      </p:sp>
      <p:pic>
        <p:nvPicPr>
          <p:cNvPr id="4" name="Picture 4">
            <a:extLst>
              <a:ext uri="{FF2B5EF4-FFF2-40B4-BE49-F238E27FC236}">
                <a16:creationId xmlns:a16="http://schemas.microsoft.com/office/drawing/2014/main" id="{19EAAC52-EFF5-1012-53E0-0B9682AB7F20}"/>
              </a:ext>
            </a:extLst>
          </p:cNvPr>
          <p:cNvPicPr>
            <a:picLocks noChangeAspect="1"/>
          </p:cNvPicPr>
          <p:nvPr/>
        </p:nvPicPr>
        <p:blipFill>
          <a:blip r:embed="rId2"/>
          <a:stretch>
            <a:fillRect/>
          </a:stretch>
        </p:blipFill>
        <p:spPr>
          <a:xfrm>
            <a:off x="1553705" y="3658476"/>
            <a:ext cx="7366861" cy="1116709"/>
          </a:xfrm>
          <a:prstGeom prst="rect">
            <a:avLst/>
          </a:prstGeom>
        </p:spPr>
      </p:pic>
    </p:spTree>
    <p:extLst>
      <p:ext uri="{BB962C8B-B14F-4D97-AF65-F5344CB8AC3E}">
        <p14:creationId xmlns:p14="http://schemas.microsoft.com/office/powerpoint/2010/main" val="8210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58B4-3C84-6133-C6C4-5AD06833F73F}"/>
              </a:ext>
            </a:extLst>
          </p:cNvPr>
          <p:cNvSpPr>
            <a:spLocks noGrp="1"/>
          </p:cNvSpPr>
          <p:nvPr>
            <p:ph type="title"/>
          </p:nvPr>
        </p:nvSpPr>
        <p:spPr/>
        <p:txBody>
          <a:bodyPr/>
          <a:lstStyle/>
          <a:p>
            <a:r>
              <a:rPr lang="en-US" dirty="0">
                <a:ea typeface="+mj-lt"/>
                <a:cs typeface="+mj-lt"/>
              </a:rPr>
              <a:t>Declaring Class Arrays</a:t>
            </a:r>
            <a:endParaRPr lang="en-US" dirty="0"/>
          </a:p>
        </p:txBody>
      </p:sp>
      <p:sp>
        <p:nvSpPr>
          <p:cNvPr id="3" name="Content Placeholder 2">
            <a:extLst>
              <a:ext uri="{FF2B5EF4-FFF2-40B4-BE49-F238E27FC236}">
                <a16:creationId xmlns:a16="http://schemas.microsoft.com/office/drawing/2014/main" id="{9DE3BB85-50FF-5C6F-AEA3-3481D7A97F78}"/>
              </a:ext>
            </a:extLst>
          </p:cNvPr>
          <p:cNvSpPr>
            <a:spLocks noGrp="1"/>
          </p:cNvSpPr>
          <p:nvPr>
            <p:ph idx="1"/>
          </p:nvPr>
        </p:nvSpPr>
        <p:spPr/>
        <p:txBody>
          <a:bodyPr>
            <a:normAutofit lnSpcReduction="10000"/>
          </a:bodyPr>
          <a:lstStyle/>
          <a:p>
            <a:r>
              <a:rPr lang="en-US" dirty="0">
                <a:ea typeface="+mn-lt"/>
                <a:cs typeface="+mn-lt"/>
              </a:rPr>
              <a:t>Array elements can also be objects of a class type. The array is known as a </a:t>
            </a:r>
            <a:r>
              <a:rPr lang="en-US" b="1" dirty="0">
                <a:ea typeface="+mn-lt"/>
                <a:cs typeface="+mn-lt"/>
              </a:rPr>
              <a:t>class array</a:t>
            </a:r>
            <a:r>
              <a:rPr lang="en-US" dirty="0">
                <a:ea typeface="+mn-lt"/>
                <a:cs typeface="+mn-lt"/>
              </a:rPr>
              <a:t> in this case. When you declare an array of this type, you only need to state the type of the array elements.</a:t>
            </a:r>
          </a:p>
          <a:p>
            <a:pPr>
              <a:buSzPct val="114999"/>
            </a:pPr>
            <a:endParaRPr lang="en-US" dirty="0"/>
          </a:p>
          <a:p>
            <a:pPr>
              <a:buSzPct val="114999"/>
            </a:pPr>
            <a:endParaRPr lang="en-US" dirty="0"/>
          </a:p>
          <a:p>
            <a:pPr>
              <a:buSzPct val="114999"/>
            </a:pPr>
            <a:r>
              <a:rPr lang="en-US" dirty="0">
                <a:ea typeface="+mn-lt"/>
                <a:cs typeface="+mn-lt"/>
              </a:rPr>
              <a:t>This statement defines the class array </a:t>
            </a:r>
            <a:r>
              <a:rPr lang="en-US" dirty="0" err="1">
                <a:ea typeface="+mn-lt"/>
                <a:cs typeface="+mn-lt"/>
              </a:rPr>
              <a:t>temperatureTab</a:t>
            </a:r>
            <a:r>
              <a:rPr lang="en-US" dirty="0">
                <a:ea typeface="+mn-lt"/>
                <a:cs typeface="+mn-lt"/>
              </a:rPr>
              <a:t> that stores 24 objects of type Result. As the statement does not initialize the array explicitly, the default constructor is automatically called for each array element.</a:t>
            </a:r>
            <a:endParaRPr lang="en-US" dirty="0"/>
          </a:p>
        </p:txBody>
      </p:sp>
      <p:pic>
        <p:nvPicPr>
          <p:cNvPr id="4" name="Picture 4">
            <a:extLst>
              <a:ext uri="{FF2B5EF4-FFF2-40B4-BE49-F238E27FC236}">
                <a16:creationId xmlns:a16="http://schemas.microsoft.com/office/drawing/2014/main" id="{6BFB3D2D-1684-2C7D-30E7-97C0CCCEB841}"/>
              </a:ext>
            </a:extLst>
          </p:cNvPr>
          <p:cNvPicPr>
            <a:picLocks noChangeAspect="1"/>
          </p:cNvPicPr>
          <p:nvPr/>
        </p:nvPicPr>
        <p:blipFill>
          <a:blip r:embed="rId2"/>
          <a:stretch>
            <a:fillRect/>
          </a:stretch>
        </p:blipFill>
        <p:spPr>
          <a:xfrm>
            <a:off x="1456840" y="3784079"/>
            <a:ext cx="6372386" cy="691147"/>
          </a:xfrm>
          <a:prstGeom prst="rect">
            <a:avLst/>
          </a:prstGeom>
        </p:spPr>
      </p:pic>
    </p:spTree>
    <p:extLst>
      <p:ext uri="{BB962C8B-B14F-4D97-AF65-F5344CB8AC3E}">
        <p14:creationId xmlns:p14="http://schemas.microsoft.com/office/powerpoint/2010/main" val="288164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110C-F89E-D37A-AABD-51C6F7069846}"/>
              </a:ext>
            </a:extLst>
          </p:cNvPr>
          <p:cNvSpPr>
            <a:spLocks noGrp="1"/>
          </p:cNvSpPr>
          <p:nvPr>
            <p:ph type="title"/>
          </p:nvPr>
        </p:nvSpPr>
        <p:spPr/>
        <p:txBody>
          <a:bodyPr/>
          <a:lstStyle/>
          <a:p>
            <a:r>
              <a:rPr lang="en-US" dirty="0">
                <a:ea typeface="+mj-lt"/>
                <a:cs typeface="+mj-lt"/>
              </a:rPr>
              <a:t>Explicit Initialization</a:t>
            </a:r>
            <a:endParaRPr lang="en-US" dirty="0"/>
          </a:p>
        </p:txBody>
      </p:sp>
      <p:sp>
        <p:nvSpPr>
          <p:cNvPr id="3" name="Content Placeholder 2">
            <a:extLst>
              <a:ext uri="{FF2B5EF4-FFF2-40B4-BE49-F238E27FC236}">
                <a16:creationId xmlns:a16="http://schemas.microsoft.com/office/drawing/2014/main" id="{DB819A0C-C869-CA72-758D-FCF3D6A2363F}"/>
              </a:ext>
            </a:extLst>
          </p:cNvPr>
          <p:cNvSpPr>
            <a:spLocks noGrp="1"/>
          </p:cNvSpPr>
          <p:nvPr>
            <p:ph idx="1"/>
          </p:nvPr>
        </p:nvSpPr>
        <p:spPr>
          <a:xfrm>
            <a:off x="1295401" y="2556932"/>
            <a:ext cx="9601196" cy="3590156"/>
          </a:xfrm>
        </p:spPr>
        <p:txBody>
          <a:bodyPr>
            <a:normAutofit fontScale="85000" lnSpcReduction="20000"/>
          </a:bodyPr>
          <a:lstStyle/>
          <a:p>
            <a:r>
              <a:rPr lang="en-US" dirty="0">
                <a:ea typeface="+mn-lt"/>
                <a:cs typeface="+mn-lt"/>
              </a:rPr>
              <a:t>A class array is initialized as usual by an </a:t>
            </a:r>
            <a:r>
              <a:rPr lang="en-US" b="1" dirty="0">
                <a:ea typeface="+mn-lt"/>
                <a:cs typeface="+mn-lt"/>
              </a:rPr>
              <a:t>initialization list</a:t>
            </a:r>
            <a:r>
              <a:rPr lang="en-US" dirty="0">
                <a:ea typeface="+mn-lt"/>
                <a:cs typeface="+mn-lt"/>
              </a:rPr>
              <a:t>. The list contains a constructor call for each array element.</a:t>
            </a:r>
          </a:p>
          <a:p>
            <a:pPr>
              <a:buSzPct val="114999"/>
            </a:pPr>
            <a:endParaRPr lang="en-US" dirty="0"/>
          </a:p>
          <a:p>
            <a:pPr>
              <a:buSzPct val="114999"/>
            </a:pPr>
            <a:endParaRPr lang="en-US" dirty="0"/>
          </a:p>
          <a:p>
            <a:pPr>
              <a:buSzPct val="114999"/>
            </a:pPr>
            <a:endParaRPr lang="en-US" dirty="0"/>
          </a:p>
          <a:p>
            <a:pPr>
              <a:buSzPct val="114999"/>
            </a:pPr>
            <a:endParaRPr lang="en-US" dirty="0">
              <a:ea typeface="+mn-lt"/>
              <a:cs typeface="+mn-lt"/>
            </a:endParaRPr>
          </a:p>
          <a:p>
            <a:pPr>
              <a:buSzPct val="114999"/>
            </a:pPr>
            <a:r>
              <a:rPr lang="en-US" dirty="0">
                <a:ea typeface="+mn-lt"/>
                <a:cs typeface="+mn-lt"/>
              </a:rPr>
              <a:t>The first five array elements are initialized by the constructor calls implicitly contained in these statements. Instead of using a constructor with one argument, you can simply supply the argument. The default constructor is then called for the remaining elements. If the size of an array is not stated explicitly, the number of values in the initialization list defines the size of the array.</a:t>
            </a:r>
            <a:endParaRPr lang="en-US" dirty="0"/>
          </a:p>
        </p:txBody>
      </p:sp>
      <p:pic>
        <p:nvPicPr>
          <p:cNvPr id="4" name="Picture 4" descr="Text, letter&#10;&#10;Description automatically generated">
            <a:extLst>
              <a:ext uri="{FF2B5EF4-FFF2-40B4-BE49-F238E27FC236}">
                <a16:creationId xmlns:a16="http://schemas.microsoft.com/office/drawing/2014/main" id="{4CD0DEC8-1273-356C-361A-EF1A08B759FC}"/>
              </a:ext>
            </a:extLst>
          </p:cNvPr>
          <p:cNvPicPr>
            <a:picLocks noChangeAspect="1"/>
          </p:cNvPicPr>
          <p:nvPr/>
        </p:nvPicPr>
        <p:blipFill>
          <a:blip r:embed="rId2"/>
          <a:stretch>
            <a:fillRect/>
          </a:stretch>
        </p:blipFill>
        <p:spPr>
          <a:xfrm>
            <a:off x="1585993" y="3111717"/>
            <a:ext cx="4661115" cy="1629041"/>
          </a:xfrm>
          <a:prstGeom prst="rect">
            <a:avLst/>
          </a:prstGeom>
        </p:spPr>
      </p:pic>
    </p:spTree>
    <p:extLst>
      <p:ext uri="{BB962C8B-B14F-4D97-AF65-F5344CB8AC3E}">
        <p14:creationId xmlns:p14="http://schemas.microsoft.com/office/powerpoint/2010/main" val="296552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C6E-F641-E323-84E0-919DAB2A415D}"/>
              </a:ext>
            </a:extLst>
          </p:cNvPr>
          <p:cNvSpPr>
            <a:spLocks noGrp="1"/>
          </p:cNvSpPr>
          <p:nvPr>
            <p:ph type="title"/>
          </p:nvPr>
        </p:nvSpPr>
        <p:spPr/>
        <p:txBody>
          <a:bodyPr/>
          <a:lstStyle/>
          <a:p>
            <a:r>
              <a:rPr lang="en-US" dirty="0">
                <a:ea typeface="+mj-lt"/>
                <a:cs typeface="+mj-lt"/>
              </a:rPr>
              <a:t>Multidimensional Arrays</a:t>
            </a:r>
            <a:endParaRPr lang="en-US" dirty="0"/>
          </a:p>
        </p:txBody>
      </p:sp>
      <p:sp>
        <p:nvSpPr>
          <p:cNvPr id="3" name="Content Placeholder 2">
            <a:extLst>
              <a:ext uri="{FF2B5EF4-FFF2-40B4-BE49-F238E27FC236}">
                <a16:creationId xmlns:a16="http://schemas.microsoft.com/office/drawing/2014/main" id="{8343450A-D561-3A69-1B56-77419463E16A}"/>
              </a:ext>
            </a:extLst>
          </p:cNvPr>
          <p:cNvSpPr>
            <a:spLocks noGrp="1"/>
          </p:cNvSpPr>
          <p:nvPr>
            <p:ph idx="1"/>
          </p:nvPr>
        </p:nvSpPr>
        <p:spPr>
          <a:xfrm>
            <a:off x="1295401" y="2556932"/>
            <a:ext cx="9601196" cy="3654732"/>
          </a:xfrm>
        </p:spPr>
        <p:txBody>
          <a:bodyPr>
            <a:normAutofit fontScale="70000" lnSpcReduction="20000"/>
          </a:bodyPr>
          <a:lstStyle/>
          <a:p>
            <a:pPr>
              <a:buSzPct val="114999"/>
            </a:pPr>
            <a:r>
              <a:rPr lang="en-US" dirty="0">
                <a:ea typeface="+mn-lt"/>
                <a:cs typeface="+mn-lt"/>
              </a:rPr>
              <a:t>In C++ you can define multidimensional arrays with any number of dimensions. The ANSI standard stipulates a minimum of 256 dimensions but the total number of dimensions is in fact limited by the amount of memory available. </a:t>
            </a:r>
          </a:p>
          <a:p>
            <a:pPr>
              <a:buSzPct val="114999"/>
            </a:pPr>
            <a:r>
              <a:rPr lang="en-US" dirty="0">
                <a:ea typeface="+mn-lt"/>
                <a:cs typeface="+mn-lt"/>
              </a:rPr>
              <a:t>The most common multidimensional array type is the two-dimensional array, the so-called </a:t>
            </a:r>
            <a:r>
              <a:rPr lang="en-US" b="1" dirty="0">
                <a:ea typeface="+mn-lt"/>
                <a:cs typeface="+mn-lt"/>
              </a:rPr>
              <a:t>matrix</a:t>
            </a:r>
            <a:r>
              <a:rPr lang="en-US" dirty="0">
                <a:ea typeface="+mn-lt"/>
                <a:cs typeface="+mn-lt"/>
              </a:rPr>
              <a:t>.</a:t>
            </a:r>
          </a:p>
          <a:p>
            <a:pPr>
              <a:buSzPct val="114999"/>
            </a:pPr>
            <a:endParaRPr lang="en-US" dirty="0"/>
          </a:p>
          <a:p>
            <a:pPr marL="0" indent="0">
              <a:buSzPct val="114999"/>
              <a:buNone/>
            </a:pPr>
            <a:endParaRPr lang="en-US" dirty="0"/>
          </a:p>
          <a:p>
            <a:pPr>
              <a:buSzPct val="114999"/>
            </a:pPr>
            <a:r>
              <a:rPr lang="en-US" dirty="0">
                <a:ea typeface="+mn-lt"/>
                <a:cs typeface="+mn-lt"/>
              </a:rPr>
              <a:t>This defines a matrix called number that contains 3 </a:t>
            </a:r>
            <a:r>
              <a:rPr lang="en-US" b="1" dirty="0">
                <a:ea typeface="+mn-lt"/>
                <a:cs typeface="+mn-lt"/>
              </a:rPr>
              <a:t>rows</a:t>
            </a:r>
            <a:r>
              <a:rPr lang="en-US" dirty="0">
                <a:ea typeface="+mn-lt"/>
                <a:cs typeface="+mn-lt"/>
              </a:rPr>
              <a:t> and 10 </a:t>
            </a:r>
            <a:r>
              <a:rPr lang="en-US" b="1" dirty="0">
                <a:ea typeface="+mn-lt"/>
                <a:cs typeface="+mn-lt"/>
              </a:rPr>
              <a:t>columns</a:t>
            </a:r>
            <a:r>
              <a:rPr lang="en-US" dirty="0">
                <a:ea typeface="+mn-lt"/>
                <a:cs typeface="+mn-lt"/>
              </a:rPr>
              <a:t>. Each of the 30 (3 x 10) elements is a float type</a:t>
            </a:r>
          </a:p>
          <a:p>
            <a:pPr>
              <a:buSzPct val="114999"/>
            </a:pPr>
            <a:endParaRPr lang="en-US" dirty="0"/>
          </a:p>
          <a:p>
            <a:pPr>
              <a:buSzPct val="114999"/>
            </a:pPr>
            <a:endParaRPr lang="en-US" dirty="0">
              <a:ea typeface="+mn-lt"/>
              <a:cs typeface="+mn-lt"/>
            </a:endParaRPr>
          </a:p>
          <a:p>
            <a:pPr>
              <a:buSzPct val="114999"/>
            </a:pPr>
            <a:r>
              <a:rPr lang="en-US" dirty="0">
                <a:ea typeface="+mn-lt"/>
                <a:cs typeface="+mn-lt"/>
              </a:rPr>
              <a:t>This example stores the value 7.2 in the last element of the first row.</a:t>
            </a:r>
            <a:endParaRPr lang="en-US" dirty="0"/>
          </a:p>
          <a:p>
            <a:pPr>
              <a:buSzPct val="114999"/>
            </a:pPr>
            <a:endParaRPr lang="en-US" dirty="0"/>
          </a:p>
        </p:txBody>
      </p:sp>
      <p:pic>
        <p:nvPicPr>
          <p:cNvPr id="4" name="Picture 4">
            <a:extLst>
              <a:ext uri="{FF2B5EF4-FFF2-40B4-BE49-F238E27FC236}">
                <a16:creationId xmlns:a16="http://schemas.microsoft.com/office/drawing/2014/main" id="{E60B412B-51D6-7455-78C4-3E047259AC9A}"/>
              </a:ext>
            </a:extLst>
          </p:cNvPr>
          <p:cNvPicPr>
            <a:picLocks noChangeAspect="1"/>
          </p:cNvPicPr>
          <p:nvPr/>
        </p:nvPicPr>
        <p:blipFill>
          <a:blip r:embed="rId2"/>
          <a:stretch>
            <a:fillRect/>
          </a:stretch>
        </p:blipFill>
        <p:spPr>
          <a:xfrm>
            <a:off x="1605366" y="3747485"/>
            <a:ext cx="5306877" cy="396247"/>
          </a:xfrm>
          <a:prstGeom prst="rect">
            <a:avLst/>
          </a:prstGeom>
        </p:spPr>
      </p:pic>
      <p:pic>
        <p:nvPicPr>
          <p:cNvPr id="5" name="Picture 5">
            <a:extLst>
              <a:ext uri="{FF2B5EF4-FFF2-40B4-BE49-F238E27FC236}">
                <a16:creationId xmlns:a16="http://schemas.microsoft.com/office/drawing/2014/main" id="{BDEF7C1F-B442-DFE3-D421-E4CE8287E3D8}"/>
              </a:ext>
            </a:extLst>
          </p:cNvPr>
          <p:cNvPicPr>
            <a:picLocks noChangeAspect="1"/>
          </p:cNvPicPr>
          <p:nvPr/>
        </p:nvPicPr>
        <p:blipFill>
          <a:blip r:embed="rId3"/>
          <a:stretch>
            <a:fillRect/>
          </a:stretch>
        </p:blipFill>
        <p:spPr>
          <a:xfrm>
            <a:off x="1605366" y="4873922"/>
            <a:ext cx="5939725" cy="422918"/>
          </a:xfrm>
          <a:prstGeom prst="rect">
            <a:avLst/>
          </a:prstGeom>
        </p:spPr>
      </p:pic>
    </p:spTree>
    <p:extLst>
      <p:ext uri="{BB962C8B-B14F-4D97-AF65-F5344CB8AC3E}">
        <p14:creationId xmlns:p14="http://schemas.microsoft.com/office/powerpoint/2010/main" val="226344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4B21-EE3B-C503-842B-7EC7B2CDBFEF}"/>
              </a:ext>
            </a:extLst>
          </p:cNvPr>
          <p:cNvSpPr>
            <a:spLocks noGrp="1"/>
          </p:cNvSpPr>
          <p:nvPr>
            <p:ph type="title"/>
          </p:nvPr>
        </p:nvSpPr>
        <p:spPr/>
        <p:txBody>
          <a:bodyPr/>
          <a:lstStyle/>
          <a:p>
            <a:r>
              <a:rPr lang="en-US" dirty="0">
                <a:ea typeface="+mj-lt"/>
                <a:cs typeface="+mj-lt"/>
              </a:rPr>
              <a:t>Arrays as Array Elements</a:t>
            </a:r>
            <a:endParaRPr lang="en-US" dirty="0"/>
          </a:p>
        </p:txBody>
      </p:sp>
      <p:sp>
        <p:nvSpPr>
          <p:cNvPr id="3" name="Content Placeholder 2">
            <a:extLst>
              <a:ext uri="{FF2B5EF4-FFF2-40B4-BE49-F238E27FC236}">
                <a16:creationId xmlns:a16="http://schemas.microsoft.com/office/drawing/2014/main" id="{B9A90CB3-DE3B-FC56-61A6-2F3B824171BD}"/>
              </a:ext>
            </a:extLst>
          </p:cNvPr>
          <p:cNvSpPr>
            <a:spLocks noGrp="1"/>
          </p:cNvSpPr>
          <p:nvPr>
            <p:ph idx="1"/>
          </p:nvPr>
        </p:nvSpPr>
        <p:spPr>
          <a:xfrm>
            <a:off x="1295401" y="2556932"/>
            <a:ext cx="9601196" cy="3874291"/>
          </a:xfrm>
        </p:spPr>
        <p:txBody>
          <a:bodyPr>
            <a:normAutofit fontScale="62500" lnSpcReduction="20000"/>
          </a:bodyPr>
          <a:lstStyle/>
          <a:p>
            <a:r>
              <a:rPr lang="en-US" dirty="0">
                <a:ea typeface="+mn-lt"/>
                <a:cs typeface="+mn-lt"/>
              </a:rPr>
              <a:t>C++ does not need any special syntax to define multidimensional arrays. On the contrary, an n-dimensional array is no different than an array with only one dimension whose elements are (n–1)-dimensional arrays. </a:t>
            </a:r>
          </a:p>
          <a:p>
            <a:pPr>
              <a:buSzPct val="114999"/>
            </a:pPr>
            <a:r>
              <a:rPr lang="en-US" dirty="0">
                <a:ea typeface="+mn-lt"/>
                <a:cs typeface="+mn-lt"/>
              </a:rPr>
              <a:t>The array number thus contains the following three elements:</a:t>
            </a:r>
            <a:br>
              <a:rPr lang="en-US" dirty="0">
                <a:ea typeface="+mn-lt"/>
                <a:cs typeface="+mn-lt"/>
              </a:rPr>
            </a:br>
            <a:r>
              <a:rPr lang="en-US" dirty="0">
                <a:ea typeface="+mn-lt"/>
                <a:cs typeface="+mn-lt"/>
              </a:rPr>
              <a:t>number[0] number[1] number[2]</a:t>
            </a:r>
          </a:p>
          <a:p>
            <a:pPr>
              <a:buSzPct val="114999"/>
            </a:pPr>
            <a:r>
              <a:rPr lang="en-US" dirty="0">
                <a:ea typeface="+mn-lt"/>
                <a:cs typeface="+mn-lt"/>
              </a:rPr>
              <a:t>Each of these elements is a float array with a size of 10, which in turn forms the rows of the two-dimensional array, number. </a:t>
            </a:r>
          </a:p>
          <a:p>
            <a:pPr>
              <a:buSzPct val="114999"/>
            </a:pPr>
            <a:r>
              <a:rPr lang="en-US" dirty="0">
                <a:ea typeface="+mn-lt"/>
                <a:cs typeface="+mn-lt"/>
              </a:rPr>
              <a:t>This means that the same rules apply to multidimensional arrays as to one-dimensional arrays. The initialization list of a two-dimensional array thus contains the values of the array elements, that is, the one-dimensional rows.</a:t>
            </a:r>
          </a:p>
          <a:p>
            <a:pPr>
              <a:buSzPct val="114999"/>
            </a:pPr>
            <a:endParaRPr lang="en-US" dirty="0">
              <a:ea typeface="+mn-lt"/>
              <a:cs typeface="+mn-lt"/>
            </a:endParaRP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These two definitions are equivalent. When you initialize an array, you can only omit the size of the first dimension. It is necessary to define any other dimensions since they define the size of array elements</a:t>
            </a:r>
          </a:p>
        </p:txBody>
      </p:sp>
      <p:pic>
        <p:nvPicPr>
          <p:cNvPr id="4" name="Picture 4" descr="A picture containing text, clock, watch&#10;&#10;Description automatically generated">
            <a:extLst>
              <a:ext uri="{FF2B5EF4-FFF2-40B4-BE49-F238E27FC236}">
                <a16:creationId xmlns:a16="http://schemas.microsoft.com/office/drawing/2014/main" id="{F2D00EFC-8EC4-76E1-DC7C-E46C31BF9CE9}"/>
              </a:ext>
            </a:extLst>
          </p:cNvPr>
          <p:cNvPicPr>
            <a:picLocks noChangeAspect="1"/>
          </p:cNvPicPr>
          <p:nvPr/>
        </p:nvPicPr>
        <p:blipFill>
          <a:blip r:embed="rId2"/>
          <a:stretch>
            <a:fillRect/>
          </a:stretch>
        </p:blipFill>
        <p:spPr>
          <a:xfrm>
            <a:off x="1773264" y="4551048"/>
            <a:ext cx="6417589" cy="668294"/>
          </a:xfrm>
          <a:prstGeom prst="rect">
            <a:avLst/>
          </a:prstGeom>
        </p:spPr>
      </p:pic>
    </p:spTree>
    <p:extLst>
      <p:ext uri="{BB962C8B-B14F-4D97-AF65-F5344CB8AC3E}">
        <p14:creationId xmlns:p14="http://schemas.microsoft.com/office/powerpoint/2010/main" val="176320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4CA3-5BD7-E862-4A53-53218D00498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B84090E-A772-0FA5-C4AD-99778D606548}"/>
              </a:ext>
            </a:extLst>
          </p:cNvPr>
          <p:cNvSpPr>
            <a:spLocks noGrp="1"/>
          </p:cNvSpPr>
          <p:nvPr>
            <p:ph idx="1"/>
          </p:nvPr>
        </p:nvSpPr>
        <p:spPr/>
        <p:txBody>
          <a:bodyPr/>
          <a:lstStyle/>
          <a:p>
            <a:r>
              <a:rPr lang="en-US" dirty="0">
                <a:ea typeface="+mn-lt"/>
                <a:cs typeface="+mn-lt"/>
              </a:rPr>
              <a:t>The example defines the two-dimensional arrays representative and </a:t>
            </a:r>
            <a:r>
              <a:rPr lang="en-US" dirty="0" err="1">
                <a:ea typeface="+mn-lt"/>
                <a:cs typeface="+mn-lt"/>
              </a:rPr>
              <a:t>articleCount</a:t>
            </a:r>
            <a:r>
              <a:rPr lang="en-US" dirty="0">
                <a:ea typeface="+mn-lt"/>
                <a:cs typeface="+mn-lt"/>
              </a:rPr>
              <a:t>, which have two rows each. The representative[</a:t>
            </a:r>
            <a:r>
              <a:rPr lang="en-US" dirty="0" err="1">
                <a:ea typeface="+mn-lt"/>
                <a:cs typeface="+mn-lt"/>
              </a:rPr>
              <a:t>i</a:t>
            </a:r>
            <a:r>
              <a:rPr lang="en-US" dirty="0">
                <a:ea typeface="+mn-lt"/>
                <a:cs typeface="+mn-lt"/>
              </a:rPr>
              <a:t>] rows are char arrays used for storing the names of the representatives. You can also use a one-dimensional string array.</a:t>
            </a:r>
          </a:p>
          <a:p>
            <a:pPr>
              <a:buSzPct val="114999"/>
            </a:pPr>
            <a:r>
              <a:rPr lang="en-US" b="1" dirty="0">
                <a:solidFill>
                  <a:srgbClr val="FF0000"/>
                </a:solidFill>
              </a:rPr>
              <a:t>EXAMPLE: </a:t>
            </a:r>
            <a:r>
              <a:rPr lang="en-US" b="1" dirty="0">
                <a:solidFill>
                  <a:srgbClr val="FF0000"/>
                </a:solidFill>
                <a:ea typeface="+mn-lt"/>
                <a:cs typeface="+mn-lt"/>
              </a:rPr>
              <a:t>Demonstrating multidimensional arrays</a:t>
            </a:r>
            <a:endParaRPr lang="en-US" b="1" dirty="0">
              <a:solidFill>
                <a:srgbClr val="FF0000"/>
              </a:solidFill>
            </a:endParaRPr>
          </a:p>
        </p:txBody>
      </p:sp>
    </p:spTree>
    <p:extLst>
      <p:ext uri="{BB962C8B-B14F-4D97-AF65-F5344CB8AC3E}">
        <p14:creationId xmlns:p14="http://schemas.microsoft.com/office/powerpoint/2010/main" val="3170411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C1-E39F-CBB6-7F10-8EFAF9FF8283}"/>
              </a:ext>
            </a:extLst>
          </p:cNvPr>
          <p:cNvSpPr>
            <a:spLocks noGrp="1"/>
          </p:cNvSpPr>
          <p:nvPr>
            <p:ph type="title"/>
          </p:nvPr>
        </p:nvSpPr>
        <p:spPr/>
        <p:txBody>
          <a:bodyPr/>
          <a:lstStyle/>
          <a:p>
            <a:r>
              <a:rPr lang="en-US" dirty="0">
                <a:ea typeface="+mj-lt"/>
                <a:cs typeface="+mj-lt"/>
              </a:rPr>
              <a:t>Encapsulating Arrays</a:t>
            </a:r>
            <a:endParaRPr lang="en-US" dirty="0"/>
          </a:p>
        </p:txBody>
      </p:sp>
      <p:sp>
        <p:nvSpPr>
          <p:cNvPr id="3" name="Content Placeholder 2">
            <a:extLst>
              <a:ext uri="{FF2B5EF4-FFF2-40B4-BE49-F238E27FC236}">
                <a16:creationId xmlns:a16="http://schemas.microsoft.com/office/drawing/2014/main" id="{A8029F8D-4DA4-F438-B2AC-CD1D36D9AF69}"/>
              </a:ext>
            </a:extLst>
          </p:cNvPr>
          <p:cNvSpPr>
            <a:spLocks noGrp="1"/>
          </p:cNvSpPr>
          <p:nvPr>
            <p:ph idx="1"/>
          </p:nvPr>
        </p:nvSpPr>
        <p:spPr/>
        <p:txBody>
          <a:bodyPr>
            <a:normAutofit fontScale="92500"/>
          </a:bodyPr>
          <a:lstStyle/>
          <a:p>
            <a:r>
              <a:rPr lang="en-US" dirty="0">
                <a:ea typeface="+mn-lt"/>
                <a:cs typeface="+mn-lt"/>
              </a:rPr>
              <a:t>A programmer often needs to handle objects of the same type, such as company employees, bank accounts, or the articles in stock. A class designed to perform this task can use an array for ease of data management. An array allows you to access individual objects directly and perform searches. </a:t>
            </a:r>
          </a:p>
          <a:p>
            <a:pPr>
              <a:buSzPct val="114999"/>
            </a:pPr>
            <a:r>
              <a:rPr lang="en-US" dirty="0">
                <a:ea typeface="+mn-lt"/>
                <a:cs typeface="+mn-lt"/>
              </a:rPr>
              <a:t>A class that encapsulates an array will provide methods for simple array operations, such as inserting and deleting objects. When you design a class of this type, one aim will be to perform automatic range checking. This helps avoid overrunning the end of an array when performing read or write operations. The resulting class will contain a comfortable and safe interface for object data management.</a:t>
            </a:r>
            <a:endParaRPr lang="en-US" dirty="0"/>
          </a:p>
        </p:txBody>
      </p:sp>
    </p:spTree>
    <p:extLst>
      <p:ext uri="{BB962C8B-B14F-4D97-AF65-F5344CB8AC3E}">
        <p14:creationId xmlns:p14="http://schemas.microsoft.com/office/powerpoint/2010/main" val="230390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3F0B-06D6-34BA-010D-5D3AEEA13793}"/>
              </a:ext>
            </a:extLst>
          </p:cNvPr>
          <p:cNvSpPr>
            <a:spLocks noGrp="1"/>
          </p:cNvSpPr>
          <p:nvPr>
            <p:ph type="title"/>
          </p:nvPr>
        </p:nvSpPr>
        <p:spPr/>
        <p:txBody>
          <a:bodyPr/>
          <a:lstStyle/>
          <a:p>
            <a:r>
              <a:rPr lang="en-US" dirty="0"/>
              <a:t>The Class </a:t>
            </a:r>
            <a:r>
              <a:rPr lang="en-US" dirty="0" err="1"/>
              <a:t>TelList</a:t>
            </a:r>
          </a:p>
        </p:txBody>
      </p:sp>
      <p:sp>
        <p:nvSpPr>
          <p:cNvPr id="3" name="Content Placeholder 2">
            <a:extLst>
              <a:ext uri="{FF2B5EF4-FFF2-40B4-BE49-F238E27FC236}">
                <a16:creationId xmlns:a16="http://schemas.microsoft.com/office/drawing/2014/main" id="{0A06BF06-12C1-BD36-E108-62F1938163B8}"/>
              </a:ext>
            </a:extLst>
          </p:cNvPr>
          <p:cNvSpPr>
            <a:spLocks noGrp="1"/>
          </p:cNvSpPr>
          <p:nvPr>
            <p:ph idx="1"/>
          </p:nvPr>
        </p:nvSpPr>
        <p:spPr>
          <a:xfrm>
            <a:off x="1295401" y="2421322"/>
            <a:ext cx="9601196" cy="3842003"/>
          </a:xfrm>
        </p:spPr>
        <p:txBody>
          <a:bodyPr vert="horz" lIns="91440" tIns="45720" rIns="91440" bIns="45720" rtlCol="0" anchor="t">
            <a:noAutofit/>
          </a:bodyPr>
          <a:lstStyle/>
          <a:p>
            <a:r>
              <a:rPr lang="en-US" sz="1400" dirty="0">
                <a:ea typeface="+mn-lt"/>
                <a:cs typeface="+mn-lt"/>
              </a:rPr>
              <a:t>The class </a:t>
            </a:r>
            <a:r>
              <a:rPr lang="en-US" sz="1400" dirty="0" err="1">
                <a:ea typeface="+mn-lt"/>
                <a:cs typeface="+mn-lt"/>
              </a:rPr>
              <a:t>TelList</a:t>
            </a:r>
            <a:r>
              <a:rPr lang="en-US" sz="1400" dirty="0">
                <a:ea typeface="+mn-lt"/>
                <a:cs typeface="+mn-lt"/>
              </a:rPr>
              <a:t> in the example is designed to manage a simple telephone list</a:t>
            </a:r>
          </a:p>
          <a:p>
            <a:pPr>
              <a:buSzPct val="114999"/>
            </a:pPr>
            <a:r>
              <a:rPr lang="en-US" sz="1400" dirty="0">
                <a:ea typeface="+mn-lt"/>
                <a:cs typeface="+mn-lt"/>
              </a:rPr>
              <a:t>Each entry in the list contains a dataset containing a name and a phone number. The Element type, which comprises two strings, was defined for this purpose. The array v can store up to MAX entries of the Element type. The data member count records the number of elements currently stored in the array. When a phone list is created, this number will initially be 0. When an element is inserted or deleted, the number is modified correspondingly.</a:t>
            </a:r>
          </a:p>
          <a:p>
            <a:pPr>
              <a:buSzPct val="114999"/>
            </a:pPr>
            <a:r>
              <a:rPr lang="en-US" sz="1400" dirty="0">
                <a:ea typeface="+mn-lt"/>
                <a:cs typeface="+mn-lt"/>
              </a:rPr>
              <a:t>The </a:t>
            </a:r>
            <a:r>
              <a:rPr lang="en-US" sz="1400" dirty="0" err="1">
                <a:ea typeface="+mn-lt"/>
                <a:cs typeface="+mn-lt"/>
              </a:rPr>
              <a:t>TelList</a:t>
            </a:r>
            <a:r>
              <a:rPr lang="en-US" sz="1400" dirty="0">
                <a:ea typeface="+mn-lt"/>
                <a:cs typeface="+mn-lt"/>
              </a:rPr>
              <a:t> class uses a single default constructor that sets the counter, count, to zero. It is not necessary to provide an initial value for the MAX elements in the array v since the default constructor of the string class is executed for all strings.</a:t>
            </a:r>
          </a:p>
          <a:p>
            <a:pPr>
              <a:buSzPct val="114999"/>
            </a:pPr>
            <a:r>
              <a:rPr lang="en-US" sz="1400" dirty="0">
                <a:ea typeface="+mn-lt"/>
                <a:cs typeface="+mn-lt"/>
              </a:rPr>
              <a:t>The tasks performed by the other methods are easily deduced from their names. The retrieve() method returns to a given index a pointer to the corresponding element. Using a pointer makes it possible to return a NULL pointer if the index is invalid.</a:t>
            </a:r>
          </a:p>
          <a:p>
            <a:pPr>
              <a:buSzPct val="114999"/>
            </a:pPr>
            <a:r>
              <a:rPr lang="en-US" sz="1400" dirty="0">
                <a:ea typeface="+mn-lt"/>
                <a:cs typeface="+mn-lt"/>
              </a:rPr>
              <a:t>The append() methods add a new entry to the list. The data passed to a method is copied to the next free array element and the counter is incremented. If there is no space available, the name field is empty, or the name is already in use, nothing happens. In this case, the method returns false instead of true.</a:t>
            </a:r>
          </a:p>
          <a:p>
            <a:pPr>
              <a:buSzPct val="114999"/>
            </a:pPr>
            <a:r>
              <a:rPr lang="en-US" sz="1400" b="1" dirty="0">
                <a:solidFill>
                  <a:srgbClr val="FF0000"/>
                </a:solidFill>
                <a:ea typeface="+mn-lt"/>
                <a:cs typeface="+mn-lt"/>
              </a:rPr>
              <a:t>EXAMPLE: The Class </a:t>
            </a:r>
            <a:r>
              <a:rPr lang="en-US" sz="1400" b="1" dirty="0" err="1">
                <a:solidFill>
                  <a:srgbClr val="FF0000"/>
                </a:solidFill>
                <a:ea typeface="+mn-lt"/>
                <a:cs typeface="+mn-lt"/>
              </a:rPr>
              <a:t>TelList</a:t>
            </a:r>
            <a:endParaRPr lang="en-US" sz="1400" b="1" dirty="0">
              <a:solidFill>
                <a:srgbClr val="262626"/>
              </a:solidFill>
              <a:ea typeface="+mn-lt"/>
              <a:cs typeface="+mn-lt"/>
            </a:endParaRPr>
          </a:p>
          <a:p>
            <a:pPr>
              <a:buSzPct val="114999"/>
            </a:pPr>
            <a:endParaRPr lang="en-US" dirty="0">
              <a:ea typeface="+mn-lt"/>
              <a:cs typeface="+mn-lt"/>
            </a:endParaRPr>
          </a:p>
        </p:txBody>
      </p:sp>
    </p:spTree>
    <p:extLst>
      <p:ext uri="{BB962C8B-B14F-4D97-AF65-F5344CB8AC3E}">
        <p14:creationId xmlns:p14="http://schemas.microsoft.com/office/powerpoint/2010/main" val="232857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DDB8-21E6-E192-794E-B34FF3E8F360}"/>
              </a:ext>
            </a:extLst>
          </p:cNvPr>
          <p:cNvSpPr>
            <a:spLocks noGrp="1"/>
          </p:cNvSpPr>
          <p:nvPr>
            <p:ph type="title"/>
          </p:nvPr>
        </p:nvSpPr>
        <p:spPr/>
        <p:txBody>
          <a:bodyPr/>
          <a:lstStyle/>
          <a:p>
            <a:r>
              <a:rPr lang="en-US" dirty="0"/>
              <a:t>Some additional videos</a:t>
            </a:r>
          </a:p>
        </p:txBody>
      </p:sp>
      <p:sp>
        <p:nvSpPr>
          <p:cNvPr id="3" name="Content Placeholder 2">
            <a:extLst>
              <a:ext uri="{FF2B5EF4-FFF2-40B4-BE49-F238E27FC236}">
                <a16:creationId xmlns:a16="http://schemas.microsoft.com/office/drawing/2014/main" id="{B4F1E1BE-F16B-714D-3BA6-E7FF5DBB75CC}"/>
              </a:ext>
            </a:extLst>
          </p:cNvPr>
          <p:cNvSpPr>
            <a:spLocks noGrp="1"/>
          </p:cNvSpPr>
          <p:nvPr>
            <p:ph idx="1"/>
          </p:nvPr>
        </p:nvSpPr>
        <p:spPr/>
        <p:txBody>
          <a:bodyPr/>
          <a:lstStyle/>
          <a:p>
            <a:r>
              <a:rPr lang="en-US" dirty="0">
                <a:ea typeface="+mn-lt"/>
                <a:cs typeface="+mn-lt"/>
                <a:hlinkClick r:id="rId2"/>
              </a:rPr>
              <a:t>you will never ask about pointers again after watching this video - YouTube</a:t>
            </a:r>
            <a:endParaRPr lang="en-US">
              <a:ea typeface="+mn-lt"/>
              <a:cs typeface="+mn-lt"/>
            </a:endParaRPr>
          </a:p>
          <a:p>
            <a:pPr>
              <a:buSzPct val="114999"/>
            </a:pPr>
            <a:r>
              <a:rPr lang="en-US" dirty="0">
                <a:ea typeface="+mn-lt"/>
                <a:cs typeface="+mn-lt"/>
                <a:hlinkClick r:id="rId3"/>
              </a:rPr>
              <a:t>Buckys C++ Programming Tutorials - 14 - Constructors - YouTube</a:t>
            </a:r>
            <a:endParaRPr lang="en-US" dirty="0">
              <a:ea typeface="+mn-lt"/>
              <a:cs typeface="+mn-lt"/>
            </a:endParaRPr>
          </a:p>
        </p:txBody>
      </p:sp>
    </p:spTree>
    <p:extLst>
      <p:ext uri="{BB962C8B-B14F-4D97-AF65-F5344CB8AC3E}">
        <p14:creationId xmlns:p14="http://schemas.microsoft.com/office/powerpoint/2010/main" val="185299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8C69-C4D8-9529-EEB3-464BF9699C3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308C05F-5830-B0D8-8687-8DF982FB8009}"/>
              </a:ext>
            </a:extLst>
          </p:cNvPr>
          <p:cNvSpPr>
            <a:spLocks noGrp="1"/>
          </p:cNvSpPr>
          <p:nvPr>
            <p:ph idx="1"/>
          </p:nvPr>
        </p:nvSpPr>
        <p:spPr/>
        <p:txBody>
          <a:bodyPr/>
          <a:lstStyle/>
          <a:p>
            <a:r>
              <a:rPr lang="en-US" dirty="0">
                <a:ea typeface="+mn-lt"/>
                <a:cs typeface="+mn-lt"/>
              </a:rPr>
              <a:t>An array contains multiple objects of </a:t>
            </a:r>
            <a:r>
              <a:rPr lang="en-US" b="1" dirty="0">
                <a:ea typeface="+mn-lt"/>
                <a:cs typeface="+mn-lt"/>
              </a:rPr>
              <a:t>identical</a:t>
            </a:r>
            <a:r>
              <a:rPr lang="en-US" dirty="0">
                <a:ea typeface="+mn-lt"/>
                <a:cs typeface="+mn-lt"/>
              </a:rPr>
              <a:t> types stored sequentially in memory. The individual objects in an array, referred to as </a:t>
            </a:r>
            <a:r>
              <a:rPr lang="en-US" b="1" dirty="0">
                <a:ea typeface="+mn-lt"/>
                <a:cs typeface="+mn-lt"/>
              </a:rPr>
              <a:t>array elements</a:t>
            </a:r>
            <a:r>
              <a:rPr lang="en-US" dirty="0">
                <a:ea typeface="+mn-lt"/>
                <a:cs typeface="+mn-lt"/>
              </a:rPr>
              <a:t>, can be addressed using a number, the so-called </a:t>
            </a:r>
            <a:r>
              <a:rPr lang="en-US" b="1" dirty="0">
                <a:ea typeface="+mn-lt"/>
                <a:cs typeface="+mn-lt"/>
              </a:rPr>
              <a:t>index</a:t>
            </a:r>
            <a:r>
              <a:rPr lang="en-US" dirty="0">
                <a:ea typeface="+mn-lt"/>
                <a:cs typeface="+mn-lt"/>
              </a:rPr>
              <a:t> or subscript. An array is also referred to as a </a:t>
            </a:r>
            <a:r>
              <a:rPr lang="en-US" b="1" dirty="0">
                <a:ea typeface="+mn-lt"/>
                <a:cs typeface="+mn-lt"/>
              </a:rPr>
              <a:t>vector</a:t>
            </a:r>
            <a:r>
              <a:rPr lang="en-US" dirty="0">
                <a:ea typeface="+mn-lt"/>
                <a:cs typeface="+mn-lt"/>
              </a:rPr>
              <a:t>.</a:t>
            </a:r>
          </a:p>
          <a:p>
            <a:pPr>
              <a:buSzPct val="114999"/>
            </a:pPr>
            <a:r>
              <a:rPr lang="en-US" dirty="0">
                <a:ea typeface="+mn-lt"/>
                <a:cs typeface="+mn-lt"/>
              </a:rPr>
              <a:t>An array must be defined just like any other object. The definition includes the</a:t>
            </a:r>
            <a:r>
              <a:rPr lang="en-US" b="1" dirty="0">
                <a:ea typeface="+mn-lt"/>
                <a:cs typeface="+mn-lt"/>
              </a:rPr>
              <a:t> array name</a:t>
            </a:r>
            <a:r>
              <a:rPr lang="en-US" dirty="0">
                <a:ea typeface="+mn-lt"/>
                <a:cs typeface="+mn-lt"/>
              </a:rPr>
              <a:t> and the </a:t>
            </a:r>
            <a:r>
              <a:rPr lang="en-US" b="1" dirty="0">
                <a:ea typeface="+mn-lt"/>
                <a:cs typeface="+mn-lt"/>
              </a:rPr>
              <a:t>type</a:t>
            </a:r>
            <a:r>
              <a:rPr lang="en-US" dirty="0">
                <a:ea typeface="+mn-lt"/>
                <a:cs typeface="+mn-lt"/>
              </a:rPr>
              <a:t> and </a:t>
            </a:r>
            <a:r>
              <a:rPr lang="en-US" b="1" dirty="0">
                <a:ea typeface="+mn-lt"/>
                <a:cs typeface="+mn-lt"/>
              </a:rPr>
              <a:t>number</a:t>
            </a:r>
            <a:r>
              <a:rPr lang="en-US" dirty="0">
                <a:ea typeface="+mn-lt"/>
                <a:cs typeface="+mn-lt"/>
              </a:rPr>
              <a:t> of array elements.</a:t>
            </a:r>
            <a:endParaRPr lang="en-US" dirty="0"/>
          </a:p>
        </p:txBody>
      </p:sp>
      <p:pic>
        <p:nvPicPr>
          <p:cNvPr id="4" name="Picture 4" descr="A picture containing logo&#10;&#10;Description automatically generated">
            <a:extLst>
              <a:ext uri="{FF2B5EF4-FFF2-40B4-BE49-F238E27FC236}">
                <a16:creationId xmlns:a16="http://schemas.microsoft.com/office/drawing/2014/main" id="{99FEFF7F-2009-81DC-041C-C449B5DA0F56}"/>
              </a:ext>
            </a:extLst>
          </p:cNvPr>
          <p:cNvPicPr>
            <a:picLocks noChangeAspect="1"/>
          </p:cNvPicPr>
          <p:nvPr/>
        </p:nvPicPr>
        <p:blipFill>
          <a:blip r:embed="rId2"/>
          <a:stretch>
            <a:fillRect/>
          </a:stretch>
        </p:blipFill>
        <p:spPr>
          <a:xfrm>
            <a:off x="1679894" y="5055962"/>
            <a:ext cx="8232183" cy="857680"/>
          </a:xfrm>
          <a:prstGeom prst="rect">
            <a:avLst/>
          </a:prstGeom>
        </p:spPr>
      </p:pic>
    </p:spTree>
    <p:extLst>
      <p:ext uri="{BB962C8B-B14F-4D97-AF65-F5344CB8AC3E}">
        <p14:creationId xmlns:p14="http://schemas.microsoft.com/office/powerpoint/2010/main" val="207665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DB60-8B9E-D7A8-268A-64E3664DDE41}"/>
              </a:ext>
            </a:extLst>
          </p:cNvPr>
          <p:cNvSpPr>
            <a:spLocks noGrp="1"/>
          </p:cNvSpPr>
          <p:nvPr>
            <p:ph type="title"/>
          </p:nvPr>
        </p:nvSpPr>
        <p:spPr/>
        <p:txBody>
          <a:bodyPr/>
          <a:lstStyle/>
          <a:p>
            <a:r>
              <a:rPr lang="en-US" dirty="0">
                <a:ea typeface="+mj-lt"/>
                <a:cs typeface="+mj-lt"/>
              </a:rPr>
              <a:t>Index for Array Elements</a:t>
            </a:r>
            <a:endParaRPr lang="en-US" dirty="0"/>
          </a:p>
        </p:txBody>
      </p:sp>
      <p:sp>
        <p:nvSpPr>
          <p:cNvPr id="3" name="Content Placeholder 2">
            <a:extLst>
              <a:ext uri="{FF2B5EF4-FFF2-40B4-BE49-F238E27FC236}">
                <a16:creationId xmlns:a16="http://schemas.microsoft.com/office/drawing/2014/main" id="{75200498-4436-9D63-3D4E-6D6B5095C56D}"/>
              </a:ext>
            </a:extLst>
          </p:cNvPr>
          <p:cNvSpPr>
            <a:spLocks noGrp="1"/>
          </p:cNvSpPr>
          <p:nvPr>
            <p:ph idx="1"/>
          </p:nvPr>
        </p:nvSpPr>
        <p:spPr/>
        <p:txBody>
          <a:bodyPr>
            <a:normAutofit fontScale="92500" lnSpcReduction="10000"/>
          </a:bodyPr>
          <a:lstStyle/>
          <a:p>
            <a:r>
              <a:rPr lang="en-US" dirty="0">
                <a:ea typeface="+mn-lt"/>
                <a:cs typeface="+mn-lt"/>
              </a:rPr>
              <a:t>The subscript operator [ ] is used to access individual array elements. In C++ an index always begins at zero. The elements belonging to the array </a:t>
            </a:r>
            <a:r>
              <a:rPr lang="en-US" dirty="0" err="1">
                <a:ea typeface="+mn-lt"/>
                <a:cs typeface="+mn-lt"/>
              </a:rPr>
              <a:t>arr</a:t>
            </a:r>
            <a:r>
              <a:rPr lang="en-US" dirty="0">
                <a:ea typeface="+mn-lt"/>
                <a:cs typeface="+mn-lt"/>
              </a:rPr>
              <a:t> are thus </a:t>
            </a:r>
            <a:r>
              <a:rPr lang="en-US" dirty="0" err="1">
                <a:ea typeface="+mn-lt"/>
                <a:cs typeface="+mn-lt"/>
              </a:rPr>
              <a:t>arr</a:t>
            </a:r>
            <a:r>
              <a:rPr lang="en-US" dirty="0">
                <a:ea typeface="+mn-lt"/>
                <a:cs typeface="+mn-lt"/>
              </a:rPr>
              <a:t>[0], </a:t>
            </a:r>
            <a:r>
              <a:rPr lang="en-US" dirty="0" err="1">
                <a:ea typeface="+mn-lt"/>
                <a:cs typeface="+mn-lt"/>
              </a:rPr>
              <a:t>arr</a:t>
            </a:r>
            <a:r>
              <a:rPr lang="en-US" dirty="0">
                <a:ea typeface="+mn-lt"/>
                <a:cs typeface="+mn-lt"/>
              </a:rPr>
              <a:t>[1] , </a:t>
            </a:r>
            <a:r>
              <a:rPr lang="en-US" dirty="0" err="1">
                <a:ea typeface="+mn-lt"/>
                <a:cs typeface="+mn-lt"/>
              </a:rPr>
              <a:t>arr</a:t>
            </a:r>
            <a:r>
              <a:rPr lang="en-US" dirty="0">
                <a:ea typeface="+mn-lt"/>
                <a:cs typeface="+mn-lt"/>
              </a:rPr>
              <a:t>[2], ... , </a:t>
            </a:r>
            <a:r>
              <a:rPr lang="en-US" dirty="0" err="1">
                <a:ea typeface="+mn-lt"/>
                <a:cs typeface="+mn-lt"/>
              </a:rPr>
              <a:t>arr</a:t>
            </a:r>
            <a:r>
              <a:rPr lang="en-US" dirty="0">
                <a:ea typeface="+mn-lt"/>
                <a:cs typeface="+mn-lt"/>
              </a:rPr>
              <a:t>[9] </a:t>
            </a:r>
          </a:p>
          <a:p>
            <a:pPr>
              <a:buSzPct val="114999"/>
            </a:pPr>
            <a:r>
              <a:rPr lang="en-US" dirty="0">
                <a:ea typeface="+mn-lt"/>
                <a:cs typeface="+mn-lt"/>
              </a:rPr>
              <a:t>The index of the last array element is thus 1 lower than the number of array elements. Any int expression can be used as an index. The subscript operator [ ] has high precedence, just like the class member operators . and -&gt; . </a:t>
            </a:r>
          </a:p>
          <a:p>
            <a:pPr>
              <a:buSzPct val="114999"/>
            </a:pPr>
            <a:r>
              <a:rPr lang="en-US" dirty="0">
                <a:ea typeface="+mn-lt"/>
                <a:cs typeface="+mn-lt"/>
              </a:rPr>
              <a:t>No error message is issued if the index exceeds the valid index range. As a programmer, you need to be particularly careful to avoid this error! However, you can define a class to perform range checking for indices.</a:t>
            </a:r>
            <a:endParaRPr lang="en-US"/>
          </a:p>
        </p:txBody>
      </p:sp>
    </p:spTree>
    <p:extLst>
      <p:ext uri="{BB962C8B-B14F-4D97-AF65-F5344CB8AC3E}">
        <p14:creationId xmlns:p14="http://schemas.microsoft.com/office/powerpoint/2010/main" val="65268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2BE1-DE8B-8C8F-1D7E-164054DD5E41}"/>
              </a:ext>
            </a:extLst>
          </p:cNvPr>
          <p:cNvSpPr>
            <a:spLocks noGrp="1"/>
          </p:cNvSpPr>
          <p:nvPr>
            <p:ph type="title"/>
          </p:nvPr>
        </p:nvSpPr>
        <p:spPr/>
        <p:txBody>
          <a:bodyPr/>
          <a:lstStyle/>
          <a:p>
            <a:r>
              <a:rPr lang="en-US" dirty="0">
                <a:ea typeface="+mj-lt"/>
                <a:cs typeface="+mj-lt"/>
              </a:rPr>
              <a:t>Index for Array Elements</a:t>
            </a:r>
            <a:endParaRPr lang="en-US" dirty="0"/>
          </a:p>
        </p:txBody>
      </p:sp>
      <p:sp>
        <p:nvSpPr>
          <p:cNvPr id="3" name="Content Placeholder 2">
            <a:extLst>
              <a:ext uri="{FF2B5EF4-FFF2-40B4-BE49-F238E27FC236}">
                <a16:creationId xmlns:a16="http://schemas.microsoft.com/office/drawing/2014/main" id="{588F0E2E-8D50-739A-9019-B4040BA0B96F}"/>
              </a:ext>
            </a:extLst>
          </p:cNvPr>
          <p:cNvSpPr>
            <a:spLocks noGrp="1"/>
          </p:cNvSpPr>
          <p:nvPr>
            <p:ph idx="1"/>
          </p:nvPr>
        </p:nvSpPr>
        <p:spPr/>
        <p:txBody>
          <a:bodyPr>
            <a:normAutofit fontScale="92500" lnSpcReduction="10000"/>
          </a:bodyPr>
          <a:lstStyle/>
          <a:p>
            <a:r>
              <a:rPr lang="en-US" dirty="0">
                <a:ea typeface="+mn-lt"/>
                <a:cs typeface="+mn-lt"/>
              </a:rPr>
              <a:t>You can create an array from any type with the exception of some special types, such as void and certain classes.</a:t>
            </a:r>
          </a:p>
          <a:p>
            <a:pPr>
              <a:buSzPct val="114999"/>
            </a:pPr>
            <a:endParaRPr lang="en-US" dirty="0"/>
          </a:p>
          <a:p>
            <a:pPr>
              <a:buSzPct val="114999"/>
            </a:pPr>
            <a:endParaRPr lang="en-US" dirty="0"/>
          </a:p>
          <a:p>
            <a:pPr>
              <a:buSzPct val="114999"/>
            </a:pPr>
            <a:endParaRPr lang="en-US" dirty="0"/>
          </a:p>
          <a:p>
            <a:pPr>
              <a:buSzPct val="114999"/>
            </a:pPr>
            <a:endParaRPr lang="en-US" dirty="0"/>
          </a:p>
          <a:p>
            <a:pPr>
              <a:buSzPct val="114999"/>
            </a:pPr>
            <a:r>
              <a:rPr lang="en-US" dirty="0">
                <a:ea typeface="+mn-lt"/>
                <a:cs typeface="+mn-lt"/>
              </a:rPr>
              <a:t>This example defines an array called number with 20 short elements and assigns the values 0, 10, 20, ... , 190 to the elements. </a:t>
            </a:r>
            <a:endParaRPr lang="en-US" dirty="0"/>
          </a:p>
        </p:txBody>
      </p:sp>
      <p:pic>
        <p:nvPicPr>
          <p:cNvPr id="4" name="Picture 4">
            <a:extLst>
              <a:ext uri="{FF2B5EF4-FFF2-40B4-BE49-F238E27FC236}">
                <a16:creationId xmlns:a16="http://schemas.microsoft.com/office/drawing/2014/main" id="{D00D98F8-3544-8DB2-5DE6-3F09AFB9460D}"/>
              </a:ext>
            </a:extLst>
          </p:cNvPr>
          <p:cNvPicPr>
            <a:picLocks noChangeAspect="1"/>
          </p:cNvPicPr>
          <p:nvPr/>
        </p:nvPicPr>
        <p:blipFill>
          <a:blip r:embed="rId2"/>
          <a:stretch>
            <a:fillRect/>
          </a:stretch>
        </p:blipFill>
        <p:spPr>
          <a:xfrm>
            <a:off x="2558872" y="3517619"/>
            <a:ext cx="6772759" cy="1078398"/>
          </a:xfrm>
          <a:prstGeom prst="rect">
            <a:avLst/>
          </a:prstGeom>
        </p:spPr>
      </p:pic>
    </p:spTree>
    <p:extLst>
      <p:ext uri="{BB962C8B-B14F-4D97-AF65-F5344CB8AC3E}">
        <p14:creationId xmlns:p14="http://schemas.microsoft.com/office/powerpoint/2010/main" val="235525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6223-EA91-D244-4AD1-7D43DD6F840A}"/>
              </a:ext>
            </a:extLst>
          </p:cNvPr>
          <p:cNvSpPr>
            <a:spLocks noGrp="1"/>
          </p:cNvSpPr>
          <p:nvPr>
            <p:ph type="title"/>
          </p:nvPr>
        </p:nvSpPr>
        <p:spPr/>
        <p:txBody>
          <a:bodyPr/>
          <a:lstStyle/>
          <a:p>
            <a:r>
              <a:rPr lang="en-US" dirty="0">
                <a:ea typeface="+mj-lt"/>
                <a:cs typeface="+mj-lt"/>
              </a:rPr>
              <a:t>Initialization List</a:t>
            </a:r>
            <a:endParaRPr lang="en-US" dirty="0"/>
          </a:p>
        </p:txBody>
      </p:sp>
      <p:sp>
        <p:nvSpPr>
          <p:cNvPr id="3" name="Content Placeholder 2">
            <a:extLst>
              <a:ext uri="{FF2B5EF4-FFF2-40B4-BE49-F238E27FC236}">
                <a16:creationId xmlns:a16="http://schemas.microsoft.com/office/drawing/2014/main" id="{6561EFF1-95AB-A883-AFE1-A19C489F1C67}"/>
              </a:ext>
            </a:extLst>
          </p:cNvPr>
          <p:cNvSpPr>
            <a:spLocks noGrp="1"/>
          </p:cNvSpPr>
          <p:nvPr>
            <p:ph idx="1"/>
          </p:nvPr>
        </p:nvSpPr>
        <p:spPr/>
        <p:txBody>
          <a:bodyPr>
            <a:normAutofit fontScale="70000" lnSpcReduction="20000"/>
          </a:bodyPr>
          <a:lstStyle/>
          <a:p>
            <a:r>
              <a:rPr lang="en-US" dirty="0">
                <a:ea typeface="+mn-lt"/>
                <a:cs typeface="+mn-lt"/>
              </a:rPr>
              <a:t>Arrays can be initialized when you define them. A list containing the values for the individual array elements is used to initialize the array:</a:t>
            </a:r>
          </a:p>
          <a:p>
            <a:pPr>
              <a:buSzPct val="114999"/>
            </a:pPr>
            <a:endParaRPr lang="en-US" dirty="0"/>
          </a:p>
          <a:p>
            <a:pPr>
              <a:buSzPct val="114999"/>
            </a:pPr>
            <a:endParaRPr lang="en-US" dirty="0"/>
          </a:p>
          <a:p>
            <a:pPr>
              <a:buSzPct val="114999"/>
            </a:pPr>
            <a:r>
              <a:rPr lang="en-US" dirty="0">
                <a:ea typeface="+mn-lt"/>
                <a:cs typeface="+mn-lt"/>
              </a:rPr>
              <a:t>A value of 30 is assigned to num[0], 50 to num[1], and 80 to num[2]. If you initialize an array when you define it, you do not need to state its length.</a:t>
            </a:r>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In this case, the length of the array is equal to the number of initial values. If the array length is explicitly stated in the definition and is larger than the number of initial values, any remaining array elements are set to zero. If, in contrast, the number of initial values exceeds the array length, the surplus values are ignored.</a:t>
            </a:r>
          </a:p>
        </p:txBody>
      </p:sp>
      <p:pic>
        <p:nvPicPr>
          <p:cNvPr id="4" name="Picture 4" descr="A picture containing text&#10;&#10;Description automatically generated">
            <a:extLst>
              <a:ext uri="{FF2B5EF4-FFF2-40B4-BE49-F238E27FC236}">
                <a16:creationId xmlns:a16="http://schemas.microsoft.com/office/drawing/2014/main" id="{48927DDA-5100-C43F-1626-8AAAD2DF5DE5}"/>
              </a:ext>
            </a:extLst>
          </p:cNvPr>
          <p:cNvPicPr>
            <a:picLocks noChangeAspect="1"/>
          </p:cNvPicPr>
          <p:nvPr/>
        </p:nvPicPr>
        <p:blipFill>
          <a:blip r:embed="rId2"/>
          <a:stretch>
            <a:fillRect/>
          </a:stretch>
        </p:blipFill>
        <p:spPr>
          <a:xfrm>
            <a:off x="1650569" y="3116571"/>
            <a:ext cx="4512589" cy="515079"/>
          </a:xfrm>
          <a:prstGeom prst="rect">
            <a:avLst/>
          </a:prstGeom>
        </p:spPr>
      </p:pic>
      <p:pic>
        <p:nvPicPr>
          <p:cNvPr id="5" name="Picture 5">
            <a:extLst>
              <a:ext uri="{FF2B5EF4-FFF2-40B4-BE49-F238E27FC236}">
                <a16:creationId xmlns:a16="http://schemas.microsoft.com/office/drawing/2014/main" id="{51C637F0-E161-091B-C44E-2B174B79E416}"/>
              </a:ext>
            </a:extLst>
          </p:cNvPr>
          <p:cNvPicPr>
            <a:picLocks noChangeAspect="1"/>
          </p:cNvPicPr>
          <p:nvPr/>
        </p:nvPicPr>
        <p:blipFill>
          <a:blip r:embed="rId3"/>
          <a:stretch>
            <a:fillRect/>
          </a:stretch>
        </p:blipFill>
        <p:spPr>
          <a:xfrm>
            <a:off x="1566621" y="4383490"/>
            <a:ext cx="4912961" cy="486799"/>
          </a:xfrm>
          <a:prstGeom prst="rect">
            <a:avLst/>
          </a:prstGeom>
        </p:spPr>
      </p:pic>
    </p:spTree>
    <p:extLst>
      <p:ext uri="{BB962C8B-B14F-4D97-AF65-F5344CB8AC3E}">
        <p14:creationId xmlns:p14="http://schemas.microsoft.com/office/powerpoint/2010/main" val="201827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F8D1-C855-0BCB-9FAE-1381723FA349}"/>
              </a:ext>
            </a:extLst>
          </p:cNvPr>
          <p:cNvSpPr>
            <a:spLocks noGrp="1"/>
          </p:cNvSpPr>
          <p:nvPr>
            <p:ph type="title"/>
          </p:nvPr>
        </p:nvSpPr>
        <p:spPr/>
        <p:txBody>
          <a:bodyPr/>
          <a:lstStyle/>
          <a:p>
            <a:r>
              <a:rPr lang="en-US" dirty="0"/>
              <a:t>Initialization List</a:t>
            </a:r>
            <a:endParaRPr lang="en-US" dirty="0">
              <a:ea typeface="+mj-lt"/>
              <a:cs typeface="+mj-lt"/>
            </a:endParaRPr>
          </a:p>
        </p:txBody>
      </p:sp>
      <p:sp>
        <p:nvSpPr>
          <p:cNvPr id="3" name="Content Placeholder 2">
            <a:extLst>
              <a:ext uri="{FF2B5EF4-FFF2-40B4-BE49-F238E27FC236}">
                <a16:creationId xmlns:a16="http://schemas.microsoft.com/office/drawing/2014/main" id="{17B85ECE-213A-5C4F-4E1F-833B25AD4A0B}"/>
              </a:ext>
            </a:extLst>
          </p:cNvPr>
          <p:cNvSpPr>
            <a:spLocks noGrp="1"/>
          </p:cNvSpPr>
          <p:nvPr>
            <p:ph idx="1"/>
          </p:nvPr>
        </p:nvSpPr>
        <p:spPr/>
        <p:txBody>
          <a:bodyPr>
            <a:normAutofit/>
          </a:bodyPr>
          <a:lstStyle/>
          <a:p>
            <a:r>
              <a:rPr lang="en-US" dirty="0">
                <a:ea typeface="+mn-lt"/>
                <a:cs typeface="+mn-lt"/>
              </a:rPr>
              <a:t>Locally defined arrays are created on the stack at program runtime. You should therefore be aware of the following issues when defining arrays: </a:t>
            </a:r>
          </a:p>
          <a:p>
            <a:pPr lvl="1">
              <a:buSzPct val="114999"/>
            </a:pPr>
            <a:r>
              <a:rPr lang="en-US" dirty="0">
                <a:ea typeface="+mn-lt"/>
                <a:cs typeface="+mn-lt"/>
              </a:rPr>
              <a:t>Arrays that occupy a large amount of memory (e.g., more than one </a:t>
            </a:r>
            <a:r>
              <a:rPr lang="en-US" dirty="0" err="1">
                <a:ea typeface="+mn-lt"/>
                <a:cs typeface="+mn-lt"/>
              </a:rPr>
              <a:t>kbyte</a:t>
            </a:r>
            <a:r>
              <a:rPr lang="en-US" dirty="0">
                <a:ea typeface="+mn-lt"/>
                <a:cs typeface="+mn-lt"/>
              </a:rPr>
              <a:t>) should be defined as global or static. </a:t>
            </a:r>
          </a:p>
          <a:p>
            <a:pPr lvl="1">
              <a:buSzPct val="114999"/>
            </a:pPr>
            <a:r>
              <a:rPr lang="en-US" dirty="0">
                <a:ea typeface="+mn-lt"/>
                <a:cs typeface="+mn-lt"/>
              </a:rPr>
              <a:t>Unless they are initialized, the elements of a local array will not necessarily have a definite value. Values are normally assigned by means of a loop. </a:t>
            </a:r>
            <a:endParaRPr lang="en-US">
              <a:ea typeface="+mn-lt"/>
              <a:cs typeface="+mn-lt"/>
            </a:endParaRPr>
          </a:p>
          <a:p>
            <a:pPr>
              <a:buSzPct val="114999"/>
            </a:pPr>
            <a:r>
              <a:rPr lang="en-US" dirty="0">
                <a:ea typeface="+mn-lt"/>
                <a:cs typeface="+mn-lt"/>
              </a:rPr>
              <a:t>You cannot assign a vector to another vector. However, you can overload the assignment operator within a class designed to represent arrays.</a:t>
            </a:r>
            <a:endParaRPr lang="en-US" dirty="0"/>
          </a:p>
        </p:txBody>
      </p:sp>
    </p:spTree>
    <p:extLst>
      <p:ext uri="{BB962C8B-B14F-4D97-AF65-F5344CB8AC3E}">
        <p14:creationId xmlns:p14="http://schemas.microsoft.com/office/powerpoint/2010/main" val="180342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F65B-F686-7EE9-6E1F-E0B55F73F229}"/>
              </a:ext>
            </a:extLst>
          </p:cNvPr>
          <p:cNvSpPr>
            <a:spLocks noGrp="1"/>
          </p:cNvSpPr>
          <p:nvPr>
            <p:ph type="title"/>
          </p:nvPr>
        </p:nvSpPr>
        <p:spPr/>
        <p:txBody>
          <a:bodyPr/>
          <a:lstStyle/>
          <a:p>
            <a:r>
              <a:rPr lang="en-US" dirty="0">
                <a:ea typeface="+mj-lt"/>
                <a:cs typeface="+mj-lt"/>
              </a:rPr>
              <a:t>The first twenty Fibonacci numbers</a:t>
            </a:r>
            <a:endParaRPr lang="en-US" dirty="0"/>
          </a:p>
        </p:txBody>
      </p:sp>
      <p:sp>
        <p:nvSpPr>
          <p:cNvPr id="3" name="Content Placeholder 2">
            <a:extLst>
              <a:ext uri="{FF2B5EF4-FFF2-40B4-BE49-F238E27FC236}">
                <a16:creationId xmlns:a16="http://schemas.microsoft.com/office/drawing/2014/main" id="{ADC73E61-06FB-341F-C7E2-0CAB7DC43981}"/>
              </a:ext>
            </a:extLst>
          </p:cNvPr>
          <p:cNvSpPr>
            <a:spLocks noGrp="1"/>
          </p:cNvSpPr>
          <p:nvPr>
            <p:ph idx="1"/>
          </p:nvPr>
        </p:nvSpPr>
        <p:spPr>
          <a:xfrm>
            <a:off x="1237282" y="2234050"/>
            <a:ext cx="9601196" cy="4029274"/>
          </a:xfrm>
        </p:spPr>
        <p:txBody>
          <a:bodyPr>
            <a:normAutofit fontScale="92500" lnSpcReduction="20000"/>
          </a:bodyPr>
          <a:lstStyle/>
          <a:p>
            <a:pPr marL="0" indent="0">
              <a:buNone/>
            </a:pPr>
            <a:endParaRPr lang="en-US" b="1" dirty="0">
              <a:solidFill>
                <a:srgbClr val="FF0000"/>
              </a:solidFill>
              <a:ea typeface="+mn-lt"/>
              <a:cs typeface="+mn-lt"/>
            </a:endParaRPr>
          </a:p>
          <a:p>
            <a:pPr>
              <a:buSzPct val="114999"/>
            </a:pPr>
            <a:r>
              <a:rPr lang="en-US" dirty="0">
                <a:ea typeface="+mn-lt"/>
                <a:cs typeface="+mn-lt"/>
              </a:rPr>
              <a:t>Fibonacci numbers are useful for representing natural growth. In computer science, Fibonacci numbers are used for things like memory management and hashing. </a:t>
            </a:r>
            <a:endParaRPr lang="en-US" b="1" dirty="0">
              <a:solidFill>
                <a:srgbClr val="FF0000"/>
              </a:solidFill>
              <a:ea typeface="+mn-lt"/>
              <a:cs typeface="+mn-lt"/>
            </a:endParaRPr>
          </a:p>
          <a:p>
            <a:pPr>
              <a:buSzPct val="114999"/>
            </a:pPr>
            <a:r>
              <a:rPr lang="en-US" dirty="0">
                <a:ea typeface="+mn-lt"/>
                <a:cs typeface="+mn-lt"/>
              </a:rPr>
              <a:t>Their definition is as follows: </a:t>
            </a:r>
            <a:endParaRPr lang="en-US" b="1" dirty="0">
              <a:solidFill>
                <a:srgbClr val="FF0000"/>
              </a:solidFill>
              <a:ea typeface="+mn-lt"/>
              <a:cs typeface="+mn-lt"/>
            </a:endParaRPr>
          </a:p>
          <a:p>
            <a:pPr lvl="1">
              <a:buSzPct val="114999"/>
            </a:pPr>
            <a:r>
              <a:rPr lang="en-US" dirty="0">
                <a:ea typeface="+mn-lt"/>
                <a:cs typeface="+mn-lt"/>
              </a:rPr>
              <a:t>the first Fibonacci number is 0, the second is 1 </a:t>
            </a:r>
            <a:endParaRPr lang="en-US" b="1">
              <a:solidFill>
                <a:srgbClr val="FF0000"/>
              </a:solidFill>
              <a:ea typeface="+mn-lt"/>
              <a:cs typeface="+mn-lt"/>
            </a:endParaRPr>
          </a:p>
          <a:p>
            <a:pPr lvl="1">
              <a:buSzPct val="114999"/>
            </a:pPr>
            <a:r>
              <a:rPr lang="en-US" dirty="0">
                <a:ea typeface="+mn-lt"/>
                <a:cs typeface="+mn-lt"/>
              </a:rPr>
              <a:t>each subsequent Fibonacci number is the sum of its two immediate predecessors. </a:t>
            </a:r>
            <a:endParaRPr lang="en-US" b="1">
              <a:solidFill>
                <a:srgbClr val="FF0000"/>
              </a:solidFill>
              <a:ea typeface="+mn-lt"/>
              <a:cs typeface="+mn-lt"/>
            </a:endParaRPr>
          </a:p>
          <a:p>
            <a:pPr>
              <a:buSzPct val="114999"/>
            </a:pPr>
            <a:r>
              <a:rPr lang="en-US" dirty="0">
                <a:ea typeface="+mn-lt"/>
                <a:cs typeface="+mn-lt"/>
              </a:rPr>
              <a:t>This results in the following sequence: 0, 1, 1, 2, 3, 5, 8, 13, .... The quotient of a Fibonacci number and its predecessor is referred to as a Fibonacci quotient. The sequence of Fibonacci quotients, 1/1, 2/1, 3/2, ..., converges towards the threshold value (1 + √5)/2.</a:t>
            </a:r>
            <a:endParaRPr lang="en-US" b="1">
              <a:solidFill>
                <a:srgbClr val="FF0000"/>
              </a:solidFill>
              <a:ea typeface="+mn-lt"/>
              <a:cs typeface="+mn-lt"/>
            </a:endParaRPr>
          </a:p>
          <a:p>
            <a:pPr>
              <a:buSzPct val="114999"/>
            </a:pPr>
            <a:r>
              <a:rPr lang="en-US" b="1" dirty="0">
                <a:solidFill>
                  <a:srgbClr val="FF0000"/>
                </a:solidFill>
                <a:ea typeface="+mn-lt"/>
                <a:cs typeface="+mn-lt"/>
              </a:rPr>
              <a:t>EXAMPLE: </a:t>
            </a:r>
            <a:r>
              <a:rPr lang="en-US" b="1" dirty="0">
                <a:solidFill>
                  <a:srgbClr val="FF0000"/>
                </a:solidFill>
              </a:rPr>
              <a:t>First twenty Fibonacci numbers and their quotients</a:t>
            </a:r>
            <a:endParaRPr lang="en-US" dirty="0">
              <a:solidFill>
                <a:srgbClr val="262626"/>
              </a:solidFill>
            </a:endParaRPr>
          </a:p>
        </p:txBody>
      </p:sp>
    </p:spTree>
    <p:extLst>
      <p:ext uri="{BB962C8B-B14F-4D97-AF65-F5344CB8AC3E}">
        <p14:creationId xmlns:p14="http://schemas.microsoft.com/office/powerpoint/2010/main" val="329176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7855-39E0-378D-BD74-3F5ED15E5608}"/>
              </a:ext>
            </a:extLst>
          </p:cNvPr>
          <p:cNvSpPr>
            <a:spLocks noGrp="1"/>
          </p:cNvSpPr>
          <p:nvPr>
            <p:ph type="title"/>
          </p:nvPr>
        </p:nvSpPr>
        <p:spPr/>
        <p:txBody>
          <a:bodyPr/>
          <a:lstStyle/>
          <a:p>
            <a:r>
              <a:rPr lang="en-US" dirty="0">
                <a:ea typeface="+mj-lt"/>
                <a:cs typeface="+mj-lt"/>
              </a:rPr>
              <a:t>C Strings</a:t>
            </a:r>
            <a:endParaRPr lang="en-US" dirty="0"/>
          </a:p>
        </p:txBody>
      </p:sp>
      <p:sp>
        <p:nvSpPr>
          <p:cNvPr id="3" name="Content Placeholder 2">
            <a:extLst>
              <a:ext uri="{FF2B5EF4-FFF2-40B4-BE49-F238E27FC236}">
                <a16:creationId xmlns:a16="http://schemas.microsoft.com/office/drawing/2014/main" id="{A04006A2-60AD-5930-EA7E-C58B186B856E}"/>
              </a:ext>
            </a:extLst>
          </p:cNvPr>
          <p:cNvSpPr>
            <a:spLocks noGrp="1"/>
          </p:cNvSpPr>
          <p:nvPr>
            <p:ph idx="1"/>
          </p:nvPr>
        </p:nvSpPr>
        <p:spPr/>
        <p:txBody>
          <a:bodyPr vert="horz" lIns="91440" tIns="45720" rIns="91440" bIns="45720" rtlCol="0" anchor="t">
            <a:noAutofit/>
          </a:bodyPr>
          <a:lstStyle/>
          <a:p>
            <a:r>
              <a:rPr lang="en-US" sz="1600" dirty="0">
                <a:ea typeface="+mn-lt"/>
                <a:cs typeface="+mn-lt"/>
              </a:rPr>
              <a:t>Arrays whose elements are of char type are often used as data communication buffers. However, their most common use is for string storage. One way of representing a string is to store the string and the terminating null character '\0' in a char array. When you define an array, you can use a string constant to initialize the array.</a:t>
            </a:r>
          </a:p>
          <a:p>
            <a:pPr>
              <a:buSzPct val="114999"/>
            </a:pPr>
            <a:endParaRPr lang="en-US" sz="1600" dirty="0"/>
          </a:p>
          <a:p>
            <a:pPr>
              <a:buSzPct val="114999"/>
            </a:pPr>
            <a:endParaRPr lang="en-US" sz="1600" dirty="0">
              <a:ea typeface="+mn-lt"/>
              <a:cs typeface="+mn-lt"/>
            </a:endParaRPr>
          </a:p>
          <a:p>
            <a:pPr>
              <a:buSzPct val="114999"/>
            </a:pPr>
            <a:endParaRPr lang="en-US" sz="1600" dirty="0">
              <a:ea typeface="+mn-lt"/>
              <a:cs typeface="+mn-lt"/>
            </a:endParaRPr>
          </a:p>
          <a:p>
            <a:pPr>
              <a:buSzPct val="114999"/>
            </a:pPr>
            <a:r>
              <a:rPr lang="en-US" sz="1600" dirty="0">
                <a:ea typeface="+mn-lt"/>
                <a:cs typeface="+mn-lt"/>
              </a:rPr>
              <a:t>This definition is equivalent to char name[] = { '</a:t>
            </a:r>
            <a:r>
              <a:rPr lang="en-US" sz="1600" dirty="0" err="1">
                <a:ea typeface="+mn-lt"/>
                <a:cs typeface="+mn-lt"/>
              </a:rPr>
              <a:t>H','u','g','o</a:t>
            </a:r>
            <a:r>
              <a:rPr lang="en-US" sz="1600" dirty="0">
                <a:ea typeface="+mn-lt"/>
                <a:cs typeface="+mn-lt"/>
              </a:rPr>
              <a:t>','\0' };</a:t>
            </a:r>
          </a:p>
          <a:p>
            <a:pPr>
              <a:buSzPct val="114999"/>
            </a:pPr>
            <a:r>
              <a:rPr lang="en-US" sz="1600" dirty="0">
                <a:ea typeface="+mn-lt"/>
                <a:cs typeface="+mn-lt"/>
              </a:rPr>
              <a:t>As you can see, the string name occupies five bytes, including an additional byte for the null character. If you need to allocate more memory, you can state the size of the array explicitly. In the C language, strings are usually represented as char vectors with a terminating null character. In C++, strings of this type are referred to as C strings to distinguish them from objects of the string class.</a:t>
            </a:r>
          </a:p>
        </p:txBody>
      </p:sp>
      <p:pic>
        <p:nvPicPr>
          <p:cNvPr id="4" name="Picture 4">
            <a:extLst>
              <a:ext uri="{FF2B5EF4-FFF2-40B4-BE49-F238E27FC236}">
                <a16:creationId xmlns:a16="http://schemas.microsoft.com/office/drawing/2014/main" id="{7900DC03-342A-1280-7D9D-0E1AA58436D2}"/>
              </a:ext>
            </a:extLst>
          </p:cNvPr>
          <p:cNvPicPr>
            <a:picLocks noChangeAspect="1"/>
          </p:cNvPicPr>
          <p:nvPr/>
        </p:nvPicPr>
        <p:blipFill>
          <a:blip r:embed="rId2"/>
          <a:stretch>
            <a:fillRect/>
          </a:stretch>
        </p:blipFill>
        <p:spPr>
          <a:xfrm>
            <a:off x="1592449" y="3621770"/>
            <a:ext cx="5358538" cy="557276"/>
          </a:xfrm>
          <a:prstGeom prst="rect">
            <a:avLst/>
          </a:prstGeom>
        </p:spPr>
      </p:pic>
    </p:spTree>
    <p:extLst>
      <p:ext uri="{BB962C8B-B14F-4D97-AF65-F5344CB8AC3E}">
        <p14:creationId xmlns:p14="http://schemas.microsoft.com/office/powerpoint/2010/main" val="295101174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Organic</vt:lpstr>
      <vt:lpstr>A Complete Guide to Programming in C++</vt:lpstr>
      <vt:lpstr>Some additional videos</vt:lpstr>
      <vt:lpstr>Arrays</vt:lpstr>
      <vt:lpstr>Index for Array Elements</vt:lpstr>
      <vt:lpstr>Index for Array Elements</vt:lpstr>
      <vt:lpstr>Initialization List</vt:lpstr>
      <vt:lpstr>Initialization List</vt:lpstr>
      <vt:lpstr>The first twenty Fibonacci numbers</vt:lpstr>
      <vt:lpstr>C Strings</vt:lpstr>
      <vt:lpstr>C Strings and the string Class</vt:lpstr>
      <vt:lpstr>Declaring Class Arrays</vt:lpstr>
      <vt:lpstr>Explicit Initialization</vt:lpstr>
      <vt:lpstr>Multidimensional Arrays</vt:lpstr>
      <vt:lpstr>Arrays as Array Elements</vt:lpstr>
      <vt:lpstr>Example</vt:lpstr>
      <vt:lpstr>Encapsulating Arrays</vt:lpstr>
      <vt:lpstr>The Class TelList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2023-04-02T21:39:32Z</dcterms:created>
  <dcterms:modified xsi:type="dcterms:W3CDTF">2023-04-09T21:28:17Z</dcterms:modified>
</cp:coreProperties>
</file>