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6" r:id="rId2"/>
  </p:sldMasterIdLst>
  <p:sldIdLst>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79" r:id="rId22"/>
    <p:sldId id="280" r:id="rId23"/>
    <p:sldId id="281" r:id="rId24"/>
    <p:sldId id="282" r:id="rId25"/>
    <p:sldId id="283" r:id="rId26"/>
    <p:sldId id="284" r:id="rId27"/>
    <p:sldId id="285" r:id="rId28"/>
    <p:sldId id="286"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F95E89-90C0-51CB-CC0F-7FB0B92AF9E7}" v="1" dt="2023-04-12T21:47:31.323"/>
    <p1510:client id="{7A54DD3D-E25B-B7FF-73BC-8ABE685501D0}" v="559" dt="2023-04-11T23:55:02.521"/>
    <p1510:client id="{85F5DE77-9D01-4583-96ED-23D24D972A6F}" v="48" dt="2023-04-09T21:28:57.864"/>
    <p1510:client id="{B1885B0C-55A5-2CAC-7452-D5EAC33CC5BB}" v="27" dt="2023-04-11T23:56:54.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7A54DD3D-E25B-B7FF-73BC-8ABE685501D0}"/>
    <pc:docChg chg="addSld delSld modSld">
      <pc:chgData name="Boloz, Patrik" userId="S::patrikboloz@nmhu.edu::4a5f27e5-970c-49cb-a96d-452ff94b951a" providerId="AD" clId="Web-{7A54DD3D-E25B-B7FF-73BC-8ABE685501D0}" dt="2023-04-11T23:54:59.693" v="563" actId="20577"/>
      <pc:docMkLst>
        <pc:docMk/>
      </pc:docMkLst>
      <pc:sldChg chg="modSp del">
        <pc:chgData name="Boloz, Patrik" userId="S::patrikboloz@nmhu.edu::4a5f27e5-970c-49cb-a96d-452ff94b951a" providerId="AD" clId="Web-{7A54DD3D-E25B-B7FF-73BC-8ABE685501D0}" dt="2023-04-11T22:52:30.784" v="1"/>
        <pc:sldMkLst>
          <pc:docMk/>
          <pc:sldMk cId="553275373" sldId="258"/>
        </pc:sldMkLst>
        <pc:spChg chg="mod">
          <ac:chgData name="Boloz, Patrik" userId="S::patrikboloz@nmhu.edu::4a5f27e5-970c-49cb-a96d-452ff94b951a" providerId="AD" clId="Web-{7A54DD3D-E25B-B7FF-73BC-8ABE685501D0}" dt="2023-04-11T22:52:27.862" v="0" actId="20577"/>
          <ac:spMkLst>
            <pc:docMk/>
            <pc:sldMk cId="553275373" sldId="258"/>
            <ac:spMk id="3" creationId="{336818A3-559D-D1C8-0267-8D1ACF072013}"/>
          </ac:spMkLst>
        </pc:spChg>
      </pc:sldChg>
      <pc:sldChg chg="del">
        <pc:chgData name="Boloz, Patrik" userId="S::patrikboloz@nmhu.edu::4a5f27e5-970c-49cb-a96d-452ff94b951a" providerId="AD" clId="Web-{7A54DD3D-E25B-B7FF-73BC-8ABE685501D0}" dt="2023-04-11T23:46:05.343" v="384"/>
        <pc:sldMkLst>
          <pc:docMk/>
          <pc:sldMk cId="2877195409" sldId="259"/>
        </pc:sldMkLst>
      </pc:sldChg>
      <pc:sldChg chg="modSp new">
        <pc:chgData name="Boloz, Patrik" userId="S::patrikboloz@nmhu.edu::4a5f27e5-970c-49cb-a96d-452ff94b951a" providerId="AD" clId="Web-{7A54DD3D-E25B-B7FF-73BC-8ABE685501D0}" dt="2023-04-11T22:53:53.975" v="25" actId="20577"/>
        <pc:sldMkLst>
          <pc:docMk/>
          <pc:sldMk cId="217041453" sldId="260"/>
        </pc:sldMkLst>
        <pc:spChg chg="mod">
          <ac:chgData name="Boloz, Patrik" userId="S::patrikboloz@nmhu.edu::4a5f27e5-970c-49cb-a96d-452ff94b951a" providerId="AD" clId="Web-{7A54DD3D-E25B-B7FF-73BC-8ABE685501D0}" dt="2023-04-11T22:53:53.975" v="25" actId="20577"/>
          <ac:spMkLst>
            <pc:docMk/>
            <pc:sldMk cId="217041453" sldId="260"/>
            <ac:spMk id="2" creationId="{1037A51C-8321-6B7E-BCE9-6ACE2D820BD2}"/>
          </ac:spMkLst>
        </pc:spChg>
        <pc:spChg chg="mod">
          <ac:chgData name="Boloz, Patrik" userId="S::patrikboloz@nmhu.edu::4a5f27e5-970c-49cb-a96d-452ff94b951a" providerId="AD" clId="Web-{7A54DD3D-E25B-B7FF-73BC-8ABE685501D0}" dt="2023-04-11T22:53:43.975" v="16" actId="20577"/>
          <ac:spMkLst>
            <pc:docMk/>
            <pc:sldMk cId="217041453" sldId="260"/>
            <ac:spMk id="3" creationId="{87EC776A-E080-0791-729E-9A8E3E183CFC}"/>
          </ac:spMkLst>
        </pc:spChg>
      </pc:sldChg>
      <pc:sldChg chg="addSp delSp modSp new">
        <pc:chgData name="Boloz, Patrik" userId="S::patrikboloz@nmhu.edu::4a5f27e5-970c-49cb-a96d-452ff94b951a" providerId="AD" clId="Web-{7A54DD3D-E25B-B7FF-73BC-8ABE685501D0}" dt="2023-04-11T22:55:04.384" v="63" actId="1076"/>
        <pc:sldMkLst>
          <pc:docMk/>
          <pc:sldMk cId="145896233" sldId="261"/>
        </pc:sldMkLst>
        <pc:spChg chg="mod">
          <ac:chgData name="Boloz, Patrik" userId="S::patrikboloz@nmhu.edu::4a5f27e5-970c-49cb-a96d-452ff94b951a" providerId="AD" clId="Web-{7A54DD3D-E25B-B7FF-73BC-8ABE685501D0}" dt="2023-04-11T22:54:10.460" v="31" actId="20577"/>
          <ac:spMkLst>
            <pc:docMk/>
            <pc:sldMk cId="145896233" sldId="261"/>
            <ac:spMk id="2" creationId="{2C929A45-F3A3-E3A3-B00D-0ABE9925F117}"/>
          </ac:spMkLst>
        </pc:spChg>
        <pc:spChg chg="mod">
          <ac:chgData name="Boloz, Patrik" userId="S::patrikboloz@nmhu.edu::4a5f27e5-970c-49cb-a96d-452ff94b951a" providerId="AD" clId="Web-{7A54DD3D-E25B-B7FF-73BC-8ABE685501D0}" dt="2023-04-11T22:54:51.665" v="58" actId="20577"/>
          <ac:spMkLst>
            <pc:docMk/>
            <pc:sldMk cId="145896233" sldId="261"/>
            <ac:spMk id="3" creationId="{DDD655C1-5DCB-F4EE-A9BA-C4243041EF29}"/>
          </ac:spMkLst>
        </pc:spChg>
        <pc:picChg chg="add del mod">
          <ac:chgData name="Boloz, Patrik" userId="S::patrikboloz@nmhu.edu::4a5f27e5-970c-49cb-a96d-452ff94b951a" providerId="AD" clId="Web-{7A54DD3D-E25B-B7FF-73BC-8ABE685501D0}" dt="2023-04-11T22:54:33.180" v="40"/>
          <ac:picMkLst>
            <pc:docMk/>
            <pc:sldMk cId="145896233" sldId="261"/>
            <ac:picMk id="4" creationId="{7A31B94E-771E-0951-8B9D-D054E96A9A77}"/>
          </ac:picMkLst>
        </pc:picChg>
        <pc:picChg chg="add mod">
          <ac:chgData name="Boloz, Patrik" userId="S::patrikboloz@nmhu.edu::4a5f27e5-970c-49cb-a96d-452ff94b951a" providerId="AD" clId="Web-{7A54DD3D-E25B-B7FF-73BC-8ABE685501D0}" dt="2023-04-11T22:54:54.650" v="59" actId="1076"/>
          <ac:picMkLst>
            <pc:docMk/>
            <pc:sldMk cId="145896233" sldId="261"/>
            <ac:picMk id="5" creationId="{5C94CB55-87EC-B7FD-AA3C-E871508D7E76}"/>
          </ac:picMkLst>
        </pc:picChg>
        <pc:picChg chg="add mod">
          <ac:chgData name="Boloz, Patrik" userId="S::patrikboloz@nmhu.edu::4a5f27e5-970c-49cb-a96d-452ff94b951a" providerId="AD" clId="Web-{7A54DD3D-E25B-B7FF-73BC-8ABE685501D0}" dt="2023-04-11T22:55:04.384" v="63" actId="1076"/>
          <ac:picMkLst>
            <pc:docMk/>
            <pc:sldMk cId="145896233" sldId="261"/>
            <ac:picMk id="6" creationId="{79606808-D2D7-A096-0600-1D9C4AA7AD0D}"/>
          </ac:picMkLst>
        </pc:picChg>
      </pc:sldChg>
      <pc:sldChg chg="addSp modSp new">
        <pc:chgData name="Boloz, Patrik" userId="S::patrikboloz@nmhu.edu::4a5f27e5-970c-49cb-a96d-452ff94b951a" providerId="AD" clId="Web-{7A54DD3D-E25B-B7FF-73BC-8ABE685501D0}" dt="2023-04-11T22:56:03.559" v="84" actId="1076"/>
        <pc:sldMkLst>
          <pc:docMk/>
          <pc:sldMk cId="459120658" sldId="262"/>
        </pc:sldMkLst>
        <pc:spChg chg="mod">
          <ac:chgData name="Boloz, Patrik" userId="S::patrikboloz@nmhu.edu::4a5f27e5-970c-49cb-a96d-452ff94b951a" providerId="AD" clId="Web-{7A54DD3D-E25B-B7FF-73BC-8ABE685501D0}" dt="2023-04-11T22:55:09.541" v="65" actId="20577"/>
          <ac:spMkLst>
            <pc:docMk/>
            <pc:sldMk cId="459120658" sldId="262"/>
            <ac:spMk id="2" creationId="{434E152F-D995-9BEB-52AF-A7C240592AAA}"/>
          </ac:spMkLst>
        </pc:spChg>
        <pc:spChg chg="mod">
          <ac:chgData name="Boloz, Patrik" userId="S::patrikboloz@nmhu.edu::4a5f27e5-970c-49cb-a96d-452ff94b951a" providerId="AD" clId="Web-{7A54DD3D-E25B-B7FF-73BC-8ABE685501D0}" dt="2023-04-11T22:55:31.057" v="74" actId="20577"/>
          <ac:spMkLst>
            <pc:docMk/>
            <pc:sldMk cId="459120658" sldId="262"/>
            <ac:spMk id="3" creationId="{0929F37E-D367-5EAB-755A-94E90A760632}"/>
          </ac:spMkLst>
        </pc:spChg>
        <pc:picChg chg="add mod">
          <ac:chgData name="Boloz, Patrik" userId="S::patrikboloz@nmhu.edu::4a5f27e5-970c-49cb-a96d-452ff94b951a" providerId="AD" clId="Web-{7A54DD3D-E25B-B7FF-73BC-8ABE685501D0}" dt="2023-04-11T22:55:35.151" v="78" actId="1076"/>
          <ac:picMkLst>
            <pc:docMk/>
            <pc:sldMk cId="459120658" sldId="262"/>
            <ac:picMk id="4" creationId="{CFF6A7A7-8891-507F-A230-ECC71EF62FAF}"/>
          </ac:picMkLst>
        </pc:picChg>
        <pc:picChg chg="add mod">
          <ac:chgData name="Boloz, Patrik" userId="S::patrikboloz@nmhu.edu::4a5f27e5-970c-49cb-a96d-452ff94b951a" providerId="AD" clId="Web-{7A54DD3D-E25B-B7FF-73BC-8ABE685501D0}" dt="2023-04-11T22:56:03.559" v="84" actId="1076"/>
          <ac:picMkLst>
            <pc:docMk/>
            <pc:sldMk cId="459120658" sldId="262"/>
            <ac:picMk id="5" creationId="{58613069-E4D8-7BE2-3624-235F8CDBC070}"/>
          </ac:picMkLst>
        </pc:picChg>
      </pc:sldChg>
      <pc:sldChg chg="addSp modSp new">
        <pc:chgData name="Boloz, Patrik" userId="S::patrikboloz@nmhu.edu::4a5f27e5-970c-49cb-a96d-452ff94b951a" providerId="AD" clId="Web-{7A54DD3D-E25B-B7FF-73BC-8ABE685501D0}" dt="2023-04-11T23:32:18.684" v="142" actId="20577"/>
        <pc:sldMkLst>
          <pc:docMk/>
          <pc:sldMk cId="3923651528" sldId="263"/>
        </pc:sldMkLst>
        <pc:spChg chg="mod">
          <ac:chgData name="Boloz, Patrik" userId="S::patrikboloz@nmhu.edu::4a5f27e5-970c-49cb-a96d-452ff94b951a" providerId="AD" clId="Web-{7A54DD3D-E25B-B7FF-73BC-8ABE685501D0}" dt="2023-04-11T22:56:13.044" v="87" actId="20577"/>
          <ac:spMkLst>
            <pc:docMk/>
            <pc:sldMk cId="3923651528" sldId="263"/>
            <ac:spMk id="2" creationId="{3EB24DBE-DD4E-BEED-E669-337FBCB7AAFC}"/>
          </ac:spMkLst>
        </pc:spChg>
        <pc:spChg chg="mod">
          <ac:chgData name="Boloz, Patrik" userId="S::patrikboloz@nmhu.edu::4a5f27e5-970c-49cb-a96d-452ff94b951a" providerId="AD" clId="Web-{7A54DD3D-E25B-B7FF-73BC-8ABE685501D0}" dt="2023-04-11T23:32:18.684" v="142" actId="20577"/>
          <ac:spMkLst>
            <pc:docMk/>
            <pc:sldMk cId="3923651528" sldId="263"/>
            <ac:spMk id="3" creationId="{CD2FF3D9-A9F0-83F2-7D58-F0041A6F4504}"/>
          </ac:spMkLst>
        </pc:spChg>
        <pc:picChg chg="add mod">
          <ac:chgData name="Boloz, Patrik" userId="S::patrikboloz@nmhu.edu::4a5f27e5-970c-49cb-a96d-452ff94b951a" providerId="AD" clId="Web-{7A54DD3D-E25B-B7FF-73BC-8ABE685501D0}" dt="2023-04-11T22:56:38.170" v="100" actId="1076"/>
          <ac:picMkLst>
            <pc:docMk/>
            <pc:sldMk cId="3923651528" sldId="263"/>
            <ac:picMk id="4" creationId="{38C59CF0-BB8E-4934-C265-CFCE6FB11EC4}"/>
          </ac:picMkLst>
        </pc:picChg>
      </pc:sldChg>
      <pc:sldChg chg="addSp modSp new">
        <pc:chgData name="Boloz, Patrik" userId="S::patrikboloz@nmhu.edu::4a5f27e5-970c-49cb-a96d-452ff94b951a" providerId="AD" clId="Web-{7A54DD3D-E25B-B7FF-73BC-8ABE685501D0}" dt="2023-04-11T22:57:36.547" v="114" actId="1076"/>
        <pc:sldMkLst>
          <pc:docMk/>
          <pc:sldMk cId="2003794817" sldId="264"/>
        </pc:sldMkLst>
        <pc:spChg chg="mod">
          <ac:chgData name="Boloz, Patrik" userId="S::patrikboloz@nmhu.edu::4a5f27e5-970c-49cb-a96d-452ff94b951a" providerId="AD" clId="Web-{7A54DD3D-E25B-B7FF-73BC-8ABE685501D0}" dt="2023-04-11T22:57:05.827" v="102" actId="20577"/>
          <ac:spMkLst>
            <pc:docMk/>
            <pc:sldMk cId="2003794817" sldId="264"/>
            <ac:spMk id="2" creationId="{510FB8D4-791A-2993-50BA-5D74AB132078}"/>
          </ac:spMkLst>
        </pc:spChg>
        <pc:spChg chg="mod">
          <ac:chgData name="Boloz, Patrik" userId="S::patrikboloz@nmhu.edu::4a5f27e5-970c-49cb-a96d-452ff94b951a" providerId="AD" clId="Web-{7A54DD3D-E25B-B7FF-73BC-8ABE685501D0}" dt="2023-04-11T22:57:31.688" v="111" actId="20577"/>
          <ac:spMkLst>
            <pc:docMk/>
            <pc:sldMk cId="2003794817" sldId="264"/>
            <ac:spMk id="3" creationId="{26AFAD93-2A25-8B82-D206-1CD3D99C6FF0}"/>
          </ac:spMkLst>
        </pc:spChg>
        <pc:picChg chg="add mod">
          <ac:chgData name="Boloz, Patrik" userId="S::patrikboloz@nmhu.edu::4a5f27e5-970c-49cb-a96d-452ff94b951a" providerId="AD" clId="Web-{7A54DD3D-E25B-B7FF-73BC-8ABE685501D0}" dt="2023-04-11T22:57:36.547" v="114" actId="1076"/>
          <ac:picMkLst>
            <pc:docMk/>
            <pc:sldMk cId="2003794817" sldId="264"/>
            <ac:picMk id="4" creationId="{18A73021-B896-D44E-BA21-FF16A4A2DA56}"/>
          </ac:picMkLst>
        </pc:picChg>
      </pc:sldChg>
      <pc:sldChg chg="modSp new">
        <pc:chgData name="Boloz, Patrik" userId="S::patrikboloz@nmhu.edu::4a5f27e5-970c-49cb-a96d-452ff94b951a" providerId="AD" clId="Web-{7A54DD3D-E25B-B7FF-73BC-8ABE685501D0}" dt="2023-04-11T22:58:20.737" v="132" actId="20577"/>
        <pc:sldMkLst>
          <pc:docMk/>
          <pc:sldMk cId="661759887" sldId="265"/>
        </pc:sldMkLst>
        <pc:spChg chg="mod">
          <ac:chgData name="Boloz, Patrik" userId="S::patrikboloz@nmhu.edu::4a5f27e5-970c-49cb-a96d-452ff94b951a" providerId="AD" clId="Web-{7A54DD3D-E25B-B7FF-73BC-8ABE685501D0}" dt="2023-04-11T22:57:48.829" v="119" actId="20577"/>
          <ac:spMkLst>
            <pc:docMk/>
            <pc:sldMk cId="661759887" sldId="265"/>
            <ac:spMk id="2" creationId="{A3215F71-2B35-9D14-1354-46C6214654A5}"/>
          </ac:spMkLst>
        </pc:spChg>
        <pc:spChg chg="mod">
          <ac:chgData name="Boloz, Patrik" userId="S::patrikboloz@nmhu.edu::4a5f27e5-970c-49cb-a96d-452ff94b951a" providerId="AD" clId="Web-{7A54DD3D-E25B-B7FF-73BC-8ABE685501D0}" dt="2023-04-11T22:58:20.737" v="132" actId="20577"/>
          <ac:spMkLst>
            <pc:docMk/>
            <pc:sldMk cId="661759887" sldId="265"/>
            <ac:spMk id="3" creationId="{E9A48025-02B5-EBA1-546F-224011CBE81E}"/>
          </ac:spMkLst>
        </pc:spChg>
      </pc:sldChg>
      <pc:sldChg chg="addSp modSp new">
        <pc:chgData name="Boloz, Patrik" userId="S::patrikboloz@nmhu.edu::4a5f27e5-970c-49cb-a96d-452ff94b951a" providerId="AD" clId="Web-{7A54DD3D-E25B-B7FF-73BC-8ABE685501D0}" dt="2023-04-11T23:33:24.827" v="167" actId="1076"/>
        <pc:sldMkLst>
          <pc:docMk/>
          <pc:sldMk cId="3039113284" sldId="266"/>
        </pc:sldMkLst>
        <pc:spChg chg="mod">
          <ac:chgData name="Boloz, Patrik" userId="S::patrikboloz@nmhu.edu::4a5f27e5-970c-49cb-a96d-452ff94b951a" providerId="AD" clId="Web-{7A54DD3D-E25B-B7FF-73BC-8ABE685501D0}" dt="2023-04-11T22:58:35.097" v="135" actId="20577"/>
          <ac:spMkLst>
            <pc:docMk/>
            <pc:sldMk cId="3039113284" sldId="266"/>
            <ac:spMk id="2" creationId="{24D515B1-9BB7-DD02-025D-7EDCB8B9EDEF}"/>
          </ac:spMkLst>
        </pc:spChg>
        <pc:spChg chg="mod">
          <ac:chgData name="Boloz, Patrik" userId="S::patrikboloz@nmhu.edu::4a5f27e5-970c-49cb-a96d-452ff94b951a" providerId="AD" clId="Web-{7A54DD3D-E25B-B7FF-73BC-8ABE685501D0}" dt="2023-04-11T23:32:46.295" v="154" actId="20577"/>
          <ac:spMkLst>
            <pc:docMk/>
            <pc:sldMk cId="3039113284" sldId="266"/>
            <ac:spMk id="3" creationId="{F8B4B86F-8F94-45D2-18B0-6996C15FA587}"/>
          </ac:spMkLst>
        </pc:spChg>
        <pc:picChg chg="add mod">
          <ac:chgData name="Boloz, Patrik" userId="S::patrikboloz@nmhu.edu::4a5f27e5-970c-49cb-a96d-452ff94b951a" providerId="AD" clId="Web-{7A54DD3D-E25B-B7FF-73BC-8ABE685501D0}" dt="2023-04-11T23:32:52.139" v="158" actId="1076"/>
          <ac:picMkLst>
            <pc:docMk/>
            <pc:sldMk cId="3039113284" sldId="266"/>
            <ac:picMk id="4" creationId="{FD5DAC1C-275E-91CE-A4B6-0D50127CBCBF}"/>
          </ac:picMkLst>
        </pc:picChg>
        <pc:picChg chg="add mod">
          <ac:chgData name="Boloz, Patrik" userId="S::patrikboloz@nmhu.edu::4a5f27e5-970c-49cb-a96d-452ff94b951a" providerId="AD" clId="Web-{7A54DD3D-E25B-B7FF-73BC-8ABE685501D0}" dt="2023-04-11T23:33:04.670" v="162" actId="1076"/>
          <ac:picMkLst>
            <pc:docMk/>
            <pc:sldMk cId="3039113284" sldId="266"/>
            <ac:picMk id="5" creationId="{241DC471-D302-0759-5B77-D19356CDE1C6}"/>
          </ac:picMkLst>
        </pc:picChg>
        <pc:picChg chg="add mod">
          <ac:chgData name="Boloz, Patrik" userId="S::patrikboloz@nmhu.edu::4a5f27e5-970c-49cb-a96d-452ff94b951a" providerId="AD" clId="Web-{7A54DD3D-E25B-B7FF-73BC-8ABE685501D0}" dt="2023-04-11T23:33:24.827" v="167" actId="1076"/>
          <ac:picMkLst>
            <pc:docMk/>
            <pc:sldMk cId="3039113284" sldId="266"/>
            <ac:picMk id="6" creationId="{CDAA98A5-2FBF-E4E2-CA07-57BE07AC444F}"/>
          </ac:picMkLst>
        </pc:picChg>
      </pc:sldChg>
      <pc:sldChg chg="addSp modSp new">
        <pc:chgData name="Boloz, Patrik" userId="S::patrikboloz@nmhu.edu::4a5f27e5-970c-49cb-a96d-452ff94b951a" providerId="AD" clId="Web-{7A54DD3D-E25B-B7FF-73BC-8ABE685501D0}" dt="2023-04-11T23:34:05.360" v="180" actId="1076"/>
        <pc:sldMkLst>
          <pc:docMk/>
          <pc:sldMk cId="1241996256" sldId="267"/>
        </pc:sldMkLst>
        <pc:spChg chg="mod">
          <ac:chgData name="Boloz, Patrik" userId="S::patrikboloz@nmhu.edu::4a5f27e5-970c-49cb-a96d-452ff94b951a" providerId="AD" clId="Web-{7A54DD3D-E25B-B7FF-73BC-8ABE685501D0}" dt="2023-04-11T23:33:56.547" v="174" actId="20577"/>
          <ac:spMkLst>
            <pc:docMk/>
            <pc:sldMk cId="1241996256" sldId="267"/>
            <ac:spMk id="2" creationId="{A6A71938-6AF8-8AFC-F520-A019A29994C6}"/>
          </ac:spMkLst>
        </pc:spChg>
        <pc:spChg chg="mod">
          <ac:chgData name="Boloz, Patrik" userId="S::patrikboloz@nmhu.edu::4a5f27e5-970c-49cb-a96d-452ff94b951a" providerId="AD" clId="Web-{7A54DD3D-E25B-B7FF-73BC-8ABE685501D0}" dt="2023-04-11T23:34:01.501" v="176" actId="20577"/>
          <ac:spMkLst>
            <pc:docMk/>
            <pc:sldMk cId="1241996256" sldId="267"/>
            <ac:spMk id="3" creationId="{5CC70455-92DA-C853-0DE2-196052B18F83}"/>
          </ac:spMkLst>
        </pc:spChg>
        <pc:picChg chg="add mod">
          <ac:chgData name="Boloz, Patrik" userId="S::patrikboloz@nmhu.edu::4a5f27e5-970c-49cb-a96d-452ff94b951a" providerId="AD" clId="Web-{7A54DD3D-E25B-B7FF-73BC-8ABE685501D0}" dt="2023-04-11T23:34:05.360" v="180" actId="1076"/>
          <ac:picMkLst>
            <pc:docMk/>
            <pc:sldMk cId="1241996256" sldId="267"/>
            <ac:picMk id="4" creationId="{634E2E28-E0ED-F520-D4E8-291446E52B78}"/>
          </ac:picMkLst>
        </pc:picChg>
      </pc:sldChg>
      <pc:sldChg chg="addSp modSp new">
        <pc:chgData name="Boloz, Patrik" userId="S::patrikboloz@nmhu.edu::4a5f27e5-970c-49cb-a96d-452ff94b951a" providerId="AD" clId="Web-{7A54DD3D-E25B-B7FF-73BC-8ABE685501D0}" dt="2023-04-11T23:34:47.299" v="195" actId="1076"/>
        <pc:sldMkLst>
          <pc:docMk/>
          <pc:sldMk cId="2181312467" sldId="268"/>
        </pc:sldMkLst>
        <pc:spChg chg="mod">
          <ac:chgData name="Boloz, Patrik" userId="S::patrikboloz@nmhu.edu::4a5f27e5-970c-49cb-a96d-452ff94b951a" providerId="AD" clId="Web-{7A54DD3D-E25B-B7FF-73BC-8ABE685501D0}" dt="2023-04-11T23:34:16.892" v="183" actId="20577"/>
          <ac:spMkLst>
            <pc:docMk/>
            <pc:sldMk cId="2181312467" sldId="268"/>
            <ac:spMk id="2" creationId="{E2FBB005-5177-0CED-C8D9-DA773CA37089}"/>
          </ac:spMkLst>
        </pc:spChg>
        <pc:spChg chg="mod">
          <ac:chgData name="Boloz, Patrik" userId="S::patrikboloz@nmhu.edu::4a5f27e5-970c-49cb-a96d-452ff94b951a" providerId="AD" clId="Web-{7A54DD3D-E25B-B7FF-73BC-8ABE685501D0}" dt="2023-04-11T23:34:43.127" v="191" actId="20577"/>
          <ac:spMkLst>
            <pc:docMk/>
            <pc:sldMk cId="2181312467" sldId="268"/>
            <ac:spMk id="3" creationId="{28E5B104-70FC-E77A-37BD-2CCAD6994596}"/>
          </ac:spMkLst>
        </pc:spChg>
        <pc:picChg chg="add mod">
          <ac:chgData name="Boloz, Patrik" userId="S::patrikboloz@nmhu.edu::4a5f27e5-970c-49cb-a96d-452ff94b951a" providerId="AD" clId="Web-{7A54DD3D-E25B-B7FF-73BC-8ABE685501D0}" dt="2023-04-11T23:34:47.299" v="195" actId="1076"/>
          <ac:picMkLst>
            <pc:docMk/>
            <pc:sldMk cId="2181312467" sldId="268"/>
            <ac:picMk id="4" creationId="{531E40E5-9526-C4CE-705C-728B6DB026A0}"/>
          </ac:picMkLst>
        </pc:picChg>
      </pc:sldChg>
      <pc:sldChg chg="addSp modSp new">
        <pc:chgData name="Boloz, Patrik" userId="S::patrikboloz@nmhu.edu::4a5f27e5-970c-49cb-a96d-452ff94b951a" providerId="AD" clId="Web-{7A54DD3D-E25B-B7FF-73BC-8ABE685501D0}" dt="2023-04-11T23:35:13.613" v="208" actId="1076"/>
        <pc:sldMkLst>
          <pc:docMk/>
          <pc:sldMk cId="1199371505" sldId="269"/>
        </pc:sldMkLst>
        <pc:spChg chg="mod">
          <ac:chgData name="Boloz, Patrik" userId="S::patrikboloz@nmhu.edu::4a5f27e5-970c-49cb-a96d-452ff94b951a" providerId="AD" clId="Web-{7A54DD3D-E25B-B7FF-73BC-8ABE685501D0}" dt="2023-04-11T23:34:58.722" v="198" actId="20577"/>
          <ac:spMkLst>
            <pc:docMk/>
            <pc:sldMk cId="1199371505" sldId="269"/>
            <ac:spMk id="2" creationId="{54D7EA24-4AF8-F662-BDC8-5418B9AAC3A2}"/>
          </ac:spMkLst>
        </pc:spChg>
        <pc:spChg chg="mod">
          <ac:chgData name="Boloz, Patrik" userId="S::patrikboloz@nmhu.edu::4a5f27e5-970c-49cb-a96d-452ff94b951a" providerId="AD" clId="Web-{7A54DD3D-E25B-B7FF-73BC-8ABE685501D0}" dt="2023-04-11T23:35:09.519" v="204" actId="20577"/>
          <ac:spMkLst>
            <pc:docMk/>
            <pc:sldMk cId="1199371505" sldId="269"/>
            <ac:spMk id="3" creationId="{0914CC9F-1169-6FD5-FC1C-E9ACF2544A45}"/>
          </ac:spMkLst>
        </pc:spChg>
        <pc:picChg chg="add mod">
          <ac:chgData name="Boloz, Patrik" userId="S::patrikboloz@nmhu.edu::4a5f27e5-970c-49cb-a96d-452ff94b951a" providerId="AD" clId="Web-{7A54DD3D-E25B-B7FF-73BC-8ABE685501D0}" dt="2023-04-11T23:35:13.613" v="208" actId="1076"/>
          <ac:picMkLst>
            <pc:docMk/>
            <pc:sldMk cId="1199371505" sldId="269"/>
            <ac:picMk id="4" creationId="{EF2E0715-B7E9-D92C-AFE7-5B08261ABCC4}"/>
          </ac:picMkLst>
        </pc:picChg>
      </pc:sldChg>
      <pc:sldChg chg="addSp modSp new">
        <pc:chgData name="Boloz, Patrik" userId="S::patrikboloz@nmhu.edu::4a5f27e5-970c-49cb-a96d-452ff94b951a" providerId="AD" clId="Web-{7A54DD3D-E25B-B7FF-73BC-8ABE685501D0}" dt="2023-04-11T23:35:41.505" v="218" actId="1076"/>
        <pc:sldMkLst>
          <pc:docMk/>
          <pc:sldMk cId="1221810541" sldId="270"/>
        </pc:sldMkLst>
        <pc:spChg chg="mod">
          <ac:chgData name="Boloz, Patrik" userId="S::patrikboloz@nmhu.edu::4a5f27e5-970c-49cb-a96d-452ff94b951a" providerId="AD" clId="Web-{7A54DD3D-E25B-B7FF-73BC-8ABE685501D0}" dt="2023-04-11T23:35:20.566" v="210" actId="20577"/>
          <ac:spMkLst>
            <pc:docMk/>
            <pc:sldMk cId="1221810541" sldId="270"/>
            <ac:spMk id="2" creationId="{96502281-A32B-B872-3BB1-7C5597352ED8}"/>
          </ac:spMkLst>
        </pc:spChg>
        <pc:spChg chg="mod">
          <ac:chgData name="Boloz, Patrik" userId="S::patrikboloz@nmhu.edu::4a5f27e5-970c-49cb-a96d-452ff94b951a" providerId="AD" clId="Web-{7A54DD3D-E25B-B7FF-73BC-8ABE685501D0}" dt="2023-04-11T23:35:32.895" v="214" actId="20577"/>
          <ac:spMkLst>
            <pc:docMk/>
            <pc:sldMk cId="1221810541" sldId="270"/>
            <ac:spMk id="3" creationId="{7CF76CF1-1823-BDC4-429E-3496E829465C}"/>
          </ac:spMkLst>
        </pc:spChg>
        <pc:picChg chg="add mod">
          <ac:chgData name="Boloz, Patrik" userId="S::patrikboloz@nmhu.edu::4a5f27e5-970c-49cb-a96d-452ff94b951a" providerId="AD" clId="Web-{7A54DD3D-E25B-B7FF-73BC-8ABE685501D0}" dt="2023-04-11T23:35:41.505" v="218" actId="1076"/>
          <ac:picMkLst>
            <pc:docMk/>
            <pc:sldMk cId="1221810541" sldId="270"/>
            <ac:picMk id="4" creationId="{A7FD23D4-68DC-1378-461B-C13E98C828C7}"/>
          </ac:picMkLst>
        </pc:picChg>
      </pc:sldChg>
      <pc:sldChg chg="addSp delSp modSp new">
        <pc:chgData name="Boloz, Patrik" userId="S::patrikboloz@nmhu.edu::4a5f27e5-970c-49cb-a96d-452ff94b951a" providerId="AD" clId="Web-{7A54DD3D-E25B-B7FF-73BC-8ABE685501D0}" dt="2023-04-11T23:36:04.834" v="224" actId="14100"/>
        <pc:sldMkLst>
          <pc:docMk/>
          <pc:sldMk cId="310053693" sldId="271"/>
        </pc:sldMkLst>
        <pc:spChg chg="del">
          <ac:chgData name="Boloz, Patrik" userId="S::patrikboloz@nmhu.edu::4a5f27e5-970c-49cb-a96d-452ff94b951a" providerId="AD" clId="Web-{7A54DD3D-E25B-B7FF-73BC-8ABE685501D0}" dt="2023-04-11T23:35:58.005" v="220"/>
          <ac:spMkLst>
            <pc:docMk/>
            <pc:sldMk cId="310053693" sldId="271"/>
            <ac:spMk id="3" creationId="{C7A00F08-9500-6574-77B6-3B24F321955D}"/>
          </ac:spMkLst>
        </pc:spChg>
        <pc:picChg chg="add mod ord">
          <ac:chgData name="Boloz, Patrik" userId="S::patrikboloz@nmhu.edu::4a5f27e5-970c-49cb-a96d-452ff94b951a" providerId="AD" clId="Web-{7A54DD3D-E25B-B7FF-73BC-8ABE685501D0}" dt="2023-04-11T23:36:04.834" v="224" actId="14100"/>
          <ac:picMkLst>
            <pc:docMk/>
            <pc:sldMk cId="310053693" sldId="271"/>
            <ac:picMk id="4" creationId="{A0A46E95-AD1F-1052-1EAD-CAA9F7E32F9F}"/>
          </ac:picMkLst>
        </pc:picChg>
      </pc:sldChg>
      <pc:sldChg chg="modSp new">
        <pc:chgData name="Boloz, Patrik" userId="S::patrikboloz@nmhu.edu::4a5f27e5-970c-49cb-a96d-452ff94b951a" providerId="AD" clId="Web-{7A54DD3D-E25B-B7FF-73BC-8ABE685501D0}" dt="2023-04-11T23:38:49.091" v="271" actId="20577"/>
        <pc:sldMkLst>
          <pc:docMk/>
          <pc:sldMk cId="344192339" sldId="272"/>
        </pc:sldMkLst>
        <pc:spChg chg="mod">
          <ac:chgData name="Boloz, Patrik" userId="S::patrikboloz@nmhu.edu::4a5f27e5-970c-49cb-a96d-452ff94b951a" providerId="AD" clId="Web-{7A54DD3D-E25B-B7FF-73BC-8ABE685501D0}" dt="2023-04-11T23:36:37.007" v="228" actId="20577"/>
          <ac:spMkLst>
            <pc:docMk/>
            <pc:sldMk cId="344192339" sldId="272"/>
            <ac:spMk id="2" creationId="{6BA7905F-E1C0-0E33-EBF4-983134FC93C3}"/>
          </ac:spMkLst>
        </pc:spChg>
        <pc:spChg chg="mod">
          <ac:chgData name="Boloz, Patrik" userId="S::patrikboloz@nmhu.edu::4a5f27e5-970c-49cb-a96d-452ff94b951a" providerId="AD" clId="Web-{7A54DD3D-E25B-B7FF-73BC-8ABE685501D0}" dt="2023-04-11T23:38:49.091" v="271" actId="20577"/>
          <ac:spMkLst>
            <pc:docMk/>
            <pc:sldMk cId="344192339" sldId="272"/>
            <ac:spMk id="3" creationId="{8D696E6D-5C3B-1C51-A8BB-289C8B9BB6B7}"/>
          </ac:spMkLst>
        </pc:spChg>
      </pc:sldChg>
      <pc:sldChg chg="addSp modSp new">
        <pc:chgData name="Boloz, Patrik" userId="S::patrikboloz@nmhu.edu::4a5f27e5-970c-49cb-a96d-452ff94b951a" providerId="AD" clId="Web-{7A54DD3D-E25B-B7FF-73BC-8ABE685501D0}" dt="2023-04-11T23:38:11.042" v="256" actId="1076"/>
        <pc:sldMkLst>
          <pc:docMk/>
          <pc:sldMk cId="4164023770" sldId="273"/>
        </pc:sldMkLst>
        <pc:spChg chg="mod">
          <ac:chgData name="Boloz, Patrik" userId="S::patrikboloz@nmhu.edu::4a5f27e5-970c-49cb-a96d-452ff94b951a" providerId="AD" clId="Web-{7A54DD3D-E25B-B7FF-73BC-8ABE685501D0}" dt="2023-04-11T23:37:51.198" v="246" actId="20577"/>
          <ac:spMkLst>
            <pc:docMk/>
            <pc:sldMk cId="4164023770" sldId="273"/>
            <ac:spMk id="2" creationId="{D9E4E075-E719-F596-8481-51C172A927E3}"/>
          </ac:spMkLst>
        </pc:spChg>
        <pc:spChg chg="mod">
          <ac:chgData name="Boloz, Patrik" userId="S::patrikboloz@nmhu.edu::4a5f27e5-970c-49cb-a96d-452ff94b951a" providerId="AD" clId="Web-{7A54DD3D-E25B-B7FF-73BC-8ABE685501D0}" dt="2023-04-11T23:37:37.963" v="243" actId="20577"/>
          <ac:spMkLst>
            <pc:docMk/>
            <pc:sldMk cId="4164023770" sldId="273"/>
            <ac:spMk id="3" creationId="{BBA54B6A-3231-2484-B11A-F1A6192DE123}"/>
          </ac:spMkLst>
        </pc:spChg>
        <pc:picChg chg="add mod">
          <ac:chgData name="Boloz, Patrik" userId="S::patrikboloz@nmhu.edu::4a5f27e5-970c-49cb-a96d-452ff94b951a" providerId="AD" clId="Web-{7A54DD3D-E25B-B7FF-73BC-8ABE685501D0}" dt="2023-04-11T23:37:58.885" v="252" actId="1076"/>
          <ac:picMkLst>
            <pc:docMk/>
            <pc:sldMk cId="4164023770" sldId="273"/>
            <ac:picMk id="4" creationId="{0E3ED8C6-A90E-2EDE-AA17-30E335DB3406}"/>
          </ac:picMkLst>
        </pc:picChg>
        <pc:picChg chg="add mod">
          <ac:chgData name="Boloz, Patrik" userId="S::patrikboloz@nmhu.edu::4a5f27e5-970c-49cb-a96d-452ff94b951a" providerId="AD" clId="Web-{7A54DD3D-E25B-B7FF-73BC-8ABE685501D0}" dt="2023-04-11T23:38:11.042" v="256" actId="1076"/>
          <ac:picMkLst>
            <pc:docMk/>
            <pc:sldMk cId="4164023770" sldId="273"/>
            <ac:picMk id="5" creationId="{159FA7E9-D1EB-D0D4-F070-A30D4F1A8C8A}"/>
          </ac:picMkLst>
        </pc:picChg>
      </pc:sldChg>
      <pc:sldChg chg="addSp modSp new">
        <pc:chgData name="Boloz, Patrik" userId="S::patrikboloz@nmhu.edu::4a5f27e5-970c-49cb-a96d-452ff94b951a" providerId="AD" clId="Web-{7A54DD3D-E25B-B7FF-73BC-8ABE685501D0}" dt="2023-04-11T23:39:52.656" v="304" actId="1076"/>
        <pc:sldMkLst>
          <pc:docMk/>
          <pc:sldMk cId="1358710764" sldId="274"/>
        </pc:sldMkLst>
        <pc:spChg chg="mod">
          <ac:chgData name="Boloz, Patrik" userId="S::patrikboloz@nmhu.edu::4a5f27e5-970c-49cb-a96d-452ff94b951a" providerId="AD" clId="Web-{7A54DD3D-E25B-B7FF-73BC-8ABE685501D0}" dt="2023-04-11T23:39:04.810" v="276" actId="20577"/>
          <ac:spMkLst>
            <pc:docMk/>
            <pc:sldMk cId="1358710764" sldId="274"/>
            <ac:spMk id="2" creationId="{20B509A2-D59F-1488-6B74-06E082AD6F4C}"/>
          </ac:spMkLst>
        </pc:spChg>
        <pc:spChg chg="mod">
          <ac:chgData name="Boloz, Patrik" userId="S::patrikboloz@nmhu.edu::4a5f27e5-970c-49cb-a96d-452ff94b951a" providerId="AD" clId="Web-{7A54DD3D-E25B-B7FF-73BC-8ABE685501D0}" dt="2023-04-11T23:39:47.171" v="300" actId="14100"/>
          <ac:spMkLst>
            <pc:docMk/>
            <pc:sldMk cId="1358710764" sldId="274"/>
            <ac:spMk id="3" creationId="{01B4B427-8C79-1004-8251-14E9BCB3B26A}"/>
          </ac:spMkLst>
        </pc:spChg>
        <pc:picChg chg="add mod">
          <ac:chgData name="Boloz, Patrik" userId="S::patrikboloz@nmhu.edu::4a5f27e5-970c-49cb-a96d-452ff94b951a" providerId="AD" clId="Web-{7A54DD3D-E25B-B7FF-73BC-8ABE685501D0}" dt="2023-04-11T23:39:52.656" v="304" actId="1076"/>
          <ac:picMkLst>
            <pc:docMk/>
            <pc:sldMk cId="1358710764" sldId="274"/>
            <ac:picMk id="4" creationId="{9ECC4F91-4D7A-5D0D-4DD8-E813E9B3DDD5}"/>
          </ac:picMkLst>
        </pc:picChg>
      </pc:sldChg>
      <pc:sldChg chg="addSp delSp modSp new">
        <pc:chgData name="Boloz, Patrik" userId="S::patrikboloz@nmhu.edu::4a5f27e5-970c-49cb-a96d-452ff94b951a" providerId="AD" clId="Web-{7A54DD3D-E25B-B7FF-73BC-8ABE685501D0}" dt="2023-04-11T23:40:40.158" v="313"/>
        <pc:sldMkLst>
          <pc:docMk/>
          <pc:sldMk cId="1836179451" sldId="275"/>
        </pc:sldMkLst>
        <pc:spChg chg="mod">
          <ac:chgData name="Boloz, Patrik" userId="S::patrikboloz@nmhu.edu::4a5f27e5-970c-49cb-a96d-452ff94b951a" providerId="AD" clId="Web-{7A54DD3D-E25B-B7FF-73BC-8ABE685501D0}" dt="2023-04-11T23:40:09.500" v="306" actId="20577"/>
          <ac:spMkLst>
            <pc:docMk/>
            <pc:sldMk cId="1836179451" sldId="275"/>
            <ac:spMk id="2" creationId="{1F023213-4D46-0732-2DD8-87B29B362AE2}"/>
          </ac:spMkLst>
        </pc:spChg>
        <pc:spChg chg="mod">
          <ac:chgData name="Boloz, Patrik" userId="S::patrikboloz@nmhu.edu::4a5f27e5-970c-49cb-a96d-452ff94b951a" providerId="AD" clId="Web-{7A54DD3D-E25B-B7FF-73BC-8ABE685501D0}" dt="2023-04-11T23:40:30.282" v="308" actId="20577"/>
          <ac:spMkLst>
            <pc:docMk/>
            <pc:sldMk cId="1836179451" sldId="275"/>
            <ac:spMk id="3" creationId="{D53E9D4D-27F8-807A-C3BE-8879D4AF4BF7}"/>
          </ac:spMkLst>
        </pc:spChg>
        <pc:picChg chg="add del mod">
          <ac:chgData name="Boloz, Patrik" userId="S::patrikboloz@nmhu.edu::4a5f27e5-970c-49cb-a96d-452ff94b951a" providerId="AD" clId="Web-{7A54DD3D-E25B-B7FF-73BC-8ABE685501D0}" dt="2023-04-11T23:40:40.158" v="313"/>
          <ac:picMkLst>
            <pc:docMk/>
            <pc:sldMk cId="1836179451" sldId="275"/>
            <ac:picMk id="4" creationId="{4D3A4450-6A8D-83C7-0507-889933A68CB9}"/>
          </ac:picMkLst>
        </pc:picChg>
      </pc:sldChg>
      <pc:sldChg chg="addSp modSp new">
        <pc:chgData name="Boloz, Patrik" userId="S::patrikboloz@nmhu.edu::4a5f27e5-970c-49cb-a96d-452ff94b951a" providerId="AD" clId="Web-{7A54DD3D-E25B-B7FF-73BC-8ABE685501D0}" dt="2023-04-11T23:42:46.694" v="331" actId="20577"/>
        <pc:sldMkLst>
          <pc:docMk/>
          <pc:sldMk cId="3987629653" sldId="276"/>
        </pc:sldMkLst>
        <pc:spChg chg="mod">
          <ac:chgData name="Boloz, Patrik" userId="S::patrikboloz@nmhu.edu::4a5f27e5-970c-49cb-a96d-452ff94b951a" providerId="AD" clId="Web-{7A54DD3D-E25B-B7FF-73BC-8ABE685501D0}" dt="2023-04-11T23:41:39.863" v="315" actId="20577"/>
          <ac:spMkLst>
            <pc:docMk/>
            <pc:sldMk cId="3987629653" sldId="276"/>
            <ac:spMk id="2" creationId="{75A52C22-0BAD-8777-087A-CF11AEDEAF20}"/>
          </ac:spMkLst>
        </pc:spChg>
        <pc:spChg chg="mod">
          <ac:chgData name="Boloz, Patrik" userId="S::patrikboloz@nmhu.edu::4a5f27e5-970c-49cb-a96d-452ff94b951a" providerId="AD" clId="Web-{7A54DD3D-E25B-B7FF-73BC-8ABE685501D0}" dt="2023-04-11T23:42:46.694" v="331" actId="20577"/>
          <ac:spMkLst>
            <pc:docMk/>
            <pc:sldMk cId="3987629653" sldId="276"/>
            <ac:spMk id="3" creationId="{CD6F1C0F-C0DB-1B97-FABC-EA3AF08951C8}"/>
          </ac:spMkLst>
        </pc:spChg>
        <pc:picChg chg="add mod">
          <ac:chgData name="Boloz, Patrik" userId="S::patrikboloz@nmhu.edu::4a5f27e5-970c-49cb-a96d-452ff94b951a" providerId="AD" clId="Web-{7A54DD3D-E25B-B7FF-73BC-8ABE685501D0}" dt="2023-04-11T23:42:28.678" v="325" actId="1076"/>
          <ac:picMkLst>
            <pc:docMk/>
            <pc:sldMk cId="3987629653" sldId="276"/>
            <ac:picMk id="4" creationId="{A7835FB7-11CA-31F7-53CC-F5AC6B4A82D1}"/>
          </ac:picMkLst>
        </pc:picChg>
      </pc:sldChg>
      <pc:sldChg chg="addSp delSp modSp new del">
        <pc:chgData name="Boloz, Patrik" userId="S::patrikboloz@nmhu.edu::4a5f27e5-970c-49cb-a96d-452ff94b951a" providerId="AD" clId="Web-{7A54DD3D-E25B-B7FF-73BC-8ABE685501D0}" dt="2023-04-11T23:44:00.916" v="344"/>
        <pc:sldMkLst>
          <pc:docMk/>
          <pc:sldMk cId="2600781155" sldId="277"/>
        </pc:sldMkLst>
        <pc:spChg chg="del">
          <ac:chgData name="Boloz, Patrik" userId="S::patrikboloz@nmhu.edu::4a5f27e5-970c-49cb-a96d-452ff94b951a" providerId="AD" clId="Web-{7A54DD3D-E25B-B7FF-73BC-8ABE685501D0}" dt="2023-04-11T23:42:39.819" v="327"/>
          <ac:spMkLst>
            <pc:docMk/>
            <pc:sldMk cId="2600781155" sldId="277"/>
            <ac:spMk id="3" creationId="{0C1954AA-20E1-AFD7-B586-886557F86CB3}"/>
          </ac:spMkLst>
        </pc:spChg>
        <pc:spChg chg="add mod">
          <ac:chgData name="Boloz, Patrik" userId="S::patrikboloz@nmhu.edu::4a5f27e5-970c-49cb-a96d-452ff94b951a" providerId="AD" clId="Web-{7A54DD3D-E25B-B7FF-73BC-8ABE685501D0}" dt="2023-04-11T23:43:19.320" v="338" actId="20577"/>
          <ac:spMkLst>
            <pc:docMk/>
            <pc:sldMk cId="2600781155" sldId="277"/>
            <ac:spMk id="5" creationId="{D9A4EC53-A7B8-F906-6446-6F74FA700D12}"/>
          </ac:spMkLst>
        </pc:spChg>
        <pc:picChg chg="add mod ord">
          <ac:chgData name="Boloz, Patrik" userId="S::patrikboloz@nmhu.edu::4a5f27e5-970c-49cb-a96d-452ff94b951a" providerId="AD" clId="Web-{7A54DD3D-E25B-B7FF-73BC-8ABE685501D0}" dt="2023-04-11T23:42:43.256" v="330" actId="1076"/>
          <ac:picMkLst>
            <pc:docMk/>
            <pc:sldMk cId="2600781155" sldId="277"/>
            <ac:picMk id="4" creationId="{1E3AC05F-013E-6064-A3F9-18FF74789422}"/>
          </ac:picMkLst>
        </pc:picChg>
      </pc:sldChg>
      <pc:sldChg chg="addSp modSp new">
        <pc:chgData name="Boloz, Patrik" userId="S::patrikboloz@nmhu.edu::4a5f27e5-970c-49cb-a96d-452ff94b951a" providerId="AD" clId="Web-{7A54DD3D-E25B-B7FF-73BC-8ABE685501D0}" dt="2023-04-11T23:45:58.671" v="383" actId="1076"/>
        <pc:sldMkLst>
          <pc:docMk/>
          <pc:sldMk cId="2654730212" sldId="278"/>
        </pc:sldMkLst>
        <pc:spChg chg="mod">
          <ac:chgData name="Boloz, Patrik" userId="S::patrikboloz@nmhu.edu::4a5f27e5-970c-49cb-a96d-452ff94b951a" providerId="AD" clId="Web-{7A54DD3D-E25B-B7FF-73BC-8ABE685501D0}" dt="2023-04-11T23:43:32.102" v="341" actId="20577"/>
          <ac:spMkLst>
            <pc:docMk/>
            <pc:sldMk cId="2654730212" sldId="278"/>
            <ac:spMk id="2" creationId="{A9915303-3359-97C0-3567-22080D6BA4DD}"/>
          </ac:spMkLst>
        </pc:spChg>
        <pc:spChg chg="mod">
          <ac:chgData name="Boloz, Patrik" userId="S::patrikboloz@nmhu.edu::4a5f27e5-970c-49cb-a96d-452ff94b951a" providerId="AD" clId="Web-{7A54DD3D-E25B-B7FF-73BC-8ABE685501D0}" dt="2023-04-11T23:45:51.217" v="378" actId="20577"/>
          <ac:spMkLst>
            <pc:docMk/>
            <pc:sldMk cId="2654730212" sldId="278"/>
            <ac:spMk id="3" creationId="{A65B728D-91B4-47A4-D875-5854DCB0B523}"/>
          </ac:spMkLst>
        </pc:spChg>
        <pc:picChg chg="add mod">
          <ac:chgData name="Boloz, Patrik" userId="S::patrikboloz@nmhu.edu::4a5f27e5-970c-49cb-a96d-452ff94b951a" providerId="AD" clId="Web-{7A54DD3D-E25B-B7FF-73BC-8ABE685501D0}" dt="2023-04-11T23:45:58.671" v="383" actId="1076"/>
          <ac:picMkLst>
            <pc:docMk/>
            <pc:sldMk cId="2654730212" sldId="278"/>
            <ac:picMk id="4" creationId="{1C60C399-F338-A0B9-5328-F2951750A199}"/>
          </ac:picMkLst>
        </pc:picChg>
      </pc:sldChg>
      <pc:sldChg chg="addSp delSp modSp new mod setBg">
        <pc:chgData name="Boloz, Patrik" userId="S::patrikboloz@nmhu.edu::4a5f27e5-970c-49cb-a96d-452ff94b951a" providerId="AD" clId="Web-{7A54DD3D-E25B-B7FF-73BC-8ABE685501D0}" dt="2023-04-11T23:45:27.091" v="374" actId="1076"/>
        <pc:sldMkLst>
          <pc:docMk/>
          <pc:sldMk cId="1068996299" sldId="279"/>
        </pc:sldMkLst>
        <pc:spChg chg="del">
          <ac:chgData name="Boloz, Patrik" userId="S::patrikboloz@nmhu.edu::4a5f27e5-970c-49cb-a96d-452ff94b951a" providerId="AD" clId="Web-{7A54DD3D-E25B-B7FF-73BC-8ABE685501D0}" dt="2023-04-11T23:44:37.902" v="357"/>
          <ac:spMkLst>
            <pc:docMk/>
            <pc:sldMk cId="1068996299" sldId="279"/>
            <ac:spMk id="2" creationId="{E10D3E21-C65A-6A1B-66FD-094490B23875}"/>
          </ac:spMkLst>
        </pc:spChg>
        <pc:spChg chg="mod">
          <ac:chgData name="Boloz, Patrik" userId="S::patrikboloz@nmhu.edu::4a5f27e5-970c-49cb-a96d-452ff94b951a" providerId="AD" clId="Web-{7A54DD3D-E25B-B7FF-73BC-8ABE685501D0}" dt="2023-04-11T23:45:18.935" v="371" actId="20577"/>
          <ac:spMkLst>
            <pc:docMk/>
            <pc:sldMk cId="1068996299" sldId="279"/>
            <ac:spMk id="3" creationId="{51179E30-738F-A985-37B2-62BC6C9AFCA6}"/>
          </ac:spMkLst>
        </pc:spChg>
        <pc:spChg chg="add">
          <ac:chgData name="Boloz, Patrik" userId="S::patrikboloz@nmhu.edu::4a5f27e5-970c-49cb-a96d-452ff94b951a" providerId="AD" clId="Web-{7A54DD3D-E25B-B7FF-73BC-8ABE685501D0}" dt="2023-04-11T23:44:54.652" v="363"/>
          <ac:spMkLst>
            <pc:docMk/>
            <pc:sldMk cId="1068996299" sldId="279"/>
            <ac:spMk id="9" creationId="{333F0879-3DA0-4CB8-B35E-A0AD42558191}"/>
          </ac:spMkLst>
        </pc:spChg>
        <pc:spChg chg="add">
          <ac:chgData name="Boloz, Patrik" userId="S::patrikboloz@nmhu.edu::4a5f27e5-970c-49cb-a96d-452ff94b951a" providerId="AD" clId="Web-{7A54DD3D-E25B-B7FF-73BC-8ABE685501D0}" dt="2023-04-11T23:44:54.652" v="363"/>
          <ac:spMkLst>
            <pc:docMk/>
            <pc:sldMk cId="1068996299" sldId="279"/>
            <ac:spMk id="11" creationId="{324D2183-F388-476E-92A9-D6639D698580}"/>
          </ac:spMkLst>
        </pc:spChg>
        <pc:spChg chg="add">
          <ac:chgData name="Boloz, Patrik" userId="S::patrikboloz@nmhu.edu::4a5f27e5-970c-49cb-a96d-452ff94b951a" providerId="AD" clId="Web-{7A54DD3D-E25B-B7FF-73BC-8ABE685501D0}" dt="2023-04-11T23:44:54.652" v="363"/>
          <ac:spMkLst>
            <pc:docMk/>
            <pc:sldMk cId="1068996299" sldId="279"/>
            <ac:spMk id="13" creationId="{243462E7-1698-4B21-BE89-AEFAC7C2FEFA}"/>
          </ac:spMkLst>
        </pc:spChg>
        <pc:spChg chg="add">
          <ac:chgData name="Boloz, Patrik" userId="S::patrikboloz@nmhu.edu::4a5f27e5-970c-49cb-a96d-452ff94b951a" providerId="AD" clId="Web-{7A54DD3D-E25B-B7FF-73BC-8ABE685501D0}" dt="2023-04-11T23:44:54.652" v="363"/>
          <ac:spMkLst>
            <pc:docMk/>
            <pc:sldMk cId="1068996299" sldId="279"/>
            <ac:spMk id="15" creationId="{6C22FCAC-D7EC-4A52-B153-FF761E2235B3}"/>
          </ac:spMkLst>
        </pc:spChg>
        <pc:picChg chg="add mod">
          <ac:chgData name="Boloz, Patrik" userId="S::patrikboloz@nmhu.edu::4a5f27e5-970c-49cb-a96d-452ff94b951a" providerId="AD" clId="Web-{7A54DD3D-E25B-B7FF-73BC-8ABE685501D0}" dt="2023-04-11T23:45:27.091" v="374" actId="1076"/>
          <ac:picMkLst>
            <pc:docMk/>
            <pc:sldMk cId="1068996299" sldId="279"/>
            <ac:picMk id="4" creationId="{E43D43F6-22A4-9445-A868-5E366EBA5A35}"/>
          </ac:picMkLst>
        </pc:picChg>
      </pc:sldChg>
      <pc:sldChg chg="addSp modSp new">
        <pc:chgData name="Boloz, Patrik" userId="S::patrikboloz@nmhu.edu::4a5f27e5-970c-49cb-a96d-452ff94b951a" providerId="AD" clId="Web-{7A54DD3D-E25B-B7FF-73BC-8ABE685501D0}" dt="2023-04-11T23:47:28.471" v="404" actId="1076"/>
        <pc:sldMkLst>
          <pc:docMk/>
          <pc:sldMk cId="1871602788" sldId="280"/>
        </pc:sldMkLst>
        <pc:spChg chg="mod">
          <ac:chgData name="Boloz, Patrik" userId="S::patrikboloz@nmhu.edu::4a5f27e5-970c-49cb-a96d-452ff94b951a" providerId="AD" clId="Web-{7A54DD3D-E25B-B7FF-73BC-8ABE685501D0}" dt="2023-04-11T23:46:17.890" v="389" actId="20577"/>
          <ac:spMkLst>
            <pc:docMk/>
            <pc:sldMk cId="1871602788" sldId="280"/>
            <ac:spMk id="2" creationId="{9F41F93F-3EF7-A87D-D965-2450F1F840F3}"/>
          </ac:spMkLst>
        </pc:spChg>
        <pc:spChg chg="mod">
          <ac:chgData name="Boloz, Patrik" userId="S::patrikboloz@nmhu.edu::4a5f27e5-970c-49cb-a96d-452ff94b951a" providerId="AD" clId="Web-{7A54DD3D-E25B-B7FF-73BC-8ABE685501D0}" dt="2023-04-11T23:47:19.596" v="400" actId="20577"/>
          <ac:spMkLst>
            <pc:docMk/>
            <pc:sldMk cId="1871602788" sldId="280"/>
            <ac:spMk id="3" creationId="{542FE0F4-27AD-EC10-50FA-75550926BAAA}"/>
          </ac:spMkLst>
        </pc:spChg>
        <pc:picChg chg="add mod">
          <ac:chgData name="Boloz, Patrik" userId="S::patrikboloz@nmhu.edu::4a5f27e5-970c-49cb-a96d-452ff94b951a" providerId="AD" clId="Web-{7A54DD3D-E25B-B7FF-73BC-8ABE685501D0}" dt="2023-04-11T23:47:28.471" v="404" actId="1076"/>
          <ac:picMkLst>
            <pc:docMk/>
            <pc:sldMk cId="1871602788" sldId="280"/>
            <ac:picMk id="4" creationId="{794FE2AE-3A91-67ED-714D-56F29D942007}"/>
          </ac:picMkLst>
        </pc:picChg>
      </pc:sldChg>
      <pc:sldChg chg="addSp modSp new">
        <pc:chgData name="Boloz, Patrik" userId="S::patrikboloz@nmhu.edu::4a5f27e5-970c-49cb-a96d-452ff94b951a" providerId="AD" clId="Web-{7A54DD3D-E25B-B7FF-73BC-8ABE685501D0}" dt="2023-04-11T23:49:26.523" v="447" actId="1076"/>
        <pc:sldMkLst>
          <pc:docMk/>
          <pc:sldMk cId="3193396421" sldId="281"/>
        </pc:sldMkLst>
        <pc:spChg chg="mod">
          <ac:chgData name="Boloz, Patrik" userId="S::patrikboloz@nmhu.edu::4a5f27e5-970c-49cb-a96d-452ff94b951a" providerId="AD" clId="Web-{7A54DD3D-E25B-B7FF-73BC-8ABE685501D0}" dt="2023-04-11T23:48:03.410" v="407" actId="20577"/>
          <ac:spMkLst>
            <pc:docMk/>
            <pc:sldMk cId="3193396421" sldId="281"/>
            <ac:spMk id="2" creationId="{320FD441-A0E4-0ED1-B26F-92E2B385B5AE}"/>
          </ac:spMkLst>
        </pc:spChg>
        <pc:spChg chg="mod">
          <ac:chgData name="Boloz, Patrik" userId="S::patrikboloz@nmhu.edu::4a5f27e5-970c-49cb-a96d-452ff94b951a" providerId="AD" clId="Web-{7A54DD3D-E25B-B7FF-73BC-8ABE685501D0}" dt="2023-04-11T23:49:08.585" v="437" actId="20577"/>
          <ac:spMkLst>
            <pc:docMk/>
            <pc:sldMk cId="3193396421" sldId="281"/>
            <ac:spMk id="3" creationId="{4B2C6F3F-4C4F-1EE2-092B-4DDAD8CB53C9}"/>
          </ac:spMkLst>
        </pc:spChg>
        <pc:picChg chg="add mod">
          <ac:chgData name="Boloz, Patrik" userId="S::patrikboloz@nmhu.edu::4a5f27e5-970c-49cb-a96d-452ff94b951a" providerId="AD" clId="Web-{7A54DD3D-E25B-B7FF-73BC-8ABE685501D0}" dt="2023-04-11T23:49:13.850" v="441" actId="1076"/>
          <ac:picMkLst>
            <pc:docMk/>
            <pc:sldMk cId="3193396421" sldId="281"/>
            <ac:picMk id="4" creationId="{D13EF02D-8B30-81D4-1D24-6102EABED380}"/>
          </ac:picMkLst>
        </pc:picChg>
        <pc:picChg chg="add mod">
          <ac:chgData name="Boloz, Patrik" userId="S::patrikboloz@nmhu.edu::4a5f27e5-970c-49cb-a96d-452ff94b951a" providerId="AD" clId="Web-{7A54DD3D-E25B-B7FF-73BC-8ABE685501D0}" dt="2023-04-11T23:49:16.726" v="443" actId="1076"/>
          <ac:picMkLst>
            <pc:docMk/>
            <pc:sldMk cId="3193396421" sldId="281"/>
            <ac:picMk id="5" creationId="{64E5D324-6620-0D2F-E1D5-80177FBF856E}"/>
          </ac:picMkLst>
        </pc:picChg>
        <pc:picChg chg="add mod">
          <ac:chgData name="Boloz, Patrik" userId="S::patrikboloz@nmhu.edu::4a5f27e5-970c-49cb-a96d-452ff94b951a" providerId="AD" clId="Web-{7A54DD3D-E25B-B7FF-73BC-8ABE685501D0}" dt="2023-04-11T23:49:26.523" v="447" actId="1076"/>
          <ac:picMkLst>
            <pc:docMk/>
            <pc:sldMk cId="3193396421" sldId="281"/>
            <ac:picMk id="6" creationId="{35108D4A-869A-6D2E-3B6B-3D18C5348E60}"/>
          </ac:picMkLst>
        </pc:picChg>
      </pc:sldChg>
      <pc:sldChg chg="addSp modSp new">
        <pc:chgData name="Boloz, Patrik" userId="S::patrikboloz@nmhu.edu::4a5f27e5-970c-49cb-a96d-452ff94b951a" providerId="AD" clId="Web-{7A54DD3D-E25B-B7FF-73BC-8ABE685501D0}" dt="2023-04-11T23:50:09.243" v="468" actId="1076"/>
        <pc:sldMkLst>
          <pc:docMk/>
          <pc:sldMk cId="2739805843" sldId="282"/>
        </pc:sldMkLst>
        <pc:spChg chg="mod">
          <ac:chgData name="Boloz, Patrik" userId="S::patrikboloz@nmhu.edu::4a5f27e5-970c-49cb-a96d-452ff94b951a" providerId="AD" clId="Web-{7A54DD3D-E25B-B7FF-73BC-8ABE685501D0}" dt="2023-04-11T23:49:35.148" v="449" actId="20577"/>
          <ac:spMkLst>
            <pc:docMk/>
            <pc:sldMk cId="2739805843" sldId="282"/>
            <ac:spMk id="2" creationId="{44570B91-1130-20B6-1E08-B2B14F6C4238}"/>
          </ac:spMkLst>
        </pc:spChg>
        <pc:spChg chg="mod">
          <ac:chgData name="Boloz, Patrik" userId="S::patrikboloz@nmhu.edu::4a5f27e5-970c-49cb-a96d-452ff94b951a" providerId="AD" clId="Web-{7A54DD3D-E25B-B7FF-73BC-8ABE685501D0}" dt="2023-04-11T23:49:53.383" v="460" actId="20577"/>
          <ac:spMkLst>
            <pc:docMk/>
            <pc:sldMk cId="2739805843" sldId="282"/>
            <ac:spMk id="3" creationId="{76E2A582-366C-6D5B-D673-B2460F27F77C}"/>
          </ac:spMkLst>
        </pc:spChg>
        <pc:picChg chg="add mod">
          <ac:chgData name="Boloz, Patrik" userId="S::patrikboloz@nmhu.edu::4a5f27e5-970c-49cb-a96d-452ff94b951a" providerId="AD" clId="Web-{7A54DD3D-E25B-B7FF-73BC-8ABE685501D0}" dt="2023-04-11T23:49:58.180" v="464" actId="1076"/>
          <ac:picMkLst>
            <pc:docMk/>
            <pc:sldMk cId="2739805843" sldId="282"/>
            <ac:picMk id="4" creationId="{F6006EDC-B51B-E531-F172-560D2A6E5F69}"/>
          </ac:picMkLst>
        </pc:picChg>
        <pc:picChg chg="add mod">
          <ac:chgData name="Boloz, Patrik" userId="S::patrikboloz@nmhu.edu::4a5f27e5-970c-49cb-a96d-452ff94b951a" providerId="AD" clId="Web-{7A54DD3D-E25B-B7FF-73BC-8ABE685501D0}" dt="2023-04-11T23:50:09.243" v="468" actId="1076"/>
          <ac:picMkLst>
            <pc:docMk/>
            <pc:sldMk cId="2739805843" sldId="282"/>
            <ac:picMk id="5" creationId="{B87AE2E3-1317-0E13-BD25-496BE214C932}"/>
          </ac:picMkLst>
        </pc:picChg>
      </pc:sldChg>
      <pc:sldChg chg="modSp new">
        <pc:chgData name="Boloz, Patrik" userId="S::patrikboloz@nmhu.edu::4a5f27e5-970c-49cb-a96d-452ff94b951a" providerId="AD" clId="Web-{7A54DD3D-E25B-B7FF-73BC-8ABE685501D0}" dt="2023-04-11T23:50:51.761" v="476" actId="20577"/>
        <pc:sldMkLst>
          <pc:docMk/>
          <pc:sldMk cId="634327509" sldId="283"/>
        </pc:sldMkLst>
        <pc:spChg chg="mod">
          <ac:chgData name="Boloz, Patrik" userId="S::patrikboloz@nmhu.edu::4a5f27e5-970c-49cb-a96d-452ff94b951a" providerId="AD" clId="Web-{7A54DD3D-E25B-B7FF-73BC-8ABE685501D0}" dt="2023-04-11T23:50:19.041" v="473" actId="20577"/>
          <ac:spMkLst>
            <pc:docMk/>
            <pc:sldMk cId="634327509" sldId="283"/>
            <ac:spMk id="2" creationId="{B0B96183-626F-09E8-6AE5-0868424AFB7A}"/>
          </ac:spMkLst>
        </pc:spChg>
        <pc:spChg chg="mod">
          <ac:chgData name="Boloz, Patrik" userId="S::patrikboloz@nmhu.edu::4a5f27e5-970c-49cb-a96d-452ff94b951a" providerId="AD" clId="Web-{7A54DD3D-E25B-B7FF-73BC-8ABE685501D0}" dt="2023-04-11T23:50:51.761" v="476" actId="20577"/>
          <ac:spMkLst>
            <pc:docMk/>
            <pc:sldMk cId="634327509" sldId="283"/>
            <ac:spMk id="3" creationId="{5C5431CB-8F68-BFD9-CFCA-030EED0DF65A}"/>
          </ac:spMkLst>
        </pc:spChg>
      </pc:sldChg>
      <pc:sldChg chg="modSp new">
        <pc:chgData name="Boloz, Patrik" userId="S::patrikboloz@nmhu.edu::4a5f27e5-970c-49cb-a96d-452ff94b951a" providerId="AD" clId="Web-{7A54DD3D-E25B-B7FF-73BC-8ABE685501D0}" dt="2023-04-11T23:51:37.841" v="490" actId="20577"/>
        <pc:sldMkLst>
          <pc:docMk/>
          <pc:sldMk cId="4168197608" sldId="284"/>
        </pc:sldMkLst>
        <pc:spChg chg="mod">
          <ac:chgData name="Boloz, Patrik" userId="S::patrikboloz@nmhu.edu::4a5f27e5-970c-49cb-a96d-452ff94b951a" providerId="AD" clId="Web-{7A54DD3D-E25B-B7FF-73BC-8ABE685501D0}" dt="2023-04-11T23:51:11.011" v="486" actId="20577"/>
          <ac:spMkLst>
            <pc:docMk/>
            <pc:sldMk cId="4168197608" sldId="284"/>
            <ac:spMk id="2" creationId="{1643259E-ED23-9EAA-0DFF-06FBDB4431AF}"/>
          </ac:spMkLst>
        </pc:spChg>
        <pc:spChg chg="mod">
          <ac:chgData name="Boloz, Patrik" userId="S::patrikboloz@nmhu.edu::4a5f27e5-970c-49cb-a96d-452ff94b951a" providerId="AD" clId="Web-{7A54DD3D-E25B-B7FF-73BC-8ABE685501D0}" dt="2023-04-11T23:51:37.841" v="490" actId="20577"/>
          <ac:spMkLst>
            <pc:docMk/>
            <pc:sldMk cId="4168197608" sldId="284"/>
            <ac:spMk id="3" creationId="{F1AAA5EE-9B60-0054-DE09-0ADEA92EE9B1}"/>
          </ac:spMkLst>
        </pc:spChg>
      </pc:sldChg>
      <pc:sldChg chg="addSp modSp new">
        <pc:chgData name="Boloz, Patrik" userId="S::patrikboloz@nmhu.edu::4a5f27e5-970c-49cb-a96d-452ff94b951a" providerId="AD" clId="Web-{7A54DD3D-E25B-B7FF-73BC-8ABE685501D0}" dt="2023-04-11T23:52:19.827" v="507" actId="1076"/>
        <pc:sldMkLst>
          <pc:docMk/>
          <pc:sldMk cId="1894068720" sldId="285"/>
        </pc:sldMkLst>
        <pc:spChg chg="mod">
          <ac:chgData name="Boloz, Patrik" userId="S::patrikboloz@nmhu.edu::4a5f27e5-970c-49cb-a96d-452ff94b951a" providerId="AD" clId="Web-{7A54DD3D-E25B-B7FF-73BC-8ABE685501D0}" dt="2023-04-11T23:51:52.138" v="493" actId="20577"/>
          <ac:spMkLst>
            <pc:docMk/>
            <pc:sldMk cId="1894068720" sldId="285"/>
            <ac:spMk id="2" creationId="{150B0191-8AA7-B851-BFBC-B146B187E7DE}"/>
          </ac:spMkLst>
        </pc:spChg>
        <pc:spChg chg="mod">
          <ac:chgData name="Boloz, Patrik" userId="S::patrikboloz@nmhu.edu::4a5f27e5-970c-49cb-a96d-452ff94b951a" providerId="AD" clId="Web-{7A54DD3D-E25B-B7FF-73BC-8ABE685501D0}" dt="2023-04-11T23:52:07.420" v="502" actId="20577"/>
          <ac:spMkLst>
            <pc:docMk/>
            <pc:sldMk cId="1894068720" sldId="285"/>
            <ac:spMk id="3" creationId="{AABDCAD9-BF72-C4D0-91E0-97D07F56000A}"/>
          </ac:spMkLst>
        </pc:spChg>
        <pc:picChg chg="add mod">
          <ac:chgData name="Boloz, Patrik" userId="S::patrikboloz@nmhu.edu::4a5f27e5-970c-49cb-a96d-452ff94b951a" providerId="AD" clId="Web-{7A54DD3D-E25B-B7FF-73BC-8ABE685501D0}" dt="2023-04-11T23:52:08.592" v="503" actId="1076"/>
          <ac:picMkLst>
            <pc:docMk/>
            <pc:sldMk cId="1894068720" sldId="285"/>
            <ac:picMk id="4" creationId="{6F9851DB-2DF8-0EDB-8241-E3596A266D11}"/>
          </ac:picMkLst>
        </pc:picChg>
        <pc:picChg chg="add mod">
          <ac:chgData name="Boloz, Patrik" userId="S::patrikboloz@nmhu.edu::4a5f27e5-970c-49cb-a96d-452ff94b951a" providerId="AD" clId="Web-{7A54DD3D-E25B-B7FF-73BC-8ABE685501D0}" dt="2023-04-11T23:52:19.827" v="507" actId="1076"/>
          <ac:picMkLst>
            <pc:docMk/>
            <pc:sldMk cId="1894068720" sldId="285"/>
            <ac:picMk id="5" creationId="{C96E3422-6F43-446D-F298-261BC299C711}"/>
          </ac:picMkLst>
        </pc:picChg>
      </pc:sldChg>
      <pc:sldChg chg="addSp modSp new">
        <pc:chgData name="Boloz, Patrik" userId="S::patrikboloz@nmhu.edu::4a5f27e5-970c-49cb-a96d-452ff94b951a" providerId="AD" clId="Web-{7A54DD3D-E25B-B7FF-73BC-8ABE685501D0}" dt="2023-04-11T23:53:23.220" v="532" actId="1076"/>
        <pc:sldMkLst>
          <pc:docMk/>
          <pc:sldMk cId="3262165145" sldId="286"/>
        </pc:sldMkLst>
        <pc:spChg chg="mod">
          <ac:chgData name="Boloz, Patrik" userId="S::patrikboloz@nmhu.edu::4a5f27e5-970c-49cb-a96d-452ff94b951a" providerId="AD" clId="Web-{7A54DD3D-E25B-B7FF-73BC-8ABE685501D0}" dt="2023-04-11T23:52:52.484" v="515" actId="20577"/>
          <ac:spMkLst>
            <pc:docMk/>
            <pc:sldMk cId="3262165145" sldId="286"/>
            <ac:spMk id="2" creationId="{6BB306DE-A8B4-385B-04B8-E03FBC1AC8E9}"/>
          </ac:spMkLst>
        </pc:spChg>
        <pc:spChg chg="mod">
          <ac:chgData name="Boloz, Patrik" userId="S::patrikboloz@nmhu.edu::4a5f27e5-970c-49cb-a96d-452ff94b951a" providerId="AD" clId="Web-{7A54DD3D-E25B-B7FF-73BC-8ABE685501D0}" dt="2023-04-11T23:53:19.314" v="529" actId="20577"/>
          <ac:spMkLst>
            <pc:docMk/>
            <pc:sldMk cId="3262165145" sldId="286"/>
            <ac:spMk id="3" creationId="{013CBB96-4955-8E23-08CF-0629CE524AF8}"/>
          </ac:spMkLst>
        </pc:spChg>
        <pc:picChg chg="add mod">
          <ac:chgData name="Boloz, Patrik" userId="S::patrikboloz@nmhu.edu::4a5f27e5-970c-49cb-a96d-452ff94b951a" providerId="AD" clId="Web-{7A54DD3D-E25B-B7FF-73BC-8ABE685501D0}" dt="2023-04-11T23:53:23.220" v="532" actId="1076"/>
          <ac:picMkLst>
            <pc:docMk/>
            <pc:sldMk cId="3262165145" sldId="286"/>
            <ac:picMk id="4" creationId="{C36BF4F0-4BC4-9B44-D6B2-00685EFD2625}"/>
          </ac:picMkLst>
        </pc:picChg>
      </pc:sldChg>
      <pc:sldChg chg="addSp modSp new">
        <pc:chgData name="Boloz, Patrik" userId="S::patrikboloz@nmhu.edu::4a5f27e5-970c-49cb-a96d-452ff94b951a" providerId="AD" clId="Web-{7A54DD3D-E25B-B7FF-73BC-8ABE685501D0}" dt="2023-04-11T23:53:52.596" v="540" actId="1076"/>
        <pc:sldMkLst>
          <pc:docMk/>
          <pc:sldMk cId="3826632656" sldId="287"/>
        </pc:sldMkLst>
        <pc:spChg chg="mod">
          <ac:chgData name="Boloz, Patrik" userId="S::patrikboloz@nmhu.edu::4a5f27e5-970c-49cb-a96d-452ff94b951a" providerId="AD" clId="Web-{7A54DD3D-E25B-B7FF-73BC-8ABE685501D0}" dt="2023-04-11T23:53:34.127" v="534" actId="20577"/>
          <ac:spMkLst>
            <pc:docMk/>
            <pc:sldMk cId="3826632656" sldId="287"/>
            <ac:spMk id="2" creationId="{85DE0319-B652-DEB7-6642-CC9B4DED2432}"/>
          </ac:spMkLst>
        </pc:spChg>
        <pc:spChg chg="mod">
          <ac:chgData name="Boloz, Patrik" userId="S::patrikboloz@nmhu.edu::4a5f27e5-970c-49cb-a96d-452ff94b951a" providerId="AD" clId="Web-{7A54DD3D-E25B-B7FF-73BC-8ABE685501D0}" dt="2023-04-11T23:53:43.862" v="536" actId="20577"/>
          <ac:spMkLst>
            <pc:docMk/>
            <pc:sldMk cId="3826632656" sldId="287"/>
            <ac:spMk id="3" creationId="{F3AA2A22-90F8-7113-FBA5-2B6F521D4C70}"/>
          </ac:spMkLst>
        </pc:spChg>
        <pc:picChg chg="add mod">
          <ac:chgData name="Boloz, Patrik" userId="S::patrikboloz@nmhu.edu::4a5f27e5-970c-49cb-a96d-452ff94b951a" providerId="AD" clId="Web-{7A54DD3D-E25B-B7FF-73BC-8ABE685501D0}" dt="2023-04-11T23:53:52.596" v="540" actId="1076"/>
          <ac:picMkLst>
            <pc:docMk/>
            <pc:sldMk cId="3826632656" sldId="287"/>
            <ac:picMk id="4" creationId="{D0FC3516-6033-6A58-964C-011E7050DB67}"/>
          </ac:picMkLst>
        </pc:picChg>
      </pc:sldChg>
      <pc:sldChg chg="modSp new">
        <pc:chgData name="Boloz, Patrik" userId="S::patrikboloz@nmhu.edu::4a5f27e5-970c-49cb-a96d-452ff94b951a" providerId="AD" clId="Web-{7A54DD3D-E25B-B7FF-73BC-8ABE685501D0}" dt="2023-04-11T23:54:59.693" v="563" actId="20577"/>
        <pc:sldMkLst>
          <pc:docMk/>
          <pc:sldMk cId="2984020868" sldId="288"/>
        </pc:sldMkLst>
        <pc:spChg chg="mod">
          <ac:chgData name="Boloz, Patrik" userId="S::patrikboloz@nmhu.edu::4a5f27e5-970c-49cb-a96d-452ff94b951a" providerId="AD" clId="Web-{7A54DD3D-E25B-B7FF-73BC-8ABE685501D0}" dt="2023-04-11T23:54:59.693" v="563" actId="20577"/>
          <ac:spMkLst>
            <pc:docMk/>
            <pc:sldMk cId="2984020868" sldId="288"/>
            <ac:spMk id="2" creationId="{759C54B1-E6B0-7FE1-C8E6-B069A799ED9B}"/>
          </ac:spMkLst>
        </pc:spChg>
        <pc:spChg chg="mod">
          <ac:chgData name="Boloz, Patrik" userId="S::patrikboloz@nmhu.edu::4a5f27e5-970c-49cb-a96d-452ff94b951a" providerId="AD" clId="Web-{7A54DD3D-E25B-B7FF-73BC-8ABE685501D0}" dt="2023-04-11T23:54:52.271" v="561" actId="20577"/>
          <ac:spMkLst>
            <pc:docMk/>
            <pc:sldMk cId="2984020868" sldId="288"/>
            <ac:spMk id="3" creationId="{C736FB95-D6E8-8C7C-ABEB-123149C27A38}"/>
          </ac:spMkLst>
        </pc:spChg>
      </pc:sldChg>
    </pc:docChg>
  </pc:docChgLst>
  <pc:docChgLst>
    <pc:chgData name="Boloz, Patrik" userId="S::patrikboloz@nmhu.edu::4a5f27e5-970c-49cb-a96d-452ff94b951a" providerId="AD" clId="Web-{B1885B0C-55A5-2CAC-7452-D5EAC33CC5BB}"/>
    <pc:docChg chg="modSld">
      <pc:chgData name="Boloz, Patrik" userId="S::patrikboloz@nmhu.edu::4a5f27e5-970c-49cb-a96d-452ff94b951a" providerId="AD" clId="Web-{B1885B0C-55A5-2CAC-7452-D5EAC33CC5BB}" dt="2023-04-11T23:56:53.551" v="25" actId="20577"/>
      <pc:docMkLst>
        <pc:docMk/>
      </pc:docMkLst>
      <pc:sldChg chg="modSp">
        <pc:chgData name="Boloz, Patrik" userId="S::patrikboloz@nmhu.edu::4a5f27e5-970c-49cb-a96d-452ff94b951a" providerId="AD" clId="Web-{B1885B0C-55A5-2CAC-7452-D5EAC33CC5BB}" dt="2023-04-11T23:56:53.551" v="25" actId="20577"/>
        <pc:sldMkLst>
          <pc:docMk/>
          <pc:sldMk cId="2984020868" sldId="288"/>
        </pc:sldMkLst>
        <pc:spChg chg="mod">
          <ac:chgData name="Boloz, Patrik" userId="S::patrikboloz@nmhu.edu::4a5f27e5-970c-49cb-a96d-452ff94b951a" providerId="AD" clId="Web-{B1885B0C-55A5-2CAC-7452-D5EAC33CC5BB}" dt="2023-04-11T23:56:53.551" v="25" actId="20577"/>
          <ac:spMkLst>
            <pc:docMk/>
            <pc:sldMk cId="2984020868" sldId="288"/>
            <ac:spMk id="3" creationId="{C736FB95-D6E8-8C7C-ABEB-123149C27A38}"/>
          </ac:spMkLst>
        </pc:spChg>
      </pc:sldChg>
    </pc:docChg>
  </pc:docChgLst>
  <pc:docChgLst>
    <pc:chgData name="Boloz, Patrik" userId="S::patrikboloz@nmhu.edu::4a5f27e5-970c-49cb-a96d-452ff94b951a" providerId="AD" clId="Web-{85F5DE77-9D01-4583-96ED-23D24D972A6F}"/>
    <pc:docChg chg="addSld delSld modSld sldOrd addMainMaster">
      <pc:chgData name="Boloz, Patrik" userId="S::patrikboloz@nmhu.edu::4a5f27e5-970c-49cb-a96d-452ff94b951a" providerId="AD" clId="Web-{85F5DE77-9D01-4583-96ED-23D24D972A6F}" dt="2023-04-09T21:28:57.864" v="44" actId="20577"/>
      <pc:docMkLst>
        <pc:docMk/>
      </pc:docMkLst>
      <pc:sldChg chg="del">
        <pc:chgData name="Boloz, Patrik" userId="S::patrikboloz@nmhu.edu::4a5f27e5-970c-49cb-a96d-452ff94b951a" providerId="AD" clId="Web-{85F5DE77-9D01-4583-96ED-23D24D972A6F}" dt="2023-04-09T21:27:06.371" v="1"/>
        <pc:sldMkLst>
          <pc:docMk/>
          <pc:sldMk cId="109857222" sldId="256"/>
        </pc:sldMkLst>
      </pc:sldChg>
      <pc:sldChg chg="modSp add">
        <pc:chgData name="Boloz, Patrik" userId="S::patrikboloz@nmhu.edu::4a5f27e5-970c-49cb-a96d-452ff94b951a" providerId="AD" clId="Web-{85F5DE77-9D01-4583-96ED-23D24D972A6F}" dt="2023-04-09T21:27:58.627" v="9" actId="20577"/>
        <pc:sldMkLst>
          <pc:docMk/>
          <pc:sldMk cId="1846181136" sldId="257"/>
        </pc:sldMkLst>
        <pc:spChg chg="mod">
          <ac:chgData name="Boloz, Patrik" userId="S::patrikboloz@nmhu.edu::4a5f27e5-970c-49cb-a96d-452ff94b951a" providerId="AD" clId="Web-{85F5DE77-9D01-4583-96ED-23D24D972A6F}" dt="2023-04-09T21:27:58.627" v="9" actId="20577"/>
          <ac:spMkLst>
            <pc:docMk/>
            <pc:sldMk cId="1846181136" sldId="257"/>
            <ac:spMk id="3" creationId="{92E6E773-21A1-3481-27E6-0CCBC9138C53}"/>
          </ac:spMkLst>
        </pc:spChg>
      </pc:sldChg>
      <pc:sldChg chg="modSp new ord">
        <pc:chgData name="Boloz, Patrik" userId="S::patrikboloz@nmhu.edu::4a5f27e5-970c-49cb-a96d-452ff94b951a" providerId="AD" clId="Web-{85F5DE77-9D01-4583-96ED-23D24D972A6F}" dt="2023-04-09T21:28:57.864" v="44" actId="20577"/>
        <pc:sldMkLst>
          <pc:docMk/>
          <pc:sldMk cId="553275373" sldId="258"/>
        </pc:sldMkLst>
        <pc:spChg chg="mod">
          <ac:chgData name="Boloz, Patrik" userId="S::patrikboloz@nmhu.edu::4a5f27e5-970c-49cb-a96d-452ff94b951a" providerId="AD" clId="Web-{85F5DE77-9D01-4583-96ED-23D24D972A6F}" dt="2023-04-09T21:28:13.190" v="21" actId="20577"/>
          <ac:spMkLst>
            <pc:docMk/>
            <pc:sldMk cId="553275373" sldId="258"/>
            <ac:spMk id="2" creationId="{83C115D5-A443-2024-BF1E-5E77820A04BB}"/>
          </ac:spMkLst>
        </pc:spChg>
        <pc:spChg chg="mod">
          <ac:chgData name="Boloz, Patrik" userId="S::patrikboloz@nmhu.edu::4a5f27e5-970c-49cb-a96d-452ff94b951a" providerId="AD" clId="Web-{85F5DE77-9D01-4583-96ED-23D24D972A6F}" dt="2023-04-09T21:28:57.864" v="44" actId="20577"/>
          <ac:spMkLst>
            <pc:docMk/>
            <pc:sldMk cId="553275373" sldId="258"/>
            <ac:spMk id="3" creationId="{336818A3-559D-D1C8-0267-8D1ACF072013}"/>
          </ac:spMkLst>
        </pc:spChg>
      </pc:sldChg>
      <pc:sldChg chg="add">
        <pc:chgData name="Boloz, Patrik" userId="S::patrikboloz@nmhu.edu::4a5f27e5-970c-49cb-a96d-452ff94b951a" providerId="AD" clId="Web-{85F5DE77-9D01-4583-96ED-23D24D972A6F}" dt="2023-04-09T21:28:22.191" v="22"/>
        <pc:sldMkLst>
          <pc:docMk/>
          <pc:sldMk cId="2877195409" sldId="259"/>
        </pc:sldMkLst>
      </pc:sldChg>
      <pc:sldMasterChg chg="add addSldLayout">
        <pc:chgData name="Boloz, Patrik" userId="S::patrikboloz@nmhu.edu::4a5f27e5-970c-49cb-a96d-452ff94b951a" providerId="AD" clId="Web-{85F5DE77-9D01-4583-96ED-23D24D972A6F}" dt="2023-04-09T21:27:02.543" v="0"/>
        <pc:sldMasterMkLst>
          <pc:docMk/>
          <pc:sldMasterMk cId="633399576" sldId="2147483826"/>
        </pc:sldMasterMkLst>
        <pc:sldLayoutChg chg="add">
          <pc:chgData name="Boloz, Patrik" userId="S::patrikboloz@nmhu.edu::4a5f27e5-970c-49cb-a96d-452ff94b951a" providerId="AD" clId="Web-{85F5DE77-9D01-4583-96ED-23D24D972A6F}" dt="2023-04-09T21:27:02.543" v="0"/>
          <pc:sldLayoutMkLst>
            <pc:docMk/>
            <pc:sldMasterMk cId="633399576" sldId="2147483826"/>
            <pc:sldLayoutMk cId="1212535830" sldId="2147483827"/>
          </pc:sldLayoutMkLst>
        </pc:sldLayoutChg>
        <pc:sldLayoutChg chg="add">
          <pc:chgData name="Boloz, Patrik" userId="S::patrikboloz@nmhu.edu::4a5f27e5-970c-49cb-a96d-452ff94b951a" providerId="AD" clId="Web-{85F5DE77-9D01-4583-96ED-23D24D972A6F}" dt="2023-04-09T21:27:02.543" v="0"/>
          <pc:sldLayoutMkLst>
            <pc:docMk/>
            <pc:sldMasterMk cId="633399576" sldId="2147483826"/>
            <pc:sldLayoutMk cId="3328744135" sldId="2147483828"/>
          </pc:sldLayoutMkLst>
        </pc:sldLayoutChg>
        <pc:sldLayoutChg chg="add">
          <pc:chgData name="Boloz, Patrik" userId="S::patrikboloz@nmhu.edu::4a5f27e5-970c-49cb-a96d-452ff94b951a" providerId="AD" clId="Web-{85F5DE77-9D01-4583-96ED-23D24D972A6F}" dt="2023-04-09T21:27:02.543" v="0"/>
          <pc:sldLayoutMkLst>
            <pc:docMk/>
            <pc:sldMasterMk cId="633399576" sldId="2147483826"/>
            <pc:sldLayoutMk cId="1802095769" sldId="2147483829"/>
          </pc:sldLayoutMkLst>
        </pc:sldLayoutChg>
        <pc:sldLayoutChg chg="add">
          <pc:chgData name="Boloz, Patrik" userId="S::patrikboloz@nmhu.edu::4a5f27e5-970c-49cb-a96d-452ff94b951a" providerId="AD" clId="Web-{85F5DE77-9D01-4583-96ED-23D24D972A6F}" dt="2023-04-09T21:27:02.543" v="0"/>
          <pc:sldLayoutMkLst>
            <pc:docMk/>
            <pc:sldMasterMk cId="633399576" sldId="2147483826"/>
            <pc:sldLayoutMk cId="475026381" sldId="2147483830"/>
          </pc:sldLayoutMkLst>
        </pc:sldLayoutChg>
        <pc:sldLayoutChg chg="add">
          <pc:chgData name="Boloz, Patrik" userId="S::patrikboloz@nmhu.edu::4a5f27e5-970c-49cb-a96d-452ff94b951a" providerId="AD" clId="Web-{85F5DE77-9D01-4583-96ED-23D24D972A6F}" dt="2023-04-09T21:27:02.543" v="0"/>
          <pc:sldLayoutMkLst>
            <pc:docMk/>
            <pc:sldMasterMk cId="633399576" sldId="2147483826"/>
            <pc:sldLayoutMk cId="3610200311" sldId="2147483831"/>
          </pc:sldLayoutMkLst>
        </pc:sldLayoutChg>
        <pc:sldLayoutChg chg="add">
          <pc:chgData name="Boloz, Patrik" userId="S::patrikboloz@nmhu.edu::4a5f27e5-970c-49cb-a96d-452ff94b951a" providerId="AD" clId="Web-{85F5DE77-9D01-4583-96ED-23D24D972A6F}" dt="2023-04-09T21:27:02.543" v="0"/>
          <pc:sldLayoutMkLst>
            <pc:docMk/>
            <pc:sldMasterMk cId="633399576" sldId="2147483826"/>
            <pc:sldLayoutMk cId="1842171799" sldId="2147483832"/>
          </pc:sldLayoutMkLst>
        </pc:sldLayoutChg>
        <pc:sldLayoutChg chg="add">
          <pc:chgData name="Boloz, Patrik" userId="S::patrikboloz@nmhu.edu::4a5f27e5-970c-49cb-a96d-452ff94b951a" providerId="AD" clId="Web-{85F5DE77-9D01-4583-96ED-23D24D972A6F}" dt="2023-04-09T21:27:02.543" v="0"/>
          <pc:sldLayoutMkLst>
            <pc:docMk/>
            <pc:sldMasterMk cId="633399576" sldId="2147483826"/>
            <pc:sldLayoutMk cId="3452238516" sldId="2147483833"/>
          </pc:sldLayoutMkLst>
        </pc:sldLayoutChg>
        <pc:sldLayoutChg chg="add">
          <pc:chgData name="Boloz, Patrik" userId="S::patrikboloz@nmhu.edu::4a5f27e5-970c-49cb-a96d-452ff94b951a" providerId="AD" clId="Web-{85F5DE77-9D01-4583-96ED-23D24D972A6F}" dt="2023-04-09T21:27:02.543" v="0"/>
          <pc:sldLayoutMkLst>
            <pc:docMk/>
            <pc:sldMasterMk cId="633399576" sldId="2147483826"/>
            <pc:sldLayoutMk cId="2504461105" sldId="2147483834"/>
          </pc:sldLayoutMkLst>
        </pc:sldLayoutChg>
        <pc:sldLayoutChg chg="add">
          <pc:chgData name="Boloz, Patrik" userId="S::patrikboloz@nmhu.edu::4a5f27e5-970c-49cb-a96d-452ff94b951a" providerId="AD" clId="Web-{85F5DE77-9D01-4583-96ED-23D24D972A6F}" dt="2023-04-09T21:27:02.543" v="0"/>
          <pc:sldLayoutMkLst>
            <pc:docMk/>
            <pc:sldMasterMk cId="633399576" sldId="2147483826"/>
            <pc:sldLayoutMk cId="2488488986" sldId="2147483835"/>
          </pc:sldLayoutMkLst>
        </pc:sldLayoutChg>
        <pc:sldLayoutChg chg="add">
          <pc:chgData name="Boloz, Patrik" userId="S::patrikboloz@nmhu.edu::4a5f27e5-970c-49cb-a96d-452ff94b951a" providerId="AD" clId="Web-{85F5DE77-9D01-4583-96ED-23D24D972A6F}" dt="2023-04-09T21:27:02.543" v="0"/>
          <pc:sldLayoutMkLst>
            <pc:docMk/>
            <pc:sldMasterMk cId="633399576" sldId="2147483826"/>
            <pc:sldLayoutMk cId="4043903877" sldId="2147483836"/>
          </pc:sldLayoutMkLst>
        </pc:sldLayoutChg>
        <pc:sldLayoutChg chg="add">
          <pc:chgData name="Boloz, Patrik" userId="S::patrikboloz@nmhu.edu::4a5f27e5-970c-49cb-a96d-452ff94b951a" providerId="AD" clId="Web-{85F5DE77-9D01-4583-96ED-23D24D972A6F}" dt="2023-04-09T21:27:02.543" v="0"/>
          <pc:sldLayoutMkLst>
            <pc:docMk/>
            <pc:sldMasterMk cId="633399576" sldId="2147483826"/>
            <pc:sldLayoutMk cId="1734817181" sldId="2147483837"/>
          </pc:sldLayoutMkLst>
        </pc:sldLayoutChg>
        <pc:sldLayoutChg chg="add">
          <pc:chgData name="Boloz, Patrik" userId="S::patrikboloz@nmhu.edu::4a5f27e5-970c-49cb-a96d-452ff94b951a" providerId="AD" clId="Web-{85F5DE77-9D01-4583-96ED-23D24D972A6F}" dt="2023-04-09T21:27:02.543" v="0"/>
          <pc:sldLayoutMkLst>
            <pc:docMk/>
            <pc:sldMasterMk cId="633399576" sldId="2147483826"/>
            <pc:sldLayoutMk cId="816986626" sldId="2147483838"/>
          </pc:sldLayoutMkLst>
        </pc:sldLayoutChg>
        <pc:sldLayoutChg chg="add">
          <pc:chgData name="Boloz, Patrik" userId="S::patrikboloz@nmhu.edu::4a5f27e5-970c-49cb-a96d-452ff94b951a" providerId="AD" clId="Web-{85F5DE77-9D01-4583-96ED-23D24D972A6F}" dt="2023-04-09T21:27:02.543" v="0"/>
          <pc:sldLayoutMkLst>
            <pc:docMk/>
            <pc:sldMasterMk cId="633399576" sldId="2147483826"/>
            <pc:sldLayoutMk cId="2117989829" sldId="2147483839"/>
          </pc:sldLayoutMkLst>
        </pc:sldLayoutChg>
        <pc:sldLayoutChg chg="add">
          <pc:chgData name="Boloz, Patrik" userId="S::patrikboloz@nmhu.edu::4a5f27e5-970c-49cb-a96d-452ff94b951a" providerId="AD" clId="Web-{85F5DE77-9D01-4583-96ED-23D24D972A6F}" dt="2023-04-09T21:27:02.543" v="0"/>
          <pc:sldLayoutMkLst>
            <pc:docMk/>
            <pc:sldMasterMk cId="633399576" sldId="2147483826"/>
            <pc:sldLayoutMk cId="428722240" sldId="2147483840"/>
          </pc:sldLayoutMkLst>
        </pc:sldLayoutChg>
        <pc:sldLayoutChg chg="add">
          <pc:chgData name="Boloz, Patrik" userId="S::patrikboloz@nmhu.edu::4a5f27e5-970c-49cb-a96d-452ff94b951a" providerId="AD" clId="Web-{85F5DE77-9D01-4583-96ED-23D24D972A6F}" dt="2023-04-09T21:27:02.543" v="0"/>
          <pc:sldLayoutMkLst>
            <pc:docMk/>
            <pc:sldMasterMk cId="633399576" sldId="2147483826"/>
            <pc:sldLayoutMk cId="3393680961" sldId="2147483841"/>
          </pc:sldLayoutMkLst>
        </pc:sldLayoutChg>
        <pc:sldLayoutChg chg="add">
          <pc:chgData name="Boloz, Patrik" userId="S::patrikboloz@nmhu.edu::4a5f27e5-970c-49cb-a96d-452ff94b951a" providerId="AD" clId="Web-{85F5DE77-9D01-4583-96ED-23D24D972A6F}" dt="2023-04-09T21:27:02.543" v="0"/>
          <pc:sldLayoutMkLst>
            <pc:docMk/>
            <pc:sldMasterMk cId="633399576" sldId="2147483826"/>
            <pc:sldLayoutMk cId="3688392229" sldId="2147483842"/>
          </pc:sldLayoutMkLst>
        </pc:sldLayoutChg>
        <pc:sldLayoutChg chg="add">
          <pc:chgData name="Boloz, Patrik" userId="S::patrikboloz@nmhu.edu::4a5f27e5-970c-49cb-a96d-452ff94b951a" providerId="AD" clId="Web-{85F5DE77-9D01-4583-96ED-23D24D972A6F}" dt="2023-04-09T21:27:02.543" v="0"/>
          <pc:sldLayoutMkLst>
            <pc:docMk/>
            <pc:sldMasterMk cId="633399576" sldId="2147483826"/>
            <pc:sldLayoutMk cId="2742242551" sldId="2147483843"/>
          </pc:sldLayoutMkLst>
        </pc:sldLayoutChg>
      </pc:sldMasterChg>
    </pc:docChg>
  </pc:docChgLst>
  <pc:docChgLst>
    <pc:chgData name="Boloz, Patrik" userId="S::patrikboloz@nmhu.edu::4a5f27e5-970c-49cb-a96d-452ff94b951a" providerId="AD" clId="Web-{1FF95E89-90C0-51CB-CC0F-7FB0B92AF9E7}"/>
    <pc:docChg chg="modSld">
      <pc:chgData name="Boloz, Patrik" userId="S::patrikboloz@nmhu.edu::4a5f27e5-970c-49cb-a96d-452ff94b951a" providerId="AD" clId="Web-{1FF95E89-90C0-51CB-CC0F-7FB0B92AF9E7}" dt="2023-04-12T21:47:31.323" v="0" actId="1076"/>
      <pc:docMkLst>
        <pc:docMk/>
      </pc:docMkLst>
      <pc:sldChg chg="modSp">
        <pc:chgData name="Boloz, Patrik" userId="S::patrikboloz@nmhu.edu::4a5f27e5-970c-49cb-a96d-452ff94b951a" providerId="AD" clId="Web-{1FF95E89-90C0-51CB-CC0F-7FB0B92AF9E7}" dt="2023-04-12T21:47:31.323" v="0" actId="1076"/>
        <pc:sldMkLst>
          <pc:docMk/>
          <pc:sldMk cId="3923651528" sldId="263"/>
        </pc:sldMkLst>
        <pc:picChg chg="mod">
          <ac:chgData name="Boloz, Patrik" userId="S::patrikboloz@nmhu.edu::4a5f27e5-970c-49cb-a96d-452ff94b951a" providerId="AD" clId="Web-{1FF95E89-90C0-51CB-CC0F-7FB0B92AF9E7}" dt="2023-04-12T21:47:31.323" v="0" actId="1076"/>
          <ac:picMkLst>
            <pc:docMk/>
            <pc:sldMk cId="3923651528" sldId="263"/>
            <ac:picMk id="4" creationId="{38C59CF0-BB8E-4934-C265-CFCE6FB11EC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5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3328744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095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475026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200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171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52238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46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8488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43903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817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986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17989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22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680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83922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24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63339957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95F37B-3C86-AF35-1133-987FB6DF5D28}"/>
              </a:ext>
            </a:extLst>
          </p:cNvPr>
          <p:cNvPicPr>
            <a:picLocks noChangeAspect="1"/>
          </p:cNvPicPr>
          <p:nvPr/>
        </p:nvPicPr>
        <p:blipFill rotWithShape="1">
          <a:blip r:embed="rId3">
            <a:duotone>
              <a:prstClr val="black"/>
              <a:prstClr val="white"/>
            </a:duotone>
          </a:blip>
          <a:srcRect b="25000"/>
          <a:stretch/>
        </p:blipFill>
        <p:spPr>
          <a:xfrm>
            <a:off x="6266" y="10"/>
            <a:ext cx="12191980" cy="6857990"/>
          </a:xfrm>
          <a:prstGeom prst="rect">
            <a:avLst/>
          </a:prstGeom>
        </p:spPr>
      </p:pic>
      <p:sp>
        <p:nvSpPr>
          <p:cNvPr id="10" name="Rectangle 9">
            <a:extLst>
              <a:ext uri="{FF2B5EF4-FFF2-40B4-BE49-F238E27FC236}">
                <a16:creationId xmlns:a16="http://schemas.microsoft.com/office/drawing/2014/main" id="{2EE2039B-69BD-482A-841A-9C5206D9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8010C1-DC06-49C2-A879-22A5A94F4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C929FEA8-B524-492D-9E1B-D7CF0D1C16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6">
              <a:extLst>
                <a:ext uri="{FF2B5EF4-FFF2-40B4-BE49-F238E27FC236}">
                  <a16:creationId xmlns:a16="http://schemas.microsoft.com/office/drawing/2014/main" id="{1DAE2262-A71A-4945-B478-4B69E5AD2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C24B543-E1AE-4733-8F56-EF42C6766E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18">
              <a:extLst>
                <a:ext uri="{FF2B5EF4-FFF2-40B4-BE49-F238E27FC236}">
                  <a16:creationId xmlns:a16="http://schemas.microsoft.com/office/drawing/2014/main" id="{16CD6DAB-F615-4B33-AF13-B2FCBBFD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1444E18-A41E-4745-94A0-9F7B6E459D3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AF0A426D-4EB0-C465-31C6-DB02D00FA43A}"/>
              </a:ext>
            </a:extLst>
          </p:cNvPr>
          <p:cNvSpPr>
            <a:spLocks noGrp="1"/>
          </p:cNvSpPr>
          <p:nvPr>
            <p:ph type="ctrTitle"/>
          </p:nvPr>
        </p:nvSpPr>
        <p:spPr>
          <a:xfrm>
            <a:off x="2692398" y="1871131"/>
            <a:ext cx="6815669" cy="1515533"/>
          </a:xfrm>
        </p:spPr>
        <p:txBody>
          <a:bodyPr>
            <a:normAutofit/>
          </a:bodyPr>
          <a:lstStyle/>
          <a:p>
            <a:pPr>
              <a:lnSpc>
                <a:spcPct val="90000"/>
              </a:lnSpc>
            </a:pPr>
            <a:r>
              <a:rPr lang="en-US" sz="5000">
                <a:latin typeface="Garamond"/>
              </a:rPr>
              <a:t>A Complete Guide to Programming in C++</a:t>
            </a:r>
          </a:p>
        </p:txBody>
      </p:sp>
      <p:sp>
        <p:nvSpPr>
          <p:cNvPr id="3" name="Subtitle 2">
            <a:extLst>
              <a:ext uri="{FF2B5EF4-FFF2-40B4-BE49-F238E27FC236}">
                <a16:creationId xmlns:a16="http://schemas.microsoft.com/office/drawing/2014/main" id="{92E6E773-21A1-3481-27E6-0CCBC9138C53}"/>
              </a:ext>
            </a:extLst>
          </p:cNvPr>
          <p:cNvSpPr>
            <a:spLocks noGrp="1"/>
          </p:cNvSpPr>
          <p:nvPr>
            <p:ph type="subTitle" idx="1"/>
          </p:nvPr>
        </p:nvSpPr>
        <p:spPr>
          <a:xfrm>
            <a:off x="2692398" y="3657597"/>
            <a:ext cx="6815669" cy="1320802"/>
          </a:xfrm>
        </p:spPr>
        <p:txBody>
          <a:bodyPr>
            <a:normAutofit/>
          </a:bodyPr>
          <a:lstStyle/>
          <a:p>
            <a:r>
              <a:rPr lang="en-US">
                <a:latin typeface="Garamond"/>
              </a:rPr>
              <a:t>Chapter 17 – Arrays and Pointers</a:t>
            </a:r>
          </a:p>
        </p:txBody>
      </p:sp>
      <p:cxnSp>
        <p:nvCxnSpPr>
          <p:cNvPr id="20" name="Straight Connector 19">
            <a:extLst>
              <a:ext uri="{FF2B5EF4-FFF2-40B4-BE49-F238E27FC236}">
                <a16:creationId xmlns:a16="http://schemas.microsoft.com/office/drawing/2014/main" id="{FA2F8AFE-17D5-4D84-BEE2-F0CAE81E6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618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B005-5177-0CED-C8D9-DA773CA37089}"/>
              </a:ext>
            </a:extLst>
          </p:cNvPr>
          <p:cNvSpPr>
            <a:spLocks noGrp="1"/>
          </p:cNvSpPr>
          <p:nvPr>
            <p:ph type="title"/>
          </p:nvPr>
        </p:nvSpPr>
        <p:spPr/>
        <p:txBody>
          <a:bodyPr/>
          <a:lstStyle/>
          <a:p>
            <a:r>
              <a:rPr lang="en-US">
                <a:ea typeface="+mj-lt"/>
                <a:cs typeface="+mj-lt"/>
              </a:rPr>
              <a:t>Moving a Pointer in an Array</a:t>
            </a:r>
            <a:endParaRPr lang="en-US"/>
          </a:p>
        </p:txBody>
      </p:sp>
      <p:sp>
        <p:nvSpPr>
          <p:cNvPr id="3" name="Content Placeholder 2">
            <a:extLst>
              <a:ext uri="{FF2B5EF4-FFF2-40B4-BE49-F238E27FC236}">
                <a16:creationId xmlns:a16="http://schemas.microsoft.com/office/drawing/2014/main" id="{28E5B104-70FC-E77A-37BD-2CCAD6994596}"/>
              </a:ext>
            </a:extLst>
          </p:cNvPr>
          <p:cNvSpPr>
            <a:spLocks noGrp="1"/>
          </p:cNvSpPr>
          <p:nvPr>
            <p:ph idx="1"/>
          </p:nvPr>
        </p:nvSpPr>
        <p:spPr/>
        <p:txBody>
          <a:bodyPr>
            <a:normAutofit fontScale="85000" lnSpcReduction="10000"/>
          </a:bodyPr>
          <a:lstStyle/>
          <a:p>
            <a:pPr>
              <a:buSzPct val="114999"/>
            </a:pPr>
            <a:r>
              <a:rPr lang="en-US">
                <a:ea typeface="+mn-lt"/>
                <a:cs typeface="+mn-lt"/>
              </a:rPr>
              <a:t>As you already know, the addition </a:t>
            </a:r>
            <a:r>
              <a:rPr lang="en-US" err="1">
                <a:ea typeface="+mn-lt"/>
                <a:cs typeface="+mn-lt"/>
              </a:rPr>
              <a:t>pv</a:t>
            </a:r>
            <a:r>
              <a:rPr lang="en-US">
                <a:ea typeface="+mn-lt"/>
                <a:cs typeface="+mn-lt"/>
              </a:rPr>
              <a:t> + </a:t>
            </a:r>
            <a:r>
              <a:rPr lang="en-US" err="1">
                <a:ea typeface="+mn-lt"/>
                <a:cs typeface="+mn-lt"/>
              </a:rPr>
              <a:t>i</a:t>
            </a:r>
            <a:r>
              <a:rPr lang="en-US">
                <a:ea typeface="+mn-lt"/>
                <a:cs typeface="+mn-lt"/>
              </a:rPr>
              <a:t> results in a pointer to the array element v[</a:t>
            </a:r>
            <a:r>
              <a:rPr lang="en-US" err="1">
                <a:ea typeface="+mn-lt"/>
                <a:cs typeface="+mn-lt"/>
              </a:rPr>
              <a:t>i</a:t>
            </a:r>
            <a:r>
              <a:rPr lang="en-US">
                <a:ea typeface="+mn-lt"/>
                <a:cs typeface="+mn-lt"/>
              </a:rPr>
              <a:t>]. You can use a statement such as </a:t>
            </a:r>
            <a:r>
              <a:rPr lang="en-US" err="1">
                <a:ea typeface="+mn-lt"/>
                <a:cs typeface="+mn-lt"/>
              </a:rPr>
              <a:t>pv</a:t>
            </a:r>
            <a:r>
              <a:rPr lang="en-US">
                <a:ea typeface="+mn-lt"/>
                <a:cs typeface="+mn-lt"/>
              </a:rPr>
              <a:t> = </a:t>
            </a:r>
            <a:r>
              <a:rPr lang="en-US" err="1">
                <a:ea typeface="+mn-lt"/>
                <a:cs typeface="+mn-lt"/>
              </a:rPr>
              <a:t>pv</a:t>
            </a:r>
            <a:r>
              <a:rPr lang="en-US">
                <a:ea typeface="+mn-lt"/>
                <a:cs typeface="+mn-lt"/>
              </a:rPr>
              <a:t> + </a:t>
            </a:r>
            <a:r>
              <a:rPr lang="en-US" err="1">
                <a:ea typeface="+mn-lt"/>
                <a:cs typeface="+mn-lt"/>
              </a:rPr>
              <a:t>i</a:t>
            </a:r>
            <a:r>
              <a:rPr lang="en-US">
                <a:ea typeface="+mn-lt"/>
                <a:cs typeface="+mn-lt"/>
              </a:rPr>
              <a:t>; to store the pointer in the variable </a:t>
            </a:r>
            <a:r>
              <a:rPr lang="en-US" err="1">
                <a:ea typeface="+mn-lt"/>
                <a:cs typeface="+mn-lt"/>
              </a:rPr>
              <a:t>pv</a:t>
            </a:r>
            <a:r>
              <a:rPr lang="en-US">
                <a:ea typeface="+mn-lt"/>
                <a:cs typeface="+mn-lt"/>
              </a:rPr>
              <a:t>. This moves the pointer </a:t>
            </a:r>
            <a:r>
              <a:rPr lang="en-US" err="1">
                <a:ea typeface="+mn-lt"/>
                <a:cs typeface="+mn-lt"/>
              </a:rPr>
              <a:t>pv</a:t>
            </a:r>
            <a:r>
              <a:rPr lang="en-US">
                <a:ea typeface="+mn-lt"/>
                <a:cs typeface="+mn-lt"/>
              </a:rPr>
              <a:t> </a:t>
            </a:r>
            <a:r>
              <a:rPr lang="en-US" err="1">
                <a:ea typeface="+mn-lt"/>
                <a:cs typeface="+mn-lt"/>
              </a:rPr>
              <a:t>i</a:t>
            </a:r>
            <a:r>
              <a:rPr lang="en-US">
                <a:ea typeface="+mn-lt"/>
                <a:cs typeface="+mn-lt"/>
              </a:rPr>
              <a:t> objects, that is, </a:t>
            </a:r>
            <a:r>
              <a:rPr lang="en-US" err="1">
                <a:ea typeface="+mn-lt"/>
                <a:cs typeface="+mn-lt"/>
              </a:rPr>
              <a:t>pv</a:t>
            </a:r>
            <a:r>
              <a:rPr lang="en-US">
                <a:ea typeface="+mn-lt"/>
                <a:cs typeface="+mn-lt"/>
              </a:rPr>
              <a:t> now points to v[</a:t>
            </a:r>
            <a:r>
              <a:rPr lang="en-US" err="1">
                <a:ea typeface="+mn-lt"/>
                <a:cs typeface="+mn-lt"/>
              </a:rPr>
              <a:t>i</a:t>
            </a:r>
            <a:r>
              <a:rPr lang="en-US">
                <a:ea typeface="+mn-lt"/>
                <a:cs typeface="+mn-lt"/>
              </a:rPr>
              <a:t>].</a:t>
            </a:r>
          </a:p>
          <a:p>
            <a:pPr>
              <a:buSzPct val="114999"/>
            </a:pPr>
            <a:r>
              <a:rPr lang="en-US">
                <a:ea typeface="+mn-lt"/>
                <a:cs typeface="+mn-lt"/>
              </a:rPr>
              <a:t>You can also use the operators ++, --, and += or -= with pointer variables. Some examples are shown opposite. Please note that the indirection operator, *, and the operators ++ and -- have the same precedence. Operators and operands thus are grouped from right to left:</a:t>
            </a:r>
          </a:p>
          <a:p>
            <a:pPr>
              <a:buSzPct val="114999"/>
            </a:pPr>
            <a:endParaRPr lang="en-US"/>
          </a:p>
          <a:p>
            <a:pPr>
              <a:buSzPct val="114999"/>
            </a:pPr>
            <a:r>
              <a:rPr lang="en-US">
                <a:ea typeface="+mn-lt"/>
                <a:cs typeface="+mn-lt"/>
              </a:rPr>
              <a:t>The ++ operator increments the pointer and not the variable referenced by the pointer. Operations of this type are not possible using the pointer v since v is a constant</a:t>
            </a:r>
            <a:endParaRPr lang="en-US"/>
          </a:p>
        </p:txBody>
      </p:sp>
      <p:pic>
        <p:nvPicPr>
          <p:cNvPr id="4" name="Picture 4">
            <a:extLst>
              <a:ext uri="{FF2B5EF4-FFF2-40B4-BE49-F238E27FC236}">
                <a16:creationId xmlns:a16="http://schemas.microsoft.com/office/drawing/2014/main" id="{531E40E5-9526-C4CE-705C-728B6DB026A0}"/>
              </a:ext>
            </a:extLst>
          </p:cNvPr>
          <p:cNvPicPr>
            <a:picLocks noChangeAspect="1"/>
          </p:cNvPicPr>
          <p:nvPr/>
        </p:nvPicPr>
        <p:blipFill>
          <a:blip r:embed="rId2"/>
          <a:stretch>
            <a:fillRect/>
          </a:stretch>
        </p:blipFill>
        <p:spPr>
          <a:xfrm>
            <a:off x="1592451" y="4471751"/>
            <a:ext cx="4764437" cy="465259"/>
          </a:xfrm>
          <a:prstGeom prst="rect">
            <a:avLst/>
          </a:prstGeom>
        </p:spPr>
      </p:pic>
    </p:spTree>
    <p:extLst>
      <p:ext uri="{BB962C8B-B14F-4D97-AF65-F5344CB8AC3E}">
        <p14:creationId xmlns:p14="http://schemas.microsoft.com/office/powerpoint/2010/main" val="2181312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EA24-4AF8-F662-BDC8-5418B9AAC3A2}"/>
              </a:ext>
            </a:extLst>
          </p:cNvPr>
          <p:cNvSpPr>
            <a:spLocks noGrp="1"/>
          </p:cNvSpPr>
          <p:nvPr>
            <p:ph type="title"/>
          </p:nvPr>
        </p:nvSpPr>
        <p:spPr/>
        <p:txBody>
          <a:bodyPr/>
          <a:lstStyle/>
          <a:p>
            <a:r>
              <a:rPr lang="en-US">
                <a:ea typeface="+mj-lt"/>
                <a:cs typeface="+mj-lt"/>
              </a:rPr>
              <a:t>Subtracting Pointers</a:t>
            </a:r>
            <a:endParaRPr lang="en-US"/>
          </a:p>
        </p:txBody>
      </p:sp>
      <p:sp>
        <p:nvSpPr>
          <p:cNvPr id="3" name="Content Placeholder 2">
            <a:extLst>
              <a:ext uri="{FF2B5EF4-FFF2-40B4-BE49-F238E27FC236}">
                <a16:creationId xmlns:a16="http://schemas.microsoft.com/office/drawing/2014/main" id="{0914CC9F-1169-6FD5-FC1C-E9ACF2544A45}"/>
              </a:ext>
            </a:extLst>
          </p:cNvPr>
          <p:cNvSpPr>
            <a:spLocks noGrp="1"/>
          </p:cNvSpPr>
          <p:nvPr>
            <p:ph idx="1"/>
          </p:nvPr>
        </p:nvSpPr>
        <p:spPr/>
        <p:txBody>
          <a:bodyPr>
            <a:normAutofit fontScale="92500" lnSpcReduction="10000"/>
          </a:bodyPr>
          <a:lstStyle/>
          <a:p>
            <a:r>
              <a:rPr lang="en-US">
                <a:ea typeface="+mn-lt"/>
                <a:cs typeface="+mn-lt"/>
              </a:rPr>
              <a:t>An addition performed with two pointers does not return anything useful and is therefore invalid. However, it does make sense to perform a subtraction with two pointers, resulting in an int value that represents the number of array elements between the pointers. You can use this technique to compute the index of an array element referenced by a pointer. To do so, you simply subtract the starting address of the array. For example, if </a:t>
            </a:r>
            <a:r>
              <a:rPr lang="en-US" err="1">
                <a:ea typeface="+mn-lt"/>
                <a:cs typeface="+mn-lt"/>
              </a:rPr>
              <a:t>pv</a:t>
            </a:r>
            <a:r>
              <a:rPr lang="en-US">
                <a:ea typeface="+mn-lt"/>
                <a:cs typeface="+mn-lt"/>
              </a:rPr>
              <a:t> points to the array element v[3], you can use the following statement</a:t>
            </a:r>
          </a:p>
          <a:p>
            <a:pPr>
              <a:buSzPct val="114999"/>
            </a:pPr>
            <a:endParaRPr lang="en-US"/>
          </a:p>
          <a:p>
            <a:pPr>
              <a:buSzPct val="114999"/>
            </a:pPr>
            <a:r>
              <a:rPr lang="en-US">
                <a:ea typeface="+mn-lt"/>
                <a:cs typeface="+mn-lt"/>
              </a:rPr>
              <a:t>to assign a value of 3 to the variable index.</a:t>
            </a:r>
            <a:endParaRPr lang="en-US"/>
          </a:p>
        </p:txBody>
      </p:sp>
      <p:pic>
        <p:nvPicPr>
          <p:cNvPr id="4" name="Picture 4">
            <a:extLst>
              <a:ext uri="{FF2B5EF4-FFF2-40B4-BE49-F238E27FC236}">
                <a16:creationId xmlns:a16="http://schemas.microsoft.com/office/drawing/2014/main" id="{EF2E0715-B7E9-D92C-AFE7-5B08261ABCC4}"/>
              </a:ext>
            </a:extLst>
          </p:cNvPr>
          <p:cNvPicPr>
            <a:picLocks noChangeAspect="1"/>
          </p:cNvPicPr>
          <p:nvPr/>
        </p:nvPicPr>
        <p:blipFill>
          <a:blip r:embed="rId2"/>
          <a:stretch>
            <a:fillRect/>
          </a:stretch>
        </p:blipFill>
        <p:spPr>
          <a:xfrm>
            <a:off x="1547248" y="4811526"/>
            <a:ext cx="5177725" cy="463761"/>
          </a:xfrm>
          <a:prstGeom prst="rect">
            <a:avLst/>
          </a:prstGeom>
        </p:spPr>
      </p:pic>
    </p:spTree>
    <p:extLst>
      <p:ext uri="{BB962C8B-B14F-4D97-AF65-F5344CB8AC3E}">
        <p14:creationId xmlns:p14="http://schemas.microsoft.com/office/powerpoint/2010/main" val="119937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2281-A32B-B872-3BB1-7C5597352ED8}"/>
              </a:ext>
            </a:extLst>
          </p:cNvPr>
          <p:cNvSpPr>
            <a:spLocks noGrp="1"/>
          </p:cNvSpPr>
          <p:nvPr>
            <p:ph type="title"/>
          </p:nvPr>
        </p:nvSpPr>
        <p:spPr/>
        <p:txBody>
          <a:bodyPr/>
          <a:lstStyle/>
          <a:p>
            <a:r>
              <a:rPr lang="en-US">
                <a:ea typeface="+mj-lt"/>
                <a:cs typeface="+mj-lt"/>
              </a:rPr>
              <a:t>Comparing Pointers</a:t>
            </a:r>
            <a:endParaRPr lang="en-US"/>
          </a:p>
        </p:txBody>
      </p:sp>
      <p:sp>
        <p:nvSpPr>
          <p:cNvPr id="3" name="Content Placeholder 2">
            <a:extLst>
              <a:ext uri="{FF2B5EF4-FFF2-40B4-BE49-F238E27FC236}">
                <a16:creationId xmlns:a16="http://schemas.microsoft.com/office/drawing/2014/main" id="{7CF76CF1-1823-BDC4-429E-3496E829465C}"/>
              </a:ext>
            </a:extLst>
          </p:cNvPr>
          <p:cNvSpPr>
            <a:spLocks noGrp="1"/>
          </p:cNvSpPr>
          <p:nvPr>
            <p:ph idx="1"/>
          </p:nvPr>
        </p:nvSpPr>
        <p:spPr/>
        <p:txBody>
          <a:bodyPr/>
          <a:lstStyle/>
          <a:p>
            <a:r>
              <a:rPr lang="en-US">
                <a:ea typeface="+mn-lt"/>
                <a:cs typeface="+mn-lt"/>
              </a:rPr>
              <a:t>Finally, comparisons can be performed with two pointers of the same type.</a:t>
            </a:r>
          </a:p>
          <a:p>
            <a:pPr>
              <a:buSzPct val="114999"/>
            </a:pPr>
            <a:endParaRPr lang="en-US"/>
          </a:p>
          <a:p>
            <a:pPr>
              <a:buSzPct val="114999"/>
            </a:pPr>
            <a:endParaRPr lang="en-US"/>
          </a:p>
          <a:p>
            <a:pPr>
              <a:buSzPct val="114999"/>
            </a:pPr>
            <a:r>
              <a:rPr lang="en-US">
                <a:ea typeface="+mn-lt"/>
                <a:cs typeface="+mn-lt"/>
              </a:rPr>
              <a:t>This loop outputs the numbers contained in v in reverse order</a:t>
            </a:r>
          </a:p>
        </p:txBody>
      </p:sp>
      <p:pic>
        <p:nvPicPr>
          <p:cNvPr id="4" name="Picture 4" descr="A picture containing chart&#10;&#10;Description automatically generated">
            <a:extLst>
              <a:ext uri="{FF2B5EF4-FFF2-40B4-BE49-F238E27FC236}">
                <a16:creationId xmlns:a16="http://schemas.microsoft.com/office/drawing/2014/main" id="{A7FD23D4-68DC-1378-461B-C13E98C828C7}"/>
              </a:ext>
            </a:extLst>
          </p:cNvPr>
          <p:cNvPicPr>
            <a:picLocks noChangeAspect="1"/>
          </p:cNvPicPr>
          <p:nvPr/>
        </p:nvPicPr>
        <p:blipFill>
          <a:blip r:embed="rId2"/>
          <a:stretch>
            <a:fillRect/>
          </a:stretch>
        </p:blipFill>
        <p:spPr>
          <a:xfrm>
            <a:off x="1812010" y="3169207"/>
            <a:ext cx="6850250" cy="907043"/>
          </a:xfrm>
          <a:prstGeom prst="rect">
            <a:avLst/>
          </a:prstGeom>
        </p:spPr>
      </p:pic>
    </p:spTree>
    <p:extLst>
      <p:ext uri="{BB962C8B-B14F-4D97-AF65-F5344CB8AC3E}">
        <p14:creationId xmlns:p14="http://schemas.microsoft.com/office/powerpoint/2010/main" val="122181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69C0-3D5F-2764-7580-B7B3D81B0D37}"/>
              </a:ext>
            </a:extLst>
          </p:cNvPr>
          <p:cNvSpPr>
            <a:spLocks noGrp="1"/>
          </p:cNvSpPr>
          <p:nvPr>
            <p:ph type="title"/>
          </p:nvPr>
        </p:nvSpPr>
        <p:spPr/>
        <p:txBody>
          <a:bodyPr/>
          <a:lstStyle/>
          <a:p>
            <a:endParaRPr lang="en-US"/>
          </a:p>
        </p:txBody>
      </p:sp>
      <p:pic>
        <p:nvPicPr>
          <p:cNvPr id="4" name="Picture 4" descr="Text, letter&#10;&#10;Description automatically generated">
            <a:extLst>
              <a:ext uri="{FF2B5EF4-FFF2-40B4-BE49-F238E27FC236}">
                <a16:creationId xmlns:a16="http://schemas.microsoft.com/office/drawing/2014/main" id="{A0A46E95-AD1F-1052-1EAD-CAA9F7E32F9F}"/>
              </a:ext>
            </a:extLst>
          </p:cNvPr>
          <p:cNvPicPr>
            <a:picLocks noGrp="1" noChangeAspect="1"/>
          </p:cNvPicPr>
          <p:nvPr>
            <p:ph idx="1"/>
          </p:nvPr>
        </p:nvPicPr>
        <p:blipFill>
          <a:blip r:embed="rId2"/>
          <a:stretch>
            <a:fillRect/>
          </a:stretch>
        </p:blipFill>
        <p:spPr>
          <a:xfrm>
            <a:off x="1095712" y="787543"/>
            <a:ext cx="10052234" cy="5249766"/>
          </a:xfrm>
        </p:spPr>
      </p:pic>
    </p:spTree>
    <p:extLst>
      <p:ext uri="{BB962C8B-B14F-4D97-AF65-F5344CB8AC3E}">
        <p14:creationId xmlns:p14="http://schemas.microsoft.com/office/powerpoint/2010/main" val="310053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7905F-E1C0-0E33-EBF4-983134FC93C3}"/>
              </a:ext>
            </a:extLst>
          </p:cNvPr>
          <p:cNvSpPr>
            <a:spLocks noGrp="1"/>
          </p:cNvSpPr>
          <p:nvPr>
            <p:ph type="title"/>
          </p:nvPr>
        </p:nvSpPr>
        <p:spPr/>
        <p:txBody>
          <a:bodyPr/>
          <a:lstStyle/>
          <a:p>
            <a:r>
              <a:rPr lang="en-US"/>
              <a:t>Arrays as arguments</a:t>
            </a:r>
          </a:p>
        </p:txBody>
      </p:sp>
      <p:sp>
        <p:nvSpPr>
          <p:cNvPr id="3" name="Content Placeholder 2">
            <a:extLst>
              <a:ext uri="{FF2B5EF4-FFF2-40B4-BE49-F238E27FC236}">
                <a16:creationId xmlns:a16="http://schemas.microsoft.com/office/drawing/2014/main" id="{8D696E6D-5C3B-1C51-A8BB-289C8B9BB6B7}"/>
              </a:ext>
            </a:extLst>
          </p:cNvPr>
          <p:cNvSpPr>
            <a:spLocks noGrp="1"/>
          </p:cNvSpPr>
          <p:nvPr>
            <p:ph idx="1"/>
          </p:nvPr>
        </p:nvSpPr>
        <p:spPr>
          <a:xfrm>
            <a:off x="1295401" y="2556932"/>
            <a:ext cx="9601196" cy="3661190"/>
          </a:xfrm>
        </p:spPr>
        <p:txBody>
          <a:bodyPr>
            <a:normAutofit lnSpcReduction="10000"/>
          </a:bodyPr>
          <a:lstStyle/>
          <a:p>
            <a:r>
              <a:rPr lang="en-US">
                <a:ea typeface="+mn-lt"/>
                <a:cs typeface="+mn-lt"/>
              </a:rPr>
              <a:t>If an array name is passed as an argument when calling a function, the function actually receives the address of the first array element. The called function can then perform read or write operations for any element in the array.</a:t>
            </a:r>
          </a:p>
          <a:p>
            <a:pPr>
              <a:buSzPct val="114999"/>
            </a:pPr>
            <a:r>
              <a:rPr lang="en-US">
                <a:ea typeface="+mn-lt"/>
                <a:cs typeface="+mn-lt"/>
              </a:rPr>
              <a:t>If the argument is an array, there are two equivalent methods of declaring parameters. This point is illustrated by the </a:t>
            </a:r>
            <a:r>
              <a:rPr lang="en-US" b="1">
                <a:solidFill>
                  <a:srgbClr val="FF0000"/>
                </a:solidFill>
                <a:ea typeface="+mn-lt"/>
                <a:cs typeface="+mn-lt"/>
              </a:rPr>
              <a:t>EXAMPLE</a:t>
            </a:r>
            <a:r>
              <a:rPr lang="en-US">
                <a:ea typeface="+mn-lt"/>
                <a:cs typeface="+mn-lt"/>
              </a:rPr>
              <a:t> using </a:t>
            </a:r>
            <a:r>
              <a:rPr lang="en-US" err="1">
                <a:ea typeface="+mn-lt"/>
                <a:cs typeface="+mn-lt"/>
              </a:rPr>
              <a:t>strlen</a:t>
            </a:r>
            <a:r>
              <a:rPr lang="en-US">
                <a:ea typeface="+mn-lt"/>
                <a:cs typeface="+mn-lt"/>
              </a:rPr>
              <a:t>() to return the length of a C string. For example, calling </a:t>
            </a:r>
            <a:r>
              <a:rPr lang="en-US" err="1">
                <a:ea typeface="+mn-lt"/>
                <a:cs typeface="+mn-lt"/>
              </a:rPr>
              <a:t>strlen</a:t>
            </a:r>
            <a:r>
              <a:rPr lang="en-US">
                <a:ea typeface="+mn-lt"/>
                <a:cs typeface="+mn-lt"/>
              </a:rPr>
              <a:t>("REGAL") returns a value of 5.</a:t>
            </a:r>
          </a:p>
          <a:p>
            <a:pPr>
              <a:buSzPct val="114999"/>
            </a:pPr>
            <a:r>
              <a:rPr lang="en-US" b="1">
                <a:solidFill>
                  <a:srgbClr val="FF0000"/>
                </a:solidFill>
              </a:rPr>
              <a:t>EXAMPLE: </a:t>
            </a:r>
            <a:r>
              <a:rPr lang="en-US" b="1">
                <a:solidFill>
                  <a:srgbClr val="FF0000"/>
                </a:solidFill>
                <a:ea typeface="+mn-lt"/>
                <a:cs typeface="+mn-lt"/>
              </a:rPr>
              <a:t>Defines and calls the function reverse(). </a:t>
            </a:r>
            <a:endParaRPr lang="en-US" b="1">
              <a:solidFill>
                <a:srgbClr val="FF0000"/>
              </a:solidFill>
            </a:endParaRPr>
          </a:p>
        </p:txBody>
      </p:sp>
    </p:spTree>
    <p:extLst>
      <p:ext uri="{BB962C8B-B14F-4D97-AF65-F5344CB8AC3E}">
        <p14:creationId xmlns:p14="http://schemas.microsoft.com/office/powerpoint/2010/main" val="34419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E075-E719-F596-8481-51C172A927E3}"/>
              </a:ext>
            </a:extLst>
          </p:cNvPr>
          <p:cNvSpPr>
            <a:spLocks noGrp="1"/>
          </p:cNvSpPr>
          <p:nvPr>
            <p:ph type="title"/>
          </p:nvPr>
        </p:nvSpPr>
        <p:spPr/>
        <p:txBody>
          <a:bodyPr/>
          <a:lstStyle/>
          <a:p>
            <a:r>
              <a:rPr lang="en-US">
                <a:ea typeface="+mj-lt"/>
                <a:cs typeface="+mj-lt"/>
              </a:rPr>
              <a:t>Arrays as arguments</a:t>
            </a:r>
          </a:p>
        </p:txBody>
      </p:sp>
      <p:sp>
        <p:nvSpPr>
          <p:cNvPr id="3" name="Content Placeholder 2">
            <a:extLst>
              <a:ext uri="{FF2B5EF4-FFF2-40B4-BE49-F238E27FC236}">
                <a16:creationId xmlns:a16="http://schemas.microsoft.com/office/drawing/2014/main" id="{BBA54B6A-3231-2484-B11A-F1A6192DE123}"/>
              </a:ext>
            </a:extLst>
          </p:cNvPr>
          <p:cNvSpPr>
            <a:spLocks noGrp="1"/>
          </p:cNvSpPr>
          <p:nvPr>
            <p:ph idx="1"/>
          </p:nvPr>
        </p:nvSpPr>
        <p:spPr/>
        <p:txBody>
          <a:bodyPr/>
          <a:lstStyle/>
          <a:p>
            <a:r>
              <a:rPr lang="en-US">
                <a:ea typeface="+mn-lt"/>
                <a:cs typeface="+mn-lt"/>
              </a:rPr>
              <a:t>1. You can declare the parameter as an array. </a:t>
            </a:r>
          </a:p>
          <a:p>
            <a:pPr>
              <a:buSzPct val="114999"/>
            </a:pPr>
            <a:endParaRPr lang="en-US">
              <a:ea typeface="+mn-lt"/>
              <a:cs typeface="+mn-lt"/>
            </a:endParaRPr>
          </a:p>
          <a:p>
            <a:pPr>
              <a:buSzPct val="114999"/>
            </a:pPr>
            <a:endParaRPr lang="en-US">
              <a:ea typeface="+mn-lt"/>
              <a:cs typeface="+mn-lt"/>
            </a:endParaRPr>
          </a:p>
          <a:p>
            <a:pPr>
              <a:buSzPct val="114999"/>
            </a:pPr>
            <a:endParaRPr lang="en-US">
              <a:ea typeface="+mn-lt"/>
              <a:cs typeface="+mn-lt"/>
            </a:endParaRPr>
          </a:p>
          <a:p>
            <a:pPr>
              <a:buSzPct val="114999"/>
            </a:pPr>
            <a:r>
              <a:rPr lang="en-US">
                <a:ea typeface="+mn-lt"/>
                <a:cs typeface="+mn-lt"/>
              </a:rPr>
              <a:t>2. You can declare the parameter as a pointer. </a:t>
            </a:r>
            <a:endParaRPr lang="en-US"/>
          </a:p>
        </p:txBody>
      </p:sp>
      <p:pic>
        <p:nvPicPr>
          <p:cNvPr id="4" name="Picture 4" descr="Text&#10;&#10;Description automatically generated">
            <a:extLst>
              <a:ext uri="{FF2B5EF4-FFF2-40B4-BE49-F238E27FC236}">
                <a16:creationId xmlns:a16="http://schemas.microsoft.com/office/drawing/2014/main" id="{0E3ED8C6-A90E-2EDE-AA17-30E335DB3406}"/>
              </a:ext>
            </a:extLst>
          </p:cNvPr>
          <p:cNvPicPr>
            <a:picLocks noChangeAspect="1"/>
          </p:cNvPicPr>
          <p:nvPr/>
        </p:nvPicPr>
        <p:blipFill>
          <a:blip r:embed="rId2"/>
          <a:stretch>
            <a:fillRect/>
          </a:stretch>
        </p:blipFill>
        <p:spPr>
          <a:xfrm>
            <a:off x="1682857" y="3001115"/>
            <a:ext cx="6507996" cy="1624227"/>
          </a:xfrm>
          <a:prstGeom prst="rect">
            <a:avLst/>
          </a:prstGeom>
        </p:spPr>
      </p:pic>
      <p:pic>
        <p:nvPicPr>
          <p:cNvPr id="5" name="Picture 5" descr="A picture containing chart&#10;&#10;Description automatically generated">
            <a:extLst>
              <a:ext uri="{FF2B5EF4-FFF2-40B4-BE49-F238E27FC236}">
                <a16:creationId xmlns:a16="http://schemas.microsoft.com/office/drawing/2014/main" id="{159FA7E9-D1EB-D0D4-F070-A30D4F1A8C8A}"/>
              </a:ext>
            </a:extLst>
          </p:cNvPr>
          <p:cNvPicPr>
            <a:picLocks noChangeAspect="1"/>
          </p:cNvPicPr>
          <p:nvPr/>
        </p:nvPicPr>
        <p:blipFill>
          <a:blip r:embed="rId3"/>
          <a:stretch>
            <a:fillRect/>
          </a:stretch>
        </p:blipFill>
        <p:spPr>
          <a:xfrm>
            <a:off x="1560162" y="5097707"/>
            <a:ext cx="6262606" cy="1060230"/>
          </a:xfrm>
          <a:prstGeom prst="rect">
            <a:avLst/>
          </a:prstGeom>
        </p:spPr>
      </p:pic>
    </p:spTree>
    <p:extLst>
      <p:ext uri="{BB962C8B-B14F-4D97-AF65-F5344CB8AC3E}">
        <p14:creationId xmlns:p14="http://schemas.microsoft.com/office/powerpoint/2010/main" val="4164023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09A2-D59F-1488-6B74-06E082AD6F4C}"/>
              </a:ext>
            </a:extLst>
          </p:cNvPr>
          <p:cNvSpPr>
            <a:spLocks noGrp="1"/>
          </p:cNvSpPr>
          <p:nvPr>
            <p:ph type="title"/>
          </p:nvPr>
        </p:nvSpPr>
        <p:spPr/>
        <p:txBody>
          <a:bodyPr/>
          <a:lstStyle/>
          <a:p>
            <a:r>
              <a:rPr lang="en-US"/>
              <a:t>Arrays as arguments</a:t>
            </a:r>
            <a:endParaRPr lang="en-US">
              <a:ea typeface="+mj-lt"/>
              <a:cs typeface="+mj-lt"/>
            </a:endParaRPr>
          </a:p>
        </p:txBody>
      </p:sp>
      <p:sp>
        <p:nvSpPr>
          <p:cNvPr id="3" name="Content Placeholder 2">
            <a:extLst>
              <a:ext uri="{FF2B5EF4-FFF2-40B4-BE49-F238E27FC236}">
                <a16:creationId xmlns:a16="http://schemas.microsoft.com/office/drawing/2014/main" id="{01B4B427-8C79-1004-8251-14E9BCB3B26A}"/>
              </a:ext>
            </a:extLst>
          </p:cNvPr>
          <p:cNvSpPr>
            <a:spLocks noGrp="1"/>
          </p:cNvSpPr>
          <p:nvPr>
            <p:ph idx="1"/>
          </p:nvPr>
        </p:nvSpPr>
        <p:spPr>
          <a:xfrm>
            <a:off x="1295401" y="2556932"/>
            <a:ext cx="9601196" cy="3667647"/>
          </a:xfrm>
        </p:spPr>
        <p:txBody>
          <a:bodyPr>
            <a:normAutofit fontScale="70000" lnSpcReduction="20000"/>
          </a:bodyPr>
          <a:lstStyle/>
          <a:p>
            <a:r>
              <a:rPr lang="en-US">
                <a:ea typeface="+mn-lt"/>
                <a:cs typeface="+mn-lt"/>
              </a:rPr>
              <a:t>In both cases the parameter str is a pointer that stores the starting address of the array. Array notation is preferable if you intend to use an index to access the elements of an array. Calling </a:t>
            </a:r>
            <a:r>
              <a:rPr lang="en-US" err="1">
                <a:ea typeface="+mn-lt"/>
                <a:cs typeface="+mn-lt"/>
              </a:rPr>
              <a:t>strlen</a:t>
            </a:r>
            <a:r>
              <a:rPr lang="en-US">
                <a:ea typeface="+mn-lt"/>
                <a:cs typeface="+mn-lt"/>
              </a:rPr>
              <a:t>("REGAL"); leads to the following situation:</a:t>
            </a:r>
          </a:p>
          <a:p>
            <a:pPr>
              <a:buSzPct val="114999"/>
            </a:pPr>
            <a:endParaRPr lang="en-US"/>
          </a:p>
          <a:p>
            <a:pPr>
              <a:buSzPct val="114999"/>
            </a:pPr>
            <a:endParaRPr lang="en-US">
              <a:ea typeface="+mn-lt"/>
              <a:cs typeface="+mn-lt"/>
            </a:endParaRPr>
          </a:p>
          <a:p>
            <a:pPr>
              <a:buSzPct val="114999"/>
            </a:pPr>
            <a:endParaRPr lang="en-US">
              <a:ea typeface="+mn-lt"/>
              <a:cs typeface="+mn-lt"/>
            </a:endParaRPr>
          </a:p>
          <a:p>
            <a:pPr>
              <a:buSzPct val="114999"/>
            </a:pPr>
            <a:endParaRPr lang="en-US">
              <a:ea typeface="+mn-lt"/>
              <a:cs typeface="+mn-lt"/>
            </a:endParaRPr>
          </a:p>
          <a:p>
            <a:pPr>
              <a:buSzPct val="114999"/>
            </a:pPr>
            <a:r>
              <a:rPr lang="en-US">
                <a:ea typeface="+mn-lt"/>
                <a:cs typeface="+mn-lt"/>
              </a:rPr>
              <a:t>As you can see, the length of a C string is equal to the index of the element containing the terminating null character.</a:t>
            </a:r>
          </a:p>
          <a:p>
            <a:pPr>
              <a:buSzPct val="114999"/>
            </a:pPr>
            <a:r>
              <a:rPr lang="en-US">
                <a:ea typeface="+mn-lt"/>
                <a:cs typeface="+mn-lt"/>
              </a:rPr>
              <a:t>The function reverse() in the EXAMPLE copies the characters of a C string to a second char array in reverse order, first copying the last character in s1, that is, the character with the index </a:t>
            </a:r>
            <a:r>
              <a:rPr lang="en-US" err="1">
                <a:ea typeface="+mn-lt"/>
                <a:cs typeface="+mn-lt"/>
              </a:rPr>
              <a:t>strlen</a:t>
            </a:r>
            <a:r>
              <a:rPr lang="en-US">
                <a:ea typeface="+mn-lt"/>
                <a:cs typeface="+mn-lt"/>
              </a:rPr>
              <a:t>(s1)-1, to s2[0], then the second to last character s2[1], and so on.</a:t>
            </a:r>
          </a:p>
        </p:txBody>
      </p:sp>
      <p:pic>
        <p:nvPicPr>
          <p:cNvPr id="4" name="Picture 4" descr="Table&#10;&#10;Description automatically generated">
            <a:extLst>
              <a:ext uri="{FF2B5EF4-FFF2-40B4-BE49-F238E27FC236}">
                <a16:creationId xmlns:a16="http://schemas.microsoft.com/office/drawing/2014/main" id="{9ECC4F91-4D7A-5D0D-4DD8-E813E9B3DDD5}"/>
              </a:ext>
            </a:extLst>
          </p:cNvPr>
          <p:cNvPicPr>
            <a:picLocks noChangeAspect="1"/>
          </p:cNvPicPr>
          <p:nvPr/>
        </p:nvPicPr>
        <p:blipFill>
          <a:blip r:embed="rId2"/>
          <a:stretch>
            <a:fillRect/>
          </a:stretch>
        </p:blipFill>
        <p:spPr>
          <a:xfrm>
            <a:off x="1960535" y="3235396"/>
            <a:ext cx="7650996" cy="1368767"/>
          </a:xfrm>
          <a:prstGeom prst="rect">
            <a:avLst/>
          </a:prstGeom>
        </p:spPr>
      </p:pic>
    </p:spTree>
    <p:extLst>
      <p:ext uri="{BB962C8B-B14F-4D97-AF65-F5344CB8AC3E}">
        <p14:creationId xmlns:p14="http://schemas.microsoft.com/office/powerpoint/2010/main" val="1358710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3213-4D46-0732-2DD8-87B29B362AE2}"/>
              </a:ext>
            </a:extLst>
          </p:cNvPr>
          <p:cNvSpPr>
            <a:spLocks noGrp="1"/>
          </p:cNvSpPr>
          <p:nvPr>
            <p:ph type="title"/>
          </p:nvPr>
        </p:nvSpPr>
        <p:spPr/>
        <p:txBody>
          <a:bodyPr/>
          <a:lstStyle/>
          <a:p>
            <a:r>
              <a:rPr lang="en-US">
                <a:ea typeface="+mj-lt"/>
                <a:cs typeface="+mj-lt"/>
              </a:rPr>
              <a:t>Array Length</a:t>
            </a:r>
            <a:endParaRPr lang="en-US"/>
          </a:p>
        </p:txBody>
      </p:sp>
      <p:sp>
        <p:nvSpPr>
          <p:cNvPr id="3" name="Content Placeholder 2">
            <a:extLst>
              <a:ext uri="{FF2B5EF4-FFF2-40B4-BE49-F238E27FC236}">
                <a16:creationId xmlns:a16="http://schemas.microsoft.com/office/drawing/2014/main" id="{D53E9D4D-27F8-807A-C3BE-8879D4AF4BF7}"/>
              </a:ext>
            </a:extLst>
          </p:cNvPr>
          <p:cNvSpPr>
            <a:spLocks noGrp="1"/>
          </p:cNvSpPr>
          <p:nvPr>
            <p:ph idx="1"/>
          </p:nvPr>
        </p:nvSpPr>
        <p:spPr/>
        <p:txBody>
          <a:bodyPr/>
          <a:lstStyle/>
          <a:p>
            <a:r>
              <a:rPr lang="en-US">
                <a:ea typeface="+mn-lt"/>
                <a:cs typeface="+mn-lt"/>
              </a:rPr>
              <a:t>A function to which an array is passed initially knows only the starting address of the array but not its length. In the case of C strings, the length is derived implicitly from the position of the terminating null character. In most other cases the length must be supplied explicitly.</a:t>
            </a:r>
            <a:endParaRPr lang="en-US"/>
          </a:p>
        </p:txBody>
      </p:sp>
    </p:spTree>
    <p:extLst>
      <p:ext uri="{BB962C8B-B14F-4D97-AF65-F5344CB8AC3E}">
        <p14:creationId xmlns:p14="http://schemas.microsoft.com/office/powerpoint/2010/main" val="1836179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2C22-0BAD-8777-087A-CF11AEDEAF20}"/>
              </a:ext>
            </a:extLst>
          </p:cNvPr>
          <p:cNvSpPr>
            <a:spLocks noGrp="1"/>
          </p:cNvSpPr>
          <p:nvPr>
            <p:ph type="title"/>
          </p:nvPr>
        </p:nvSpPr>
        <p:spPr/>
        <p:txBody>
          <a:bodyPr/>
          <a:lstStyle/>
          <a:p>
            <a:r>
              <a:rPr lang="en-US">
                <a:ea typeface="+mj-lt"/>
                <a:cs typeface="+mj-lt"/>
              </a:rPr>
              <a:t>Function </a:t>
            </a:r>
            <a:r>
              <a:rPr lang="en-US" err="1">
                <a:ea typeface="+mj-lt"/>
                <a:cs typeface="+mj-lt"/>
              </a:rPr>
              <a:t>strcpy</a:t>
            </a:r>
            <a:endParaRPr lang="en-US" err="1"/>
          </a:p>
        </p:txBody>
      </p:sp>
      <p:sp>
        <p:nvSpPr>
          <p:cNvPr id="3" name="Content Placeholder 2">
            <a:extLst>
              <a:ext uri="{FF2B5EF4-FFF2-40B4-BE49-F238E27FC236}">
                <a16:creationId xmlns:a16="http://schemas.microsoft.com/office/drawing/2014/main" id="{CD6F1C0F-C0DB-1B97-FABC-EA3AF08951C8}"/>
              </a:ext>
            </a:extLst>
          </p:cNvPr>
          <p:cNvSpPr>
            <a:spLocks noGrp="1"/>
          </p:cNvSpPr>
          <p:nvPr>
            <p:ph idx="1"/>
          </p:nvPr>
        </p:nvSpPr>
        <p:spPr/>
        <p:txBody>
          <a:bodyPr/>
          <a:lstStyle/>
          <a:p>
            <a:r>
              <a:rPr lang="en-US">
                <a:ea typeface="+mn-lt"/>
                <a:cs typeface="+mn-lt"/>
              </a:rPr>
              <a:t>The standard function </a:t>
            </a:r>
            <a:r>
              <a:rPr lang="en-US" err="1">
                <a:ea typeface="+mn-lt"/>
                <a:cs typeface="+mn-lt"/>
              </a:rPr>
              <a:t>strcpy</a:t>
            </a:r>
            <a:r>
              <a:rPr lang="en-US">
                <a:ea typeface="+mn-lt"/>
                <a:cs typeface="+mn-lt"/>
              </a:rPr>
              <a:t>()copies C strings.</a:t>
            </a:r>
          </a:p>
          <a:p>
            <a:pPr>
              <a:buSzPct val="114999"/>
            </a:pPr>
            <a:endParaRPr lang="en-US"/>
          </a:p>
          <a:p>
            <a:pPr>
              <a:buSzPct val="114999"/>
            </a:pPr>
            <a:endParaRPr lang="en-US"/>
          </a:p>
          <a:p>
            <a:pPr>
              <a:buSzPct val="114999"/>
            </a:pPr>
            <a:r>
              <a:rPr lang="en-US">
                <a:ea typeface="+mn-lt"/>
                <a:cs typeface="+mn-lt"/>
              </a:rPr>
              <a:t>Here the string source is copied to </a:t>
            </a:r>
            <a:r>
              <a:rPr lang="en-US" err="1">
                <a:ea typeface="+mn-lt"/>
                <a:cs typeface="+mn-lt"/>
              </a:rPr>
              <a:t>dest</a:t>
            </a:r>
            <a:r>
              <a:rPr lang="en-US">
                <a:ea typeface="+mn-lt"/>
                <a:cs typeface="+mn-lt"/>
              </a:rPr>
              <a:t> “from left to right” just like an assignment. </a:t>
            </a:r>
            <a:endParaRPr lang="en-US"/>
          </a:p>
        </p:txBody>
      </p:sp>
      <p:pic>
        <p:nvPicPr>
          <p:cNvPr id="4" name="Picture 4" descr="A picture containing text&#10;&#10;Description automatically generated">
            <a:extLst>
              <a:ext uri="{FF2B5EF4-FFF2-40B4-BE49-F238E27FC236}">
                <a16:creationId xmlns:a16="http://schemas.microsoft.com/office/drawing/2014/main" id="{A7835FB7-11CA-31F7-53CC-F5AC6B4A82D1}"/>
              </a:ext>
            </a:extLst>
          </p:cNvPr>
          <p:cNvPicPr>
            <a:picLocks noChangeAspect="1"/>
          </p:cNvPicPr>
          <p:nvPr/>
        </p:nvPicPr>
        <p:blipFill>
          <a:blip r:embed="rId2"/>
          <a:stretch>
            <a:fillRect/>
          </a:stretch>
        </p:blipFill>
        <p:spPr>
          <a:xfrm>
            <a:off x="1566621" y="3237869"/>
            <a:ext cx="6411132" cy="750348"/>
          </a:xfrm>
          <a:prstGeom prst="rect">
            <a:avLst/>
          </a:prstGeom>
        </p:spPr>
      </p:pic>
    </p:spTree>
    <p:extLst>
      <p:ext uri="{BB962C8B-B14F-4D97-AF65-F5344CB8AC3E}">
        <p14:creationId xmlns:p14="http://schemas.microsoft.com/office/powerpoint/2010/main" val="3987629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5303-3359-97C0-3567-22080D6BA4DD}"/>
              </a:ext>
            </a:extLst>
          </p:cNvPr>
          <p:cNvSpPr>
            <a:spLocks noGrp="1"/>
          </p:cNvSpPr>
          <p:nvPr>
            <p:ph type="title"/>
          </p:nvPr>
        </p:nvSpPr>
        <p:spPr/>
        <p:txBody>
          <a:bodyPr/>
          <a:lstStyle/>
          <a:p>
            <a:r>
              <a:rPr lang="en-US">
                <a:ea typeface="+mj-lt"/>
                <a:cs typeface="+mj-lt"/>
              </a:rPr>
              <a:t>Using Pointers Instead of Indices</a:t>
            </a:r>
            <a:endParaRPr lang="en-US"/>
          </a:p>
        </p:txBody>
      </p:sp>
      <p:sp>
        <p:nvSpPr>
          <p:cNvPr id="3" name="Content Placeholder 2">
            <a:extLst>
              <a:ext uri="{FF2B5EF4-FFF2-40B4-BE49-F238E27FC236}">
                <a16:creationId xmlns:a16="http://schemas.microsoft.com/office/drawing/2014/main" id="{A65B728D-91B4-47A4-D875-5854DCB0B523}"/>
              </a:ext>
            </a:extLst>
          </p:cNvPr>
          <p:cNvSpPr>
            <a:spLocks noGrp="1"/>
          </p:cNvSpPr>
          <p:nvPr>
            <p:ph idx="1"/>
          </p:nvPr>
        </p:nvSpPr>
        <p:spPr/>
        <p:txBody>
          <a:bodyPr>
            <a:normAutofit fontScale="92500" lnSpcReduction="10000"/>
          </a:bodyPr>
          <a:lstStyle/>
          <a:p>
            <a:r>
              <a:rPr lang="en-US">
                <a:ea typeface="+mn-lt"/>
                <a:cs typeface="+mn-lt"/>
              </a:rPr>
              <a:t>As we have already seen, a parameter for an array argument is always a pointer to the first array element. When declaring parameters for a given type T:</a:t>
            </a:r>
          </a:p>
          <a:p>
            <a:pPr>
              <a:buSzPct val="114999"/>
            </a:pPr>
            <a:endParaRPr lang="en-US"/>
          </a:p>
          <a:p>
            <a:pPr>
              <a:buSzPct val="114999"/>
            </a:pPr>
            <a:endParaRPr lang="en-US"/>
          </a:p>
          <a:p>
            <a:pPr>
              <a:buSzPct val="114999"/>
            </a:pPr>
            <a:endParaRPr lang="en-US"/>
          </a:p>
          <a:p>
            <a:pPr>
              <a:buSzPct val="114999"/>
            </a:pPr>
            <a:r>
              <a:rPr lang="en-US">
                <a:ea typeface="+mn-lt"/>
                <a:cs typeface="+mn-lt"/>
              </a:rPr>
              <a:t>So far, in previous sample functions, the pointer has been used like a fixed base address for the array, with an index being used to access the individual array elements. However, it is possible to use pointers instead of indices.</a:t>
            </a:r>
            <a:endParaRPr lang="en-US"/>
          </a:p>
        </p:txBody>
      </p:sp>
      <p:pic>
        <p:nvPicPr>
          <p:cNvPr id="4" name="Picture 4">
            <a:extLst>
              <a:ext uri="{FF2B5EF4-FFF2-40B4-BE49-F238E27FC236}">
                <a16:creationId xmlns:a16="http://schemas.microsoft.com/office/drawing/2014/main" id="{1C60C399-F338-A0B9-5328-F2951750A199}"/>
              </a:ext>
            </a:extLst>
          </p:cNvPr>
          <p:cNvPicPr>
            <a:picLocks noChangeAspect="1"/>
          </p:cNvPicPr>
          <p:nvPr/>
        </p:nvPicPr>
        <p:blipFill>
          <a:blip r:embed="rId2"/>
          <a:stretch>
            <a:fillRect/>
          </a:stretch>
        </p:blipFill>
        <p:spPr>
          <a:xfrm>
            <a:off x="2774197" y="3625612"/>
            <a:ext cx="5842861" cy="433349"/>
          </a:xfrm>
          <a:prstGeom prst="rect">
            <a:avLst/>
          </a:prstGeom>
        </p:spPr>
      </p:pic>
    </p:spTree>
    <p:extLst>
      <p:ext uri="{BB962C8B-B14F-4D97-AF65-F5344CB8AC3E}">
        <p14:creationId xmlns:p14="http://schemas.microsoft.com/office/powerpoint/2010/main" val="265473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51C-8321-6B7E-BCE9-6ACE2D820BD2}"/>
              </a:ext>
            </a:extLst>
          </p:cNvPr>
          <p:cNvSpPr>
            <a:spLocks noGrp="1"/>
          </p:cNvSpPr>
          <p:nvPr>
            <p:ph type="title"/>
          </p:nvPr>
        </p:nvSpPr>
        <p:spPr/>
        <p:txBody>
          <a:bodyPr>
            <a:normAutofit/>
          </a:bodyPr>
          <a:lstStyle/>
          <a:p>
            <a:r>
              <a:rPr lang="en-US"/>
              <a:t>Arrays and Pointers</a:t>
            </a:r>
            <a:endParaRPr lang="en-US" sz="4000">
              <a:ea typeface="+mj-lt"/>
              <a:cs typeface="+mj-lt"/>
            </a:endParaRPr>
          </a:p>
        </p:txBody>
      </p:sp>
      <p:sp>
        <p:nvSpPr>
          <p:cNvPr id="3" name="Content Placeholder 2">
            <a:extLst>
              <a:ext uri="{FF2B5EF4-FFF2-40B4-BE49-F238E27FC236}">
                <a16:creationId xmlns:a16="http://schemas.microsoft.com/office/drawing/2014/main" id="{87EC776A-E080-0791-729E-9A8E3E183CFC}"/>
              </a:ext>
            </a:extLst>
          </p:cNvPr>
          <p:cNvSpPr>
            <a:spLocks noGrp="1"/>
          </p:cNvSpPr>
          <p:nvPr>
            <p:ph idx="1"/>
          </p:nvPr>
        </p:nvSpPr>
        <p:spPr/>
        <p:txBody>
          <a:bodyPr>
            <a:normAutofit fontScale="92500" lnSpcReduction="20000"/>
          </a:bodyPr>
          <a:lstStyle/>
          <a:p>
            <a:r>
              <a:rPr lang="en-US">
                <a:ea typeface="+mn-lt"/>
                <a:cs typeface="+mn-lt"/>
              </a:rPr>
              <a:t>This chapter describes the relationship between pointers and arrays.</a:t>
            </a:r>
          </a:p>
          <a:p>
            <a:pPr>
              <a:buSzPct val="114999"/>
            </a:pPr>
            <a:r>
              <a:rPr lang="en-US">
                <a:ea typeface="+mn-lt"/>
                <a:cs typeface="+mn-lt"/>
              </a:rPr>
              <a:t>This includes: </a:t>
            </a:r>
          </a:p>
          <a:p>
            <a:pPr lvl="1">
              <a:buSzPct val="114999"/>
            </a:pPr>
            <a:r>
              <a:rPr lang="en-US">
                <a:ea typeface="+mn-lt"/>
                <a:cs typeface="+mn-lt"/>
              </a:rPr>
              <a:t>pointer arithmetic </a:t>
            </a:r>
          </a:p>
          <a:p>
            <a:pPr lvl="1">
              <a:buSzPct val="114999"/>
            </a:pPr>
            <a:r>
              <a:rPr lang="en-US">
                <a:ea typeface="+mn-lt"/>
                <a:cs typeface="+mn-lt"/>
              </a:rPr>
              <a:t>pointer version of functions </a:t>
            </a:r>
          </a:p>
          <a:p>
            <a:pPr lvl="1">
              <a:buSzPct val="114999"/>
            </a:pPr>
            <a:r>
              <a:rPr lang="en-US">
                <a:ea typeface="+mn-lt"/>
                <a:cs typeface="+mn-lt"/>
              </a:rPr>
              <a:t>pointers as return values and read-only pointers </a:t>
            </a:r>
          </a:p>
          <a:p>
            <a:pPr lvl="1">
              <a:buSzPct val="114999"/>
            </a:pPr>
            <a:r>
              <a:rPr lang="en-US">
                <a:ea typeface="+mn-lt"/>
                <a:cs typeface="+mn-lt"/>
              </a:rPr>
              <a:t>pointer arrays </a:t>
            </a:r>
          </a:p>
          <a:p>
            <a:pPr>
              <a:buSzPct val="114999"/>
            </a:pPr>
            <a:r>
              <a:rPr lang="en-US">
                <a:ea typeface="+mn-lt"/>
                <a:cs typeface="+mn-lt"/>
              </a:rPr>
              <a:t>Operations that use C strings illustrate how to use pointers for efficient programming. String access via the command line of an application program is used to illustrate pointer arrays.</a:t>
            </a:r>
            <a:endParaRPr lang="en-US"/>
          </a:p>
        </p:txBody>
      </p:sp>
    </p:spTree>
    <p:extLst>
      <p:ext uri="{BB962C8B-B14F-4D97-AF65-F5344CB8AC3E}">
        <p14:creationId xmlns:p14="http://schemas.microsoft.com/office/powerpoint/2010/main" val="217041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1179E30-738F-A985-37B2-62BC6C9AFCA6}"/>
              </a:ext>
            </a:extLst>
          </p:cNvPr>
          <p:cNvSpPr>
            <a:spLocks noGrp="1"/>
          </p:cNvSpPr>
          <p:nvPr>
            <p:ph idx="1"/>
          </p:nvPr>
        </p:nvSpPr>
        <p:spPr>
          <a:xfrm>
            <a:off x="606260" y="609420"/>
            <a:ext cx="3532887" cy="5637852"/>
          </a:xfrm>
        </p:spPr>
        <p:txBody>
          <a:bodyPr>
            <a:normAutofit/>
          </a:bodyPr>
          <a:lstStyle/>
          <a:p>
            <a:pPr>
              <a:lnSpc>
                <a:spcPct val="90000"/>
              </a:lnSpc>
            </a:pPr>
            <a:r>
              <a:rPr lang="en-US" sz="1600">
                <a:solidFill>
                  <a:srgbClr val="262626"/>
                </a:solidFill>
                <a:ea typeface="+mn-lt"/>
                <a:cs typeface="+mn-lt"/>
              </a:rPr>
              <a:t>The first version of the function </a:t>
            </a:r>
            <a:r>
              <a:rPr lang="en-US" sz="1600" err="1">
                <a:solidFill>
                  <a:srgbClr val="262626"/>
                </a:solidFill>
                <a:ea typeface="+mn-lt"/>
                <a:cs typeface="+mn-lt"/>
              </a:rPr>
              <a:t>strcpy</a:t>
            </a:r>
            <a:r>
              <a:rPr lang="en-US" sz="1600">
                <a:solidFill>
                  <a:srgbClr val="262626"/>
                </a:solidFill>
                <a:ea typeface="+mn-lt"/>
                <a:cs typeface="+mn-lt"/>
              </a:rPr>
              <a:t>() “string copy” uses an index, whereas the second does not. Both versions produce the same results: the string s2 is copied to s1. When you call the function, you must ensure that the char array referenced by s1 is large enough. </a:t>
            </a:r>
          </a:p>
          <a:p>
            <a:pPr>
              <a:lnSpc>
                <a:spcPct val="90000"/>
              </a:lnSpc>
              <a:buSzPct val="114999"/>
            </a:pPr>
            <a:r>
              <a:rPr lang="en-US" sz="1600">
                <a:solidFill>
                  <a:srgbClr val="262626"/>
                </a:solidFill>
                <a:ea typeface="+mn-lt"/>
                <a:cs typeface="+mn-lt"/>
              </a:rPr>
              <a:t>As the parameters s1 and s2 are pointer variables, they can be shifted. The second “pointer version” of </a:t>
            </a:r>
            <a:r>
              <a:rPr lang="en-US" sz="1600" err="1">
                <a:solidFill>
                  <a:srgbClr val="262626"/>
                </a:solidFill>
                <a:ea typeface="+mn-lt"/>
                <a:cs typeface="+mn-lt"/>
              </a:rPr>
              <a:t>strcpy</a:t>
            </a:r>
            <a:r>
              <a:rPr lang="en-US" sz="1600">
                <a:solidFill>
                  <a:srgbClr val="262626"/>
                </a:solidFill>
                <a:ea typeface="+mn-lt"/>
                <a:cs typeface="+mn-lt"/>
              </a:rPr>
              <a:t>(), which is also shown opposite, uses this feature, although the function interface remains unchanged. </a:t>
            </a:r>
          </a:p>
          <a:p>
            <a:pPr>
              <a:lnSpc>
                <a:spcPct val="90000"/>
              </a:lnSpc>
              <a:buSzPct val="114999"/>
            </a:pPr>
            <a:r>
              <a:rPr lang="en-US" sz="1600">
                <a:solidFill>
                  <a:srgbClr val="262626"/>
                </a:solidFill>
                <a:ea typeface="+mn-lt"/>
                <a:cs typeface="+mn-lt"/>
              </a:rPr>
              <a:t>Generally, pointer versions are preferable to index versions as they are quicker. In an expression such as s1[</a:t>
            </a:r>
            <a:r>
              <a:rPr lang="en-US" sz="1600" err="1">
                <a:solidFill>
                  <a:srgbClr val="262626"/>
                </a:solidFill>
                <a:ea typeface="+mn-lt"/>
                <a:cs typeface="+mn-lt"/>
              </a:rPr>
              <a:t>i</a:t>
            </a:r>
            <a:r>
              <a:rPr lang="en-US" sz="1600">
                <a:solidFill>
                  <a:srgbClr val="262626"/>
                </a:solidFill>
                <a:ea typeface="+mn-lt"/>
                <a:cs typeface="+mn-lt"/>
              </a:rPr>
              <a:t>] the values of the variables s1 and </a:t>
            </a:r>
            <a:r>
              <a:rPr lang="en-US" sz="1600" err="1">
                <a:solidFill>
                  <a:srgbClr val="262626"/>
                </a:solidFill>
                <a:ea typeface="+mn-lt"/>
                <a:cs typeface="+mn-lt"/>
              </a:rPr>
              <a:t>i</a:t>
            </a:r>
            <a:r>
              <a:rPr lang="en-US" sz="1600">
                <a:solidFill>
                  <a:srgbClr val="262626"/>
                </a:solidFill>
                <a:ea typeface="+mn-lt"/>
                <a:cs typeface="+mn-lt"/>
              </a:rPr>
              <a:t> are read and added to compute the address of the current object, whereas s1 in the pointer version already contains the required address.</a:t>
            </a:r>
            <a:endParaRPr lang="en-US" sz="1200">
              <a:solidFill>
                <a:srgbClr val="262626"/>
              </a:solidFill>
            </a:endParaRP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E43D43F6-22A4-9445-A868-5E366EBA5A35}"/>
              </a:ext>
            </a:extLst>
          </p:cNvPr>
          <p:cNvPicPr>
            <a:picLocks noChangeAspect="1"/>
          </p:cNvPicPr>
          <p:nvPr/>
        </p:nvPicPr>
        <p:blipFill>
          <a:blip r:embed="rId3"/>
          <a:stretch>
            <a:fillRect/>
          </a:stretch>
        </p:blipFill>
        <p:spPr>
          <a:xfrm>
            <a:off x="5064933" y="41331"/>
            <a:ext cx="6852909" cy="6698460"/>
          </a:xfrm>
          <a:prstGeom prst="rect">
            <a:avLst/>
          </a:prstGeom>
        </p:spPr>
      </p:pic>
    </p:spTree>
    <p:extLst>
      <p:ext uri="{BB962C8B-B14F-4D97-AF65-F5344CB8AC3E}">
        <p14:creationId xmlns:p14="http://schemas.microsoft.com/office/powerpoint/2010/main" val="1068996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F93F-3EF7-A87D-D965-2450F1F840F3}"/>
              </a:ext>
            </a:extLst>
          </p:cNvPr>
          <p:cNvSpPr>
            <a:spLocks noGrp="1"/>
          </p:cNvSpPr>
          <p:nvPr>
            <p:ph type="title"/>
          </p:nvPr>
        </p:nvSpPr>
        <p:spPr/>
        <p:txBody>
          <a:bodyPr/>
          <a:lstStyle/>
          <a:p>
            <a:r>
              <a:rPr lang="en-US"/>
              <a:t>Read-Only Pointers</a:t>
            </a:r>
          </a:p>
        </p:txBody>
      </p:sp>
      <p:sp>
        <p:nvSpPr>
          <p:cNvPr id="3" name="Content Placeholder 2">
            <a:extLst>
              <a:ext uri="{FF2B5EF4-FFF2-40B4-BE49-F238E27FC236}">
                <a16:creationId xmlns:a16="http://schemas.microsoft.com/office/drawing/2014/main" id="{542FE0F4-27AD-EC10-50FA-75550926BAAA}"/>
              </a:ext>
            </a:extLst>
          </p:cNvPr>
          <p:cNvSpPr>
            <a:spLocks noGrp="1"/>
          </p:cNvSpPr>
          <p:nvPr>
            <p:ph idx="1"/>
          </p:nvPr>
        </p:nvSpPr>
        <p:spPr/>
        <p:txBody>
          <a:bodyPr>
            <a:normAutofit fontScale="92500" lnSpcReduction="20000"/>
          </a:bodyPr>
          <a:lstStyle/>
          <a:p>
            <a:r>
              <a:rPr lang="en-US">
                <a:ea typeface="+mn-lt"/>
                <a:cs typeface="+mn-lt"/>
              </a:rPr>
              <a:t>Pointers to const Objects</a:t>
            </a:r>
          </a:p>
          <a:p>
            <a:pPr lvl="1">
              <a:buSzPct val="114999"/>
            </a:pPr>
            <a:r>
              <a:rPr lang="en-US">
                <a:ea typeface="+mn-lt"/>
                <a:cs typeface="+mn-lt"/>
              </a:rPr>
              <a:t>You can use a normal pointer for both read and write access to an object. However, just like the definition used for a reference, you can also define a </a:t>
            </a:r>
            <a:r>
              <a:rPr lang="en-US" b="1">
                <a:ea typeface="+mn-lt"/>
                <a:cs typeface="+mn-lt"/>
              </a:rPr>
              <a:t>read-only pointer</a:t>
            </a:r>
            <a:r>
              <a:rPr lang="en-US">
                <a:ea typeface="+mn-lt"/>
                <a:cs typeface="+mn-lt"/>
              </a:rPr>
              <a:t>, that is, a pointer that can be used for read operations only. In fact, a read-only pointer is obligatory if you need to point to a constant object.</a:t>
            </a:r>
          </a:p>
          <a:p>
            <a:pPr lvl="1">
              <a:buSzPct val="114999"/>
            </a:pPr>
            <a:r>
              <a:rPr lang="en-US">
                <a:ea typeface="+mn-lt"/>
                <a:cs typeface="+mn-lt"/>
              </a:rPr>
              <a:t>You use the keyword const to define a read-only pointer.</a:t>
            </a:r>
          </a:p>
          <a:p>
            <a:pPr lvl="1">
              <a:buSzPct val="114999"/>
            </a:pPr>
            <a:endParaRPr lang="en-US">
              <a:ea typeface="+mn-lt"/>
              <a:cs typeface="+mn-lt"/>
            </a:endParaRPr>
          </a:p>
          <a:p>
            <a:pPr lvl="1">
              <a:buSzPct val="114999"/>
            </a:pPr>
            <a:endParaRPr lang="en-US">
              <a:ea typeface="+mn-lt"/>
              <a:cs typeface="+mn-lt"/>
            </a:endParaRPr>
          </a:p>
          <a:p>
            <a:pPr lvl="1">
              <a:buSzPct val="114999"/>
            </a:pPr>
            <a:r>
              <a:rPr lang="en-US">
                <a:ea typeface="+mn-lt"/>
                <a:cs typeface="+mn-lt"/>
              </a:rPr>
              <a:t>This statement defines the constants a and b, and a pointer p to a constant object of type int. The referenced object *p can be read but not modified.</a:t>
            </a:r>
          </a:p>
        </p:txBody>
      </p:sp>
      <p:pic>
        <p:nvPicPr>
          <p:cNvPr id="4" name="Picture 4">
            <a:extLst>
              <a:ext uri="{FF2B5EF4-FFF2-40B4-BE49-F238E27FC236}">
                <a16:creationId xmlns:a16="http://schemas.microsoft.com/office/drawing/2014/main" id="{794FE2AE-3A91-67ED-714D-56F29D942007}"/>
              </a:ext>
            </a:extLst>
          </p:cNvPr>
          <p:cNvPicPr>
            <a:picLocks noChangeAspect="1"/>
          </p:cNvPicPr>
          <p:nvPr/>
        </p:nvPicPr>
        <p:blipFill>
          <a:blip r:embed="rId2"/>
          <a:stretch>
            <a:fillRect/>
          </a:stretch>
        </p:blipFill>
        <p:spPr>
          <a:xfrm>
            <a:off x="2083231" y="4472273"/>
            <a:ext cx="6559657" cy="438385"/>
          </a:xfrm>
          <a:prstGeom prst="rect">
            <a:avLst/>
          </a:prstGeom>
        </p:spPr>
      </p:pic>
    </p:spTree>
    <p:extLst>
      <p:ext uri="{BB962C8B-B14F-4D97-AF65-F5344CB8AC3E}">
        <p14:creationId xmlns:p14="http://schemas.microsoft.com/office/powerpoint/2010/main" val="1871602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D441-A0E4-0ED1-B26F-92E2B385B5AE}"/>
              </a:ext>
            </a:extLst>
          </p:cNvPr>
          <p:cNvSpPr>
            <a:spLocks noGrp="1"/>
          </p:cNvSpPr>
          <p:nvPr>
            <p:ph type="title"/>
          </p:nvPr>
        </p:nvSpPr>
        <p:spPr/>
        <p:txBody>
          <a:bodyPr/>
          <a:lstStyle/>
          <a:p>
            <a:r>
              <a:rPr lang="en-US">
                <a:ea typeface="+mj-lt"/>
                <a:cs typeface="+mj-lt"/>
              </a:rPr>
              <a:t>Pointers to const Objects</a:t>
            </a:r>
            <a:endParaRPr lang="en-US"/>
          </a:p>
        </p:txBody>
      </p:sp>
      <p:sp>
        <p:nvSpPr>
          <p:cNvPr id="3" name="Content Placeholder 2">
            <a:extLst>
              <a:ext uri="{FF2B5EF4-FFF2-40B4-BE49-F238E27FC236}">
                <a16:creationId xmlns:a16="http://schemas.microsoft.com/office/drawing/2014/main" id="{4B2C6F3F-4C4F-1EE2-092B-4DDAD8CB53C9}"/>
              </a:ext>
            </a:extLst>
          </p:cNvPr>
          <p:cNvSpPr>
            <a:spLocks noGrp="1"/>
          </p:cNvSpPr>
          <p:nvPr>
            <p:ph idx="1"/>
          </p:nvPr>
        </p:nvSpPr>
        <p:spPr/>
        <p:txBody>
          <a:bodyPr>
            <a:normAutofit fontScale="70000" lnSpcReduction="20000"/>
          </a:bodyPr>
          <a:lstStyle/>
          <a:p>
            <a:endParaRPr lang="en-US"/>
          </a:p>
          <a:p>
            <a:pPr>
              <a:buSzPct val="114999"/>
            </a:pPr>
            <a:endParaRPr lang="en-US"/>
          </a:p>
          <a:p>
            <a:pPr>
              <a:buSzPct val="114999"/>
            </a:pPr>
            <a:r>
              <a:rPr lang="en-US">
                <a:ea typeface="+mn-lt"/>
                <a:cs typeface="+mn-lt"/>
              </a:rPr>
              <a:t>The pointer itself is not a constant, so it can be modified:</a:t>
            </a:r>
          </a:p>
          <a:p>
            <a:pPr>
              <a:buSzPct val="114999"/>
            </a:pPr>
            <a:endParaRPr lang="en-US">
              <a:ea typeface="+mn-lt"/>
              <a:cs typeface="+mn-lt"/>
            </a:endParaRPr>
          </a:p>
          <a:p>
            <a:pPr>
              <a:buSzPct val="114999"/>
            </a:pPr>
            <a:endParaRPr lang="en-US">
              <a:ea typeface="+mn-lt"/>
              <a:cs typeface="+mn-lt"/>
            </a:endParaRPr>
          </a:p>
          <a:p>
            <a:pPr>
              <a:buSzPct val="114999"/>
            </a:pPr>
            <a:r>
              <a:rPr lang="en-US">
                <a:ea typeface="+mn-lt"/>
                <a:cs typeface="+mn-lt"/>
              </a:rPr>
              <a:t>The referenced object also does not need to be a constant. In other words, a read-only pointer can also point to a non-constant object.</a:t>
            </a:r>
          </a:p>
          <a:p>
            <a:pPr>
              <a:buSzPct val="114999"/>
            </a:pPr>
            <a:endParaRPr lang="en-US">
              <a:ea typeface="+mn-lt"/>
              <a:cs typeface="+mn-lt"/>
            </a:endParaRPr>
          </a:p>
          <a:p>
            <a:pPr>
              <a:buSzPct val="114999"/>
            </a:pPr>
            <a:br>
              <a:rPr lang="en-US">
                <a:ea typeface="+mn-lt"/>
                <a:cs typeface="+mn-lt"/>
              </a:rPr>
            </a:br>
            <a:r>
              <a:rPr lang="en-US">
                <a:ea typeface="+mn-lt"/>
                <a:cs typeface="+mn-lt"/>
              </a:rPr>
              <a:t>.</a:t>
            </a:r>
          </a:p>
          <a:p>
            <a:pPr>
              <a:buSzPct val="114999"/>
            </a:pPr>
            <a:endParaRPr lang="en-US">
              <a:ea typeface="+mn-lt"/>
              <a:cs typeface="+mn-lt"/>
            </a:endParaRPr>
          </a:p>
        </p:txBody>
      </p:sp>
      <p:pic>
        <p:nvPicPr>
          <p:cNvPr id="4" name="Picture 4">
            <a:extLst>
              <a:ext uri="{FF2B5EF4-FFF2-40B4-BE49-F238E27FC236}">
                <a16:creationId xmlns:a16="http://schemas.microsoft.com/office/drawing/2014/main" id="{D13EF02D-8B30-81D4-1D24-6102EABED380}"/>
              </a:ext>
            </a:extLst>
          </p:cNvPr>
          <p:cNvPicPr>
            <a:picLocks noChangeAspect="1"/>
          </p:cNvPicPr>
          <p:nvPr/>
        </p:nvPicPr>
        <p:blipFill>
          <a:blip r:embed="rId2"/>
          <a:stretch>
            <a:fillRect/>
          </a:stretch>
        </p:blipFill>
        <p:spPr>
          <a:xfrm>
            <a:off x="1579536" y="2583007"/>
            <a:ext cx="4493216" cy="484407"/>
          </a:xfrm>
          <a:prstGeom prst="rect">
            <a:avLst/>
          </a:prstGeom>
        </p:spPr>
      </p:pic>
      <p:pic>
        <p:nvPicPr>
          <p:cNvPr id="5" name="Picture 5">
            <a:extLst>
              <a:ext uri="{FF2B5EF4-FFF2-40B4-BE49-F238E27FC236}">
                <a16:creationId xmlns:a16="http://schemas.microsoft.com/office/drawing/2014/main" id="{64E5D324-6620-0D2F-E1D5-80177FBF856E}"/>
              </a:ext>
            </a:extLst>
          </p:cNvPr>
          <p:cNvPicPr>
            <a:picLocks noChangeAspect="1"/>
          </p:cNvPicPr>
          <p:nvPr/>
        </p:nvPicPr>
        <p:blipFill>
          <a:blip r:embed="rId3"/>
          <a:stretch>
            <a:fillRect/>
          </a:stretch>
        </p:blipFill>
        <p:spPr>
          <a:xfrm>
            <a:off x="1463298" y="3611644"/>
            <a:ext cx="4900047" cy="506493"/>
          </a:xfrm>
          <a:prstGeom prst="rect">
            <a:avLst/>
          </a:prstGeom>
        </p:spPr>
      </p:pic>
      <p:pic>
        <p:nvPicPr>
          <p:cNvPr id="6" name="Picture 6" descr="Text, letter&#10;&#10;Description automatically generated">
            <a:extLst>
              <a:ext uri="{FF2B5EF4-FFF2-40B4-BE49-F238E27FC236}">
                <a16:creationId xmlns:a16="http://schemas.microsoft.com/office/drawing/2014/main" id="{35108D4A-869A-6D2E-3B6B-3D18C5348E60}"/>
              </a:ext>
            </a:extLst>
          </p:cNvPr>
          <p:cNvPicPr>
            <a:picLocks noChangeAspect="1"/>
          </p:cNvPicPr>
          <p:nvPr/>
        </p:nvPicPr>
        <p:blipFill>
          <a:blip r:embed="rId4"/>
          <a:stretch>
            <a:fillRect/>
          </a:stretch>
        </p:blipFill>
        <p:spPr>
          <a:xfrm>
            <a:off x="1230824" y="4978656"/>
            <a:ext cx="6947115" cy="1214381"/>
          </a:xfrm>
          <a:prstGeom prst="rect">
            <a:avLst/>
          </a:prstGeom>
        </p:spPr>
      </p:pic>
    </p:spTree>
    <p:extLst>
      <p:ext uri="{BB962C8B-B14F-4D97-AF65-F5344CB8AC3E}">
        <p14:creationId xmlns:p14="http://schemas.microsoft.com/office/powerpoint/2010/main" val="3193396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0B91-1130-20B6-1E08-B2B14F6C4238}"/>
              </a:ext>
            </a:extLst>
          </p:cNvPr>
          <p:cNvSpPr>
            <a:spLocks noGrp="1"/>
          </p:cNvSpPr>
          <p:nvPr>
            <p:ph type="title"/>
          </p:nvPr>
        </p:nvSpPr>
        <p:spPr/>
        <p:txBody>
          <a:bodyPr/>
          <a:lstStyle/>
          <a:p>
            <a:r>
              <a:rPr lang="en-US">
                <a:ea typeface="+mj-lt"/>
                <a:cs typeface="+mj-lt"/>
              </a:rPr>
              <a:t>Read-Only Pointers as Parameters</a:t>
            </a:r>
            <a:endParaRPr lang="en-US"/>
          </a:p>
        </p:txBody>
      </p:sp>
      <p:sp>
        <p:nvSpPr>
          <p:cNvPr id="3" name="Content Placeholder 2">
            <a:extLst>
              <a:ext uri="{FF2B5EF4-FFF2-40B4-BE49-F238E27FC236}">
                <a16:creationId xmlns:a16="http://schemas.microsoft.com/office/drawing/2014/main" id="{76E2A582-366C-6D5B-D673-B2460F27F77C}"/>
              </a:ext>
            </a:extLst>
          </p:cNvPr>
          <p:cNvSpPr>
            <a:spLocks noGrp="1"/>
          </p:cNvSpPr>
          <p:nvPr>
            <p:ph idx="1"/>
          </p:nvPr>
        </p:nvSpPr>
        <p:spPr/>
        <p:txBody>
          <a:bodyPr>
            <a:normAutofit fontScale="77500" lnSpcReduction="20000"/>
          </a:bodyPr>
          <a:lstStyle/>
          <a:p>
            <a:r>
              <a:rPr lang="en-US">
                <a:ea typeface="+mn-lt"/>
                <a:cs typeface="+mn-lt"/>
              </a:rPr>
              <a:t>Read-only pointers are most commonly found in parameter lists. This guarantees that arguments cannot be modified.</a:t>
            </a:r>
          </a:p>
          <a:p>
            <a:pPr>
              <a:buSzPct val="114999"/>
            </a:pPr>
            <a:endParaRPr lang="en-US"/>
          </a:p>
          <a:p>
            <a:pPr>
              <a:buSzPct val="114999"/>
            </a:pPr>
            <a:endParaRPr lang="en-US"/>
          </a:p>
          <a:p>
            <a:pPr>
              <a:buSzPct val="114999"/>
            </a:pPr>
            <a:r>
              <a:rPr lang="en-US">
                <a:ea typeface="+mn-lt"/>
                <a:cs typeface="+mn-lt"/>
              </a:rPr>
              <a:t>In this example, the parameter s is a read-only pointer. This allows you to pass constant C strings to the standard function </a:t>
            </a:r>
            <a:r>
              <a:rPr lang="en-US" err="1">
                <a:ea typeface="+mn-lt"/>
                <a:cs typeface="+mn-lt"/>
              </a:rPr>
              <a:t>strlen</a:t>
            </a:r>
            <a:r>
              <a:rPr lang="en-US">
                <a:ea typeface="+mn-lt"/>
                <a:cs typeface="+mn-lt"/>
              </a:rPr>
              <a:t>(). You cannot remove the “write protection” by assigning the read-only pointer s to a normal pointer.</a:t>
            </a:r>
          </a:p>
          <a:p>
            <a:pPr>
              <a:buSzPct val="114999"/>
            </a:pPr>
            <a:endParaRPr lang="en-US"/>
          </a:p>
          <a:p>
            <a:pPr>
              <a:buSzPct val="114999"/>
            </a:pPr>
            <a:endParaRPr lang="en-US"/>
          </a:p>
          <a:p>
            <a:pPr>
              <a:buSzPct val="114999"/>
            </a:pPr>
            <a:r>
              <a:rPr lang="en-US">
                <a:ea typeface="+mn-lt"/>
                <a:cs typeface="+mn-lt"/>
              </a:rPr>
              <a:t>You need to declare a read-only pointer if a constant object may be passed as an argument. </a:t>
            </a:r>
            <a:endParaRPr lang="en-US"/>
          </a:p>
        </p:txBody>
      </p:sp>
      <p:pic>
        <p:nvPicPr>
          <p:cNvPr id="4" name="Picture 4">
            <a:extLst>
              <a:ext uri="{FF2B5EF4-FFF2-40B4-BE49-F238E27FC236}">
                <a16:creationId xmlns:a16="http://schemas.microsoft.com/office/drawing/2014/main" id="{F6006EDC-B51B-E531-F172-560D2A6E5F69}"/>
              </a:ext>
            </a:extLst>
          </p:cNvPr>
          <p:cNvPicPr>
            <a:picLocks noChangeAspect="1"/>
          </p:cNvPicPr>
          <p:nvPr/>
        </p:nvPicPr>
        <p:blipFill>
          <a:blip r:embed="rId2"/>
          <a:stretch>
            <a:fillRect/>
          </a:stretch>
        </p:blipFill>
        <p:spPr>
          <a:xfrm>
            <a:off x="1695773" y="3208229"/>
            <a:ext cx="5810572" cy="441540"/>
          </a:xfrm>
          <a:prstGeom prst="rect">
            <a:avLst/>
          </a:prstGeom>
        </p:spPr>
      </p:pic>
      <p:pic>
        <p:nvPicPr>
          <p:cNvPr id="5" name="Picture 5">
            <a:extLst>
              <a:ext uri="{FF2B5EF4-FFF2-40B4-BE49-F238E27FC236}">
                <a16:creationId xmlns:a16="http://schemas.microsoft.com/office/drawing/2014/main" id="{B87AE2E3-1317-0E13-BD25-496BE214C932}"/>
              </a:ext>
            </a:extLst>
          </p:cNvPr>
          <p:cNvPicPr>
            <a:picLocks noChangeAspect="1"/>
          </p:cNvPicPr>
          <p:nvPr/>
        </p:nvPicPr>
        <p:blipFill>
          <a:blip r:embed="rId3"/>
          <a:stretch>
            <a:fillRect/>
          </a:stretch>
        </p:blipFill>
        <p:spPr>
          <a:xfrm>
            <a:off x="1598908" y="4731135"/>
            <a:ext cx="6850250" cy="456645"/>
          </a:xfrm>
          <a:prstGeom prst="rect">
            <a:avLst/>
          </a:prstGeom>
        </p:spPr>
      </p:pic>
    </p:spTree>
    <p:extLst>
      <p:ext uri="{BB962C8B-B14F-4D97-AF65-F5344CB8AC3E}">
        <p14:creationId xmlns:p14="http://schemas.microsoft.com/office/powerpoint/2010/main" val="2739805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6183-626F-09E8-6AE5-0868424AFB7A}"/>
              </a:ext>
            </a:extLst>
          </p:cNvPr>
          <p:cNvSpPr>
            <a:spLocks noGrp="1"/>
          </p:cNvSpPr>
          <p:nvPr>
            <p:ph type="title"/>
          </p:nvPr>
        </p:nvSpPr>
        <p:spPr/>
        <p:txBody>
          <a:bodyPr/>
          <a:lstStyle/>
          <a:p>
            <a:r>
              <a:rPr lang="en-US"/>
              <a:t>Returning pointers</a:t>
            </a:r>
          </a:p>
        </p:txBody>
      </p:sp>
      <p:sp>
        <p:nvSpPr>
          <p:cNvPr id="3" name="Content Placeholder 2">
            <a:extLst>
              <a:ext uri="{FF2B5EF4-FFF2-40B4-BE49-F238E27FC236}">
                <a16:creationId xmlns:a16="http://schemas.microsoft.com/office/drawing/2014/main" id="{5C5431CB-8F68-BFD9-CFCA-030EED0DF65A}"/>
              </a:ext>
            </a:extLst>
          </p:cNvPr>
          <p:cNvSpPr>
            <a:spLocks noGrp="1"/>
          </p:cNvSpPr>
          <p:nvPr>
            <p:ph idx="1"/>
          </p:nvPr>
        </p:nvSpPr>
        <p:spPr/>
        <p:txBody>
          <a:bodyPr/>
          <a:lstStyle/>
          <a:p>
            <a:r>
              <a:rPr lang="en-US">
                <a:ea typeface="+mn-lt"/>
                <a:cs typeface="+mn-lt"/>
              </a:rPr>
              <a:t>A function can return a pointer to an object. This makes sense for a function that searches for a particular object, for example. Such a function will return either a pointer to the required object or a NULL pointer if the object cannot be found. </a:t>
            </a:r>
          </a:p>
          <a:p>
            <a:pPr>
              <a:buSzPct val="114999"/>
            </a:pPr>
            <a:r>
              <a:rPr lang="en-US">
                <a:ea typeface="+mn-lt"/>
                <a:cs typeface="+mn-lt"/>
              </a:rPr>
              <a:t>The standard C library functions often use pointers as return values. For example, the functions </a:t>
            </a:r>
            <a:r>
              <a:rPr lang="en-US" err="1">
                <a:ea typeface="+mn-lt"/>
                <a:cs typeface="+mn-lt"/>
              </a:rPr>
              <a:t>strcpy</a:t>
            </a:r>
            <a:r>
              <a:rPr lang="en-US">
                <a:ea typeface="+mn-lt"/>
                <a:cs typeface="+mn-lt"/>
              </a:rPr>
              <a:t>(), </a:t>
            </a:r>
            <a:r>
              <a:rPr lang="en-US" err="1">
                <a:ea typeface="+mn-lt"/>
                <a:cs typeface="+mn-lt"/>
              </a:rPr>
              <a:t>strcat</a:t>
            </a:r>
            <a:r>
              <a:rPr lang="en-US">
                <a:ea typeface="+mn-lt"/>
                <a:cs typeface="+mn-lt"/>
              </a:rPr>
              <a:t>(), and </a:t>
            </a:r>
            <a:r>
              <a:rPr lang="en-US" err="1">
                <a:ea typeface="+mn-lt"/>
                <a:cs typeface="+mn-lt"/>
              </a:rPr>
              <a:t>strstr</a:t>
            </a:r>
            <a:r>
              <a:rPr lang="en-US">
                <a:ea typeface="+mn-lt"/>
                <a:cs typeface="+mn-lt"/>
              </a:rPr>
              <a:t>() each return a pointer to the first character in a C string.</a:t>
            </a:r>
            <a:endParaRPr lang="en-US"/>
          </a:p>
        </p:txBody>
      </p:sp>
    </p:spTree>
    <p:extLst>
      <p:ext uri="{BB962C8B-B14F-4D97-AF65-F5344CB8AC3E}">
        <p14:creationId xmlns:p14="http://schemas.microsoft.com/office/powerpoint/2010/main" val="634327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3259E-ED23-9EAA-0DFF-06FBDB4431AF}"/>
              </a:ext>
            </a:extLst>
          </p:cNvPr>
          <p:cNvSpPr>
            <a:spLocks noGrp="1"/>
          </p:cNvSpPr>
          <p:nvPr>
            <p:ph type="title"/>
          </p:nvPr>
        </p:nvSpPr>
        <p:spPr/>
        <p:txBody>
          <a:bodyPr/>
          <a:lstStyle/>
          <a:p>
            <a:r>
              <a:rPr lang="en-US"/>
              <a:t>Arrays of pointers</a:t>
            </a:r>
          </a:p>
        </p:txBody>
      </p:sp>
      <p:sp>
        <p:nvSpPr>
          <p:cNvPr id="3" name="Content Placeholder 2">
            <a:extLst>
              <a:ext uri="{FF2B5EF4-FFF2-40B4-BE49-F238E27FC236}">
                <a16:creationId xmlns:a16="http://schemas.microsoft.com/office/drawing/2014/main" id="{F1AAA5EE-9B60-0054-DE09-0ADEA92EE9B1}"/>
              </a:ext>
            </a:extLst>
          </p:cNvPr>
          <p:cNvSpPr>
            <a:spLocks noGrp="1"/>
          </p:cNvSpPr>
          <p:nvPr>
            <p:ph idx="1"/>
          </p:nvPr>
        </p:nvSpPr>
        <p:spPr/>
        <p:txBody>
          <a:bodyPr/>
          <a:lstStyle/>
          <a:p>
            <a:r>
              <a:rPr lang="en-US">
                <a:ea typeface="+mn-lt"/>
                <a:cs typeface="+mn-lt"/>
              </a:rPr>
              <a:t>Pointers offer various possibilities for simple and efficient handling of large amounts of data. For example, when you are sorting objects it makes sense to define pointers to those objects and simply place the pointers in order, instead of rearranging the actual order of the objects in memory.</a:t>
            </a:r>
          </a:p>
          <a:p>
            <a:pPr>
              <a:buSzPct val="114999"/>
            </a:pPr>
            <a:r>
              <a:rPr lang="en-US">
                <a:ea typeface="+mn-lt"/>
                <a:cs typeface="+mn-lt"/>
              </a:rPr>
              <a:t>Whenever you need a large number of pointers, you can define an array whose elements are pointers. An array of this type is referred to as a </a:t>
            </a:r>
            <a:r>
              <a:rPr lang="en-US" b="1">
                <a:ea typeface="+mn-lt"/>
                <a:cs typeface="+mn-lt"/>
              </a:rPr>
              <a:t>pointer array</a:t>
            </a:r>
            <a:r>
              <a:rPr lang="en-US">
                <a:ea typeface="+mn-lt"/>
                <a:cs typeface="+mn-lt"/>
              </a:rPr>
              <a:t>.</a:t>
            </a:r>
            <a:endParaRPr lang="en-US"/>
          </a:p>
        </p:txBody>
      </p:sp>
    </p:spTree>
    <p:extLst>
      <p:ext uri="{BB962C8B-B14F-4D97-AF65-F5344CB8AC3E}">
        <p14:creationId xmlns:p14="http://schemas.microsoft.com/office/powerpoint/2010/main" val="4168197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0191-8AA7-B851-BFBC-B146B187E7DE}"/>
              </a:ext>
            </a:extLst>
          </p:cNvPr>
          <p:cNvSpPr>
            <a:spLocks noGrp="1"/>
          </p:cNvSpPr>
          <p:nvPr>
            <p:ph type="title"/>
          </p:nvPr>
        </p:nvSpPr>
        <p:spPr/>
        <p:txBody>
          <a:bodyPr/>
          <a:lstStyle/>
          <a:p>
            <a:r>
              <a:rPr lang="en-US">
                <a:ea typeface="+mj-lt"/>
                <a:cs typeface="+mj-lt"/>
              </a:rPr>
              <a:t>Arrays of pointers</a:t>
            </a:r>
            <a:endParaRPr lang="en-US"/>
          </a:p>
        </p:txBody>
      </p:sp>
      <p:sp>
        <p:nvSpPr>
          <p:cNvPr id="3" name="Content Placeholder 2">
            <a:extLst>
              <a:ext uri="{FF2B5EF4-FFF2-40B4-BE49-F238E27FC236}">
                <a16:creationId xmlns:a16="http://schemas.microsoft.com/office/drawing/2014/main" id="{AABDCAD9-BF72-C4D0-91E0-97D07F56000A}"/>
              </a:ext>
            </a:extLst>
          </p:cNvPr>
          <p:cNvSpPr>
            <a:spLocks noGrp="1"/>
          </p:cNvSpPr>
          <p:nvPr>
            <p:ph idx="1"/>
          </p:nvPr>
        </p:nvSpPr>
        <p:spPr/>
        <p:txBody>
          <a:bodyPr/>
          <a:lstStyle/>
          <a:p>
            <a:endParaRPr lang="en-US"/>
          </a:p>
          <a:p>
            <a:pPr>
              <a:buSzPct val="114999"/>
            </a:pPr>
            <a:r>
              <a:rPr lang="en-US">
                <a:ea typeface="+mn-lt"/>
                <a:cs typeface="+mn-lt"/>
              </a:rPr>
              <a:t>The array </a:t>
            </a:r>
            <a:r>
              <a:rPr lang="en-US" err="1">
                <a:ea typeface="+mn-lt"/>
                <a:cs typeface="+mn-lt"/>
              </a:rPr>
              <a:t>accPtr</a:t>
            </a:r>
            <a:r>
              <a:rPr lang="en-US">
                <a:ea typeface="+mn-lt"/>
                <a:cs typeface="+mn-lt"/>
              </a:rPr>
              <a:t> contains five Account pointers </a:t>
            </a:r>
            <a:r>
              <a:rPr lang="en-US" err="1">
                <a:ea typeface="+mn-lt"/>
                <a:cs typeface="+mn-lt"/>
              </a:rPr>
              <a:t>accPtr</a:t>
            </a:r>
            <a:r>
              <a:rPr lang="en-US">
                <a:ea typeface="+mn-lt"/>
                <a:cs typeface="+mn-lt"/>
              </a:rPr>
              <a:t>[0], </a:t>
            </a:r>
            <a:r>
              <a:rPr lang="en-US" err="1">
                <a:ea typeface="+mn-lt"/>
                <a:cs typeface="+mn-lt"/>
              </a:rPr>
              <a:t>accPtr</a:t>
            </a:r>
            <a:r>
              <a:rPr lang="en-US">
                <a:ea typeface="+mn-lt"/>
                <a:cs typeface="+mn-lt"/>
              </a:rPr>
              <a:t>[1], ... , </a:t>
            </a:r>
            <a:r>
              <a:rPr lang="en-US" err="1">
                <a:ea typeface="+mn-lt"/>
                <a:cs typeface="+mn-lt"/>
              </a:rPr>
              <a:t>accPtr</a:t>
            </a:r>
            <a:r>
              <a:rPr lang="en-US">
                <a:ea typeface="+mn-lt"/>
                <a:cs typeface="+mn-lt"/>
              </a:rPr>
              <a:t>[4]. The individual pointers in the array can now be assigned object addresses. Any pointers not currently in use should have the value NULL.</a:t>
            </a:r>
          </a:p>
        </p:txBody>
      </p:sp>
      <p:pic>
        <p:nvPicPr>
          <p:cNvPr id="4" name="Picture 4">
            <a:extLst>
              <a:ext uri="{FF2B5EF4-FFF2-40B4-BE49-F238E27FC236}">
                <a16:creationId xmlns:a16="http://schemas.microsoft.com/office/drawing/2014/main" id="{6F9851DB-2DF8-0EDB-8241-E3596A266D11}"/>
              </a:ext>
            </a:extLst>
          </p:cNvPr>
          <p:cNvPicPr>
            <a:picLocks noChangeAspect="1"/>
          </p:cNvPicPr>
          <p:nvPr/>
        </p:nvPicPr>
        <p:blipFill>
          <a:blip r:embed="rId2"/>
          <a:stretch>
            <a:fillRect/>
          </a:stretch>
        </p:blipFill>
        <p:spPr>
          <a:xfrm>
            <a:off x="1489129" y="2594521"/>
            <a:ext cx="5100233" cy="435549"/>
          </a:xfrm>
          <a:prstGeom prst="rect">
            <a:avLst/>
          </a:prstGeom>
        </p:spPr>
      </p:pic>
      <p:pic>
        <p:nvPicPr>
          <p:cNvPr id="5" name="Picture 5" descr="Text&#10;&#10;Description automatically generated">
            <a:extLst>
              <a:ext uri="{FF2B5EF4-FFF2-40B4-BE49-F238E27FC236}">
                <a16:creationId xmlns:a16="http://schemas.microsoft.com/office/drawing/2014/main" id="{C96E3422-6F43-446D-F298-261BC299C711}"/>
              </a:ext>
            </a:extLst>
          </p:cNvPr>
          <p:cNvPicPr>
            <a:picLocks noChangeAspect="1"/>
          </p:cNvPicPr>
          <p:nvPr/>
        </p:nvPicPr>
        <p:blipFill>
          <a:blip r:embed="rId3"/>
          <a:stretch>
            <a:fillRect/>
          </a:stretch>
        </p:blipFill>
        <p:spPr>
          <a:xfrm>
            <a:off x="1508502" y="4445385"/>
            <a:ext cx="6837335" cy="1512467"/>
          </a:xfrm>
          <a:prstGeom prst="rect">
            <a:avLst/>
          </a:prstGeom>
        </p:spPr>
      </p:pic>
    </p:spTree>
    <p:extLst>
      <p:ext uri="{BB962C8B-B14F-4D97-AF65-F5344CB8AC3E}">
        <p14:creationId xmlns:p14="http://schemas.microsoft.com/office/powerpoint/2010/main" val="1894068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06DE-A8B4-385B-04B8-E03FBC1AC8E9}"/>
              </a:ext>
            </a:extLst>
          </p:cNvPr>
          <p:cNvSpPr>
            <a:spLocks noGrp="1"/>
          </p:cNvSpPr>
          <p:nvPr>
            <p:ph type="title"/>
          </p:nvPr>
        </p:nvSpPr>
        <p:spPr/>
        <p:txBody>
          <a:bodyPr/>
          <a:lstStyle/>
          <a:p>
            <a:r>
              <a:rPr lang="en-US"/>
              <a:t>Command Line Arguments</a:t>
            </a:r>
          </a:p>
        </p:txBody>
      </p:sp>
      <p:sp>
        <p:nvSpPr>
          <p:cNvPr id="3" name="Content Placeholder 2">
            <a:extLst>
              <a:ext uri="{FF2B5EF4-FFF2-40B4-BE49-F238E27FC236}">
                <a16:creationId xmlns:a16="http://schemas.microsoft.com/office/drawing/2014/main" id="{013CBB96-4955-8E23-08CF-0629CE524AF8}"/>
              </a:ext>
            </a:extLst>
          </p:cNvPr>
          <p:cNvSpPr>
            <a:spLocks noGrp="1"/>
          </p:cNvSpPr>
          <p:nvPr>
            <p:ph idx="1"/>
          </p:nvPr>
        </p:nvSpPr>
        <p:spPr/>
        <p:txBody>
          <a:bodyPr>
            <a:normAutofit fontScale="85000" lnSpcReduction="10000"/>
          </a:bodyPr>
          <a:lstStyle/>
          <a:p>
            <a:r>
              <a:rPr lang="en-US">
                <a:ea typeface="+mn-lt"/>
                <a:cs typeface="+mn-lt"/>
              </a:rPr>
              <a:t>When you launch a program, you can use the command line to supply additional character sequences other than the program name. These </a:t>
            </a:r>
            <a:r>
              <a:rPr lang="en-US" b="1">
                <a:ea typeface="+mn-lt"/>
                <a:cs typeface="+mn-lt"/>
              </a:rPr>
              <a:t>command line arguments</a:t>
            </a:r>
            <a:r>
              <a:rPr lang="en-US">
                <a:ea typeface="+mn-lt"/>
                <a:cs typeface="+mn-lt"/>
              </a:rPr>
              <a:t> are typically used to govern how a program is executed or to supply the data a program will work with.</a:t>
            </a:r>
          </a:p>
          <a:p>
            <a:pPr>
              <a:buSzPct val="114999"/>
            </a:pPr>
            <a:endParaRPr lang="en-US"/>
          </a:p>
          <a:p>
            <a:pPr>
              <a:buSzPct val="114999"/>
            </a:pPr>
            <a:endParaRPr lang="en-US">
              <a:ea typeface="+mn-lt"/>
              <a:cs typeface="+mn-lt"/>
            </a:endParaRPr>
          </a:p>
          <a:p>
            <a:pPr>
              <a:buSzPct val="114999"/>
            </a:pPr>
            <a:r>
              <a:rPr lang="en-US">
                <a:ea typeface="+mn-lt"/>
                <a:cs typeface="+mn-lt"/>
              </a:rPr>
              <a:t>In this case, the program copy is launched with the arguments file1 and file2. The individual arguments are separated by spaces. Characters used for redirecting input and output ( &gt; or &lt; ) and a following word are evaluated by the operating system and not passed to the program. If an argument contains space or redirection characters, you must place it in double quotes.</a:t>
            </a:r>
            <a:endParaRPr lang="en-US"/>
          </a:p>
        </p:txBody>
      </p:sp>
      <p:pic>
        <p:nvPicPr>
          <p:cNvPr id="4" name="Picture 4">
            <a:extLst>
              <a:ext uri="{FF2B5EF4-FFF2-40B4-BE49-F238E27FC236}">
                <a16:creationId xmlns:a16="http://schemas.microsoft.com/office/drawing/2014/main" id="{C36BF4F0-4BC4-9B44-D6B2-00685EFD2625}"/>
              </a:ext>
            </a:extLst>
          </p:cNvPr>
          <p:cNvPicPr>
            <a:picLocks noChangeAspect="1"/>
          </p:cNvPicPr>
          <p:nvPr/>
        </p:nvPicPr>
        <p:blipFill>
          <a:blip r:embed="rId2"/>
          <a:stretch>
            <a:fillRect/>
          </a:stretch>
        </p:blipFill>
        <p:spPr>
          <a:xfrm>
            <a:off x="1553705" y="3661336"/>
            <a:ext cx="4473844" cy="465225"/>
          </a:xfrm>
          <a:prstGeom prst="rect">
            <a:avLst/>
          </a:prstGeom>
        </p:spPr>
      </p:pic>
    </p:spTree>
    <p:extLst>
      <p:ext uri="{BB962C8B-B14F-4D97-AF65-F5344CB8AC3E}">
        <p14:creationId xmlns:p14="http://schemas.microsoft.com/office/powerpoint/2010/main" val="3262165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0319-B652-DEB7-6642-CC9B4DED2432}"/>
              </a:ext>
            </a:extLst>
          </p:cNvPr>
          <p:cNvSpPr>
            <a:spLocks noGrp="1"/>
          </p:cNvSpPr>
          <p:nvPr>
            <p:ph type="title"/>
          </p:nvPr>
        </p:nvSpPr>
        <p:spPr/>
        <p:txBody>
          <a:bodyPr/>
          <a:lstStyle/>
          <a:p>
            <a:r>
              <a:rPr lang="en-US">
                <a:ea typeface="+mj-lt"/>
                <a:cs typeface="+mj-lt"/>
              </a:rPr>
              <a:t>Parameters of the Function main()</a:t>
            </a:r>
            <a:endParaRPr lang="en-US"/>
          </a:p>
        </p:txBody>
      </p:sp>
      <p:sp>
        <p:nvSpPr>
          <p:cNvPr id="3" name="Content Placeholder 2">
            <a:extLst>
              <a:ext uri="{FF2B5EF4-FFF2-40B4-BE49-F238E27FC236}">
                <a16:creationId xmlns:a16="http://schemas.microsoft.com/office/drawing/2014/main" id="{F3AA2A22-90F8-7113-FBA5-2B6F521D4C70}"/>
              </a:ext>
            </a:extLst>
          </p:cNvPr>
          <p:cNvSpPr>
            <a:spLocks noGrp="1"/>
          </p:cNvSpPr>
          <p:nvPr>
            <p:ph idx="1"/>
          </p:nvPr>
        </p:nvSpPr>
        <p:spPr/>
        <p:txBody>
          <a:bodyPr/>
          <a:lstStyle/>
          <a:p>
            <a:r>
              <a:rPr lang="en-US">
                <a:ea typeface="+mn-lt"/>
                <a:cs typeface="+mn-lt"/>
              </a:rPr>
              <a:t>So far we have only used the function main() without parameters. However, if you intend to process command line arguments, you must define parameters for main().</a:t>
            </a:r>
            <a:endParaRPr lang="en-US"/>
          </a:p>
        </p:txBody>
      </p:sp>
      <p:pic>
        <p:nvPicPr>
          <p:cNvPr id="4" name="Picture 4">
            <a:extLst>
              <a:ext uri="{FF2B5EF4-FFF2-40B4-BE49-F238E27FC236}">
                <a16:creationId xmlns:a16="http://schemas.microsoft.com/office/drawing/2014/main" id="{D0FC3516-6033-6A58-964C-011E7050DB67}"/>
              </a:ext>
            </a:extLst>
          </p:cNvPr>
          <p:cNvPicPr>
            <a:picLocks noChangeAspect="1"/>
          </p:cNvPicPr>
          <p:nvPr/>
        </p:nvPicPr>
        <p:blipFill>
          <a:blip r:embed="rId2"/>
          <a:stretch>
            <a:fillRect/>
          </a:stretch>
        </p:blipFill>
        <p:spPr>
          <a:xfrm>
            <a:off x="2851688" y="4127251"/>
            <a:ext cx="6062420" cy="740972"/>
          </a:xfrm>
          <a:prstGeom prst="rect">
            <a:avLst/>
          </a:prstGeom>
        </p:spPr>
      </p:pic>
    </p:spTree>
    <p:extLst>
      <p:ext uri="{BB962C8B-B14F-4D97-AF65-F5344CB8AC3E}">
        <p14:creationId xmlns:p14="http://schemas.microsoft.com/office/powerpoint/2010/main" val="3826632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C54B1-E6B0-7FE1-C8E6-B069A799ED9B}"/>
              </a:ext>
            </a:extLst>
          </p:cNvPr>
          <p:cNvSpPr>
            <a:spLocks noGrp="1"/>
          </p:cNvSpPr>
          <p:nvPr>
            <p:ph type="title"/>
          </p:nvPr>
        </p:nvSpPr>
        <p:spPr/>
        <p:txBody>
          <a:bodyPr/>
          <a:lstStyle/>
          <a:p>
            <a:r>
              <a:rPr lang="en-US"/>
              <a:t>Parameters of the Function main()</a:t>
            </a:r>
            <a:endParaRPr lang="en-US">
              <a:ea typeface="+mj-lt"/>
              <a:cs typeface="+mj-lt"/>
            </a:endParaRPr>
          </a:p>
        </p:txBody>
      </p:sp>
      <p:sp>
        <p:nvSpPr>
          <p:cNvPr id="3" name="Content Placeholder 2">
            <a:extLst>
              <a:ext uri="{FF2B5EF4-FFF2-40B4-BE49-F238E27FC236}">
                <a16:creationId xmlns:a16="http://schemas.microsoft.com/office/drawing/2014/main" id="{C736FB95-D6E8-8C7C-ABEB-123149C27A38}"/>
              </a:ext>
            </a:extLst>
          </p:cNvPr>
          <p:cNvSpPr>
            <a:spLocks noGrp="1"/>
          </p:cNvSpPr>
          <p:nvPr>
            <p:ph idx="1"/>
          </p:nvPr>
        </p:nvSpPr>
        <p:spPr>
          <a:xfrm>
            <a:off x="1295401" y="2463244"/>
            <a:ext cx="9601196" cy="3581263"/>
          </a:xfrm>
        </p:spPr>
        <p:txBody>
          <a:bodyPr vert="horz" lIns="91440" tIns="45720" rIns="91440" bIns="45720" rtlCol="0" anchor="t">
            <a:noAutofit/>
          </a:bodyPr>
          <a:lstStyle/>
          <a:p>
            <a:r>
              <a:rPr lang="en-US" sz="1400" err="1">
                <a:ea typeface="+mn-lt"/>
                <a:cs typeface="+mn-lt"/>
              </a:rPr>
              <a:t>argc</a:t>
            </a:r>
            <a:r>
              <a:rPr lang="en-US" sz="1400">
                <a:ea typeface="+mn-lt"/>
                <a:cs typeface="+mn-lt"/>
              </a:rPr>
              <a:t> contains the number of arguments passed via the command line. The program name is one of these, so </a:t>
            </a:r>
            <a:r>
              <a:rPr lang="en-US" sz="1400" err="1">
                <a:ea typeface="+mn-lt"/>
                <a:cs typeface="+mn-lt"/>
              </a:rPr>
              <a:t>argc</a:t>
            </a:r>
            <a:r>
              <a:rPr lang="en-US" sz="1400">
                <a:ea typeface="+mn-lt"/>
                <a:cs typeface="+mn-lt"/>
              </a:rPr>
              <a:t> will have a value of at least 1. </a:t>
            </a:r>
          </a:p>
          <a:p>
            <a:pPr>
              <a:buSzPct val="114999"/>
            </a:pPr>
            <a:r>
              <a:rPr lang="en-US" sz="1400">
                <a:ea typeface="+mn-lt"/>
                <a:cs typeface="+mn-lt"/>
              </a:rPr>
              <a:t>The parameter </a:t>
            </a:r>
            <a:r>
              <a:rPr lang="en-US" sz="1400" err="1">
                <a:ea typeface="+mn-lt"/>
                <a:cs typeface="+mn-lt"/>
              </a:rPr>
              <a:t>argv</a:t>
            </a:r>
            <a:r>
              <a:rPr lang="en-US" sz="1400">
                <a:ea typeface="+mn-lt"/>
                <a:cs typeface="+mn-lt"/>
              </a:rPr>
              <a:t> is an array of char pointers: </a:t>
            </a:r>
          </a:p>
          <a:p>
            <a:pPr lvl="1">
              <a:buSzPct val="114999"/>
            </a:pPr>
            <a:r>
              <a:rPr lang="en-US" sz="1400" err="1">
                <a:ea typeface="+mn-lt"/>
                <a:cs typeface="+mn-lt"/>
              </a:rPr>
              <a:t>argv</a:t>
            </a:r>
            <a:r>
              <a:rPr lang="en-US" sz="1400">
                <a:ea typeface="+mn-lt"/>
                <a:cs typeface="+mn-lt"/>
              </a:rPr>
              <a:t>[0] points to the program name (and path) </a:t>
            </a:r>
          </a:p>
          <a:p>
            <a:pPr lvl="1">
              <a:buSzPct val="114999"/>
            </a:pPr>
            <a:r>
              <a:rPr lang="en-US" sz="1400" err="1">
                <a:ea typeface="+mn-lt"/>
                <a:cs typeface="+mn-lt"/>
              </a:rPr>
              <a:t>argv</a:t>
            </a:r>
            <a:r>
              <a:rPr lang="en-US" sz="1400">
                <a:ea typeface="+mn-lt"/>
                <a:cs typeface="+mn-lt"/>
              </a:rPr>
              <a:t>[1] points to the first real argument, that is, the word after the program name </a:t>
            </a:r>
          </a:p>
          <a:p>
            <a:pPr lvl="1">
              <a:buSzPct val="114999"/>
            </a:pPr>
            <a:r>
              <a:rPr lang="en-US" sz="1400" err="1">
                <a:ea typeface="+mn-lt"/>
                <a:cs typeface="+mn-lt"/>
              </a:rPr>
              <a:t>argv</a:t>
            </a:r>
            <a:r>
              <a:rPr lang="en-US" sz="1400">
                <a:ea typeface="+mn-lt"/>
                <a:cs typeface="+mn-lt"/>
              </a:rPr>
              <a:t>[2] points to the second argument </a:t>
            </a:r>
          </a:p>
          <a:p>
            <a:pPr lvl="1">
              <a:buSzPct val="114999"/>
            </a:pPr>
            <a:r>
              <a:rPr lang="en-US" sz="1400" err="1">
                <a:ea typeface="+mn-lt"/>
                <a:cs typeface="+mn-lt"/>
              </a:rPr>
              <a:t>argv</a:t>
            </a:r>
            <a:r>
              <a:rPr lang="en-US" sz="1400">
                <a:ea typeface="+mn-lt"/>
                <a:cs typeface="+mn-lt"/>
              </a:rPr>
              <a:t>[argc-1] points to the last argument </a:t>
            </a:r>
          </a:p>
          <a:p>
            <a:pPr lvl="1">
              <a:buSzPct val="114999"/>
            </a:pPr>
            <a:r>
              <a:rPr lang="en-US" sz="1400" err="1">
                <a:ea typeface="+mn-lt"/>
                <a:cs typeface="+mn-lt"/>
              </a:rPr>
              <a:t>argv</a:t>
            </a:r>
            <a:r>
              <a:rPr lang="en-US" sz="1400">
                <a:ea typeface="+mn-lt"/>
                <a:cs typeface="+mn-lt"/>
              </a:rPr>
              <a:t>[</a:t>
            </a:r>
            <a:r>
              <a:rPr lang="en-US" sz="1400" err="1">
                <a:ea typeface="+mn-lt"/>
                <a:cs typeface="+mn-lt"/>
              </a:rPr>
              <a:t>argc</a:t>
            </a:r>
            <a:r>
              <a:rPr lang="en-US" sz="1400">
                <a:ea typeface="+mn-lt"/>
                <a:cs typeface="+mn-lt"/>
              </a:rPr>
              <a:t>] is the NULL pointer</a:t>
            </a:r>
          </a:p>
          <a:p>
            <a:pPr>
              <a:buSzPct val="114999"/>
            </a:pPr>
            <a:r>
              <a:rPr lang="en-US" sz="1400">
                <a:ea typeface="+mn-lt"/>
                <a:cs typeface="+mn-lt"/>
              </a:rPr>
              <a:t>The parameters are traditionally named </a:t>
            </a:r>
            <a:r>
              <a:rPr lang="en-US" sz="1400" err="1">
                <a:ea typeface="+mn-lt"/>
                <a:cs typeface="+mn-lt"/>
              </a:rPr>
              <a:t>argc</a:t>
            </a:r>
            <a:r>
              <a:rPr lang="en-US" sz="1400">
                <a:ea typeface="+mn-lt"/>
                <a:cs typeface="+mn-lt"/>
              </a:rPr>
              <a:t> and </a:t>
            </a:r>
            <a:r>
              <a:rPr lang="en-US" sz="1400" err="1">
                <a:ea typeface="+mn-lt"/>
                <a:cs typeface="+mn-lt"/>
              </a:rPr>
              <a:t>argv</a:t>
            </a:r>
            <a:r>
              <a:rPr lang="en-US" sz="1400">
                <a:ea typeface="+mn-lt"/>
                <a:cs typeface="+mn-lt"/>
              </a:rPr>
              <a:t> although any other name could be used. Various operating systems, for example WINDOWS 98/00/NT and UNIX, allow you to declare a third parameter for main(). This parameter is an array with pointers to environment strings.</a:t>
            </a:r>
          </a:p>
          <a:p>
            <a:pPr>
              <a:buSzPct val="114999"/>
            </a:pPr>
            <a:r>
              <a:rPr lang="en-US" sz="1400" b="1">
                <a:solidFill>
                  <a:srgbClr val="FF0000"/>
                </a:solidFill>
              </a:rPr>
              <a:t>EXAMPLE: </a:t>
            </a:r>
            <a:r>
              <a:rPr lang="en-US" sz="1400" b="1">
                <a:solidFill>
                  <a:srgbClr val="FF0000"/>
                </a:solidFill>
                <a:ea typeface="+mn-lt"/>
                <a:cs typeface="+mn-lt"/>
              </a:rPr>
              <a:t>Demonstrates the command line arguments.</a:t>
            </a:r>
            <a:endParaRPr lang="en-US" sz="1400">
              <a:solidFill>
                <a:srgbClr val="262626"/>
              </a:solidFill>
              <a:ea typeface="+mn-lt"/>
              <a:cs typeface="+mn-lt"/>
            </a:endParaRPr>
          </a:p>
        </p:txBody>
      </p:sp>
    </p:spTree>
    <p:extLst>
      <p:ext uri="{BB962C8B-B14F-4D97-AF65-F5344CB8AC3E}">
        <p14:creationId xmlns:p14="http://schemas.microsoft.com/office/powerpoint/2010/main" val="2984020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9A45-F3A3-E3A3-B00D-0ABE9925F117}"/>
              </a:ext>
            </a:extLst>
          </p:cNvPr>
          <p:cNvSpPr>
            <a:spLocks noGrp="1"/>
          </p:cNvSpPr>
          <p:nvPr>
            <p:ph type="title"/>
          </p:nvPr>
        </p:nvSpPr>
        <p:spPr/>
        <p:txBody>
          <a:bodyPr/>
          <a:lstStyle/>
          <a:p>
            <a:r>
              <a:rPr lang="en-US">
                <a:ea typeface="+mj-lt"/>
                <a:cs typeface="+mj-lt"/>
              </a:rPr>
              <a:t>Arrays and Pointers</a:t>
            </a:r>
          </a:p>
        </p:txBody>
      </p:sp>
      <p:sp>
        <p:nvSpPr>
          <p:cNvPr id="3" name="Content Placeholder 2">
            <a:extLst>
              <a:ext uri="{FF2B5EF4-FFF2-40B4-BE49-F238E27FC236}">
                <a16:creationId xmlns:a16="http://schemas.microsoft.com/office/drawing/2014/main" id="{DDD655C1-5DCB-F4EE-A9BA-C4243041EF29}"/>
              </a:ext>
            </a:extLst>
          </p:cNvPr>
          <p:cNvSpPr>
            <a:spLocks noGrp="1"/>
          </p:cNvSpPr>
          <p:nvPr>
            <p:ph idx="1"/>
          </p:nvPr>
        </p:nvSpPr>
        <p:spPr/>
        <p:txBody>
          <a:bodyPr>
            <a:normAutofit fontScale="85000" lnSpcReduction="10000"/>
          </a:bodyPr>
          <a:lstStyle/>
          <a:p>
            <a:r>
              <a:rPr lang="en-US">
                <a:ea typeface="+mn-lt"/>
                <a:cs typeface="+mn-lt"/>
              </a:rPr>
              <a:t>In C++ the name of an array is also the starting address for that array. To be more precise, an array name is a pointer to the first array element.</a:t>
            </a:r>
          </a:p>
          <a:p>
            <a:pPr>
              <a:buSzPct val="114999"/>
            </a:pPr>
            <a:endParaRPr lang="en-US"/>
          </a:p>
          <a:p>
            <a:pPr>
              <a:buSzPct val="114999"/>
            </a:pPr>
            <a:endParaRPr lang="en-US"/>
          </a:p>
          <a:p>
            <a:pPr>
              <a:buSzPct val="114999"/>
            </a:pPr>
            <a:r>
              <a:rPr lang="en-US">
                <a:ea typeface="+mn-lt"/>
                <a:cs typeface="+mn-lt"/>
              </a:rPr>
              <a:t>In this case, town is a char pointer to town[0], that is, a pointer to the memory address that stores the 'B' character. Expressions town and &amp;town[0] are thus equivalent.</a:t>
            </a:r>
          </a:p>
          <a:p>
            <a:pPr>
              <a:buSzPct val="114999"/>
            </a:pPr>
            <a:endParaRPr lang="en-US">
              <a:ea typeface="+mn-lt"/>
              <a:cs typeface="+mn-lt"/>
            </a:endParaRPr>
          </a:p>
          <a:p>
            <a:pPr marL="0" indent="0">
              <a:buSzPct val="114999"/>
              <a:buNone/>
            </a:pPr>
            <a:br>
              <a:rPr lang="en-US">
                <a:ea typeface="+mn-lt"/>
                <a:cs typeface="+mn-lt"/>
              </a:rPr>
            </a:br>
            <a:endParaRPr lang="en-US">
              <a:ea typeface="+mn-lt"/>
              <a:cs typeface="+mn-lt"/>
            </a:endParaRPr>
          </a:p>
        </p:txBody>
      </p:sp>
      <p:pic>
        <p:nvPicPr>
          <p:cNvPr id="5" name="Picture 5">
            <a:extLst>
              <a:ext uri="{FF2B5EF4-FFF2-40B4-BE49-F238E27FC236}">
                <a16:creationId xmlns:a16="http://schemas.microsoft.com/office/drawing/2014/main" id="{5C94CB55-87EC-B7FD-AA3C-E871508D7E76}"/>
              </a:ext>
            </a:extLst>
          </p:cNvPr>
          <p:cNvPicPr>
            <a:picLocks noChangeAspect="1"/>
          </p:cNvPicPr>
          <p:nvPr/>
        </p:nvPicPr>
        <p:blipFill>
          <a:blip r:embed="rId2"/>
          <a:stretch>
            <a:fillRect/>
          </a:stretch>
        </p:blipFill>
        <p:spPr>
          <a:xfrm>
            <a:off x="2354451" y="3281001"/>
            <a:ext cx="6043047" cy="625336"/>
          </a:xfrm>
          <a:prstGeom prst="rect">
            <a:avLst/>
          </a:prstGeom>
        </p:spPr>
      </p:pic>
      <p:pic>
        <p:nvPicPr>
          <p:cNvPr id="6" name="Picture 6">
            <a:extLst>
              <a:ext uri="{FF2B5EF4-FFF2-40B4-BE49-F238E27FC236}">
                <a16:creationId xmlns:a16="http://schemas.microsoft.com/office/drawing/2014/main" id="{79606808-D2D7-A096-0600-1D9C4AA7AD0D}"/>
              </a:ext>
            </a:extLst>
          </p:cNvPr>
          <p:cNvPicPr>
            <a:picLocks noChangeAspect="1"/>
          </p:cNvPicPr>
          <p:nvPr/>
        </p:nvPicPr>
        <p:blipFill>
          <a:blip r:embed="rId3"/>
          <a:stretch>
            <a:fillRect/>
          </a:stretch>
        </p:blipFill>
        <p:spPr>
          <a:xfrm>
            <a:off x="2096146" y="5025496"/>
            <a:ext cx="7211877" cy="642839"/>
          </a:xfrm>
          <a:prstGeom prst="rect">
            <a:avLst/>
          </a:prstGeom>
        </p:spPr>
      </p:pic>
    </p:spTree>
    <p:extLst>
      <p:ext uri="{BB962C8B-B14F-4D97-AF65-F5344CB8AC3E}">
        <p14:creationId xmlns:p14="http://schemas.microsoft.com/office/powerpoint/2010/main" val="145896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152F-D995-9BEB-52AF-A7C240592AAA}"/>
              </a:ext>
            </a:extLst>
          </p:cNvPr>
          <p:cNvSpPr>
            <a:spLocks noGrp="1"/>
          </p:cNvSpPr>
          <p:nvPr>
            <p:ph type="title"/>
          </p:nvPr>
        </p:nvSpPr>
        <p:spPr/>
        <p:txBody>
          <a:bodyPr/>
          <a:lstStyle/>
          <a:p>
            <a:r>
              <a:rPr lang="en-US">
                <a:ea typeface="+mj-lt"/>
                <a:cs typeface="+mj-lt"/>
              </a:rPr>
              <a:t>Pointer Variables and Arrays</a:t>
            </a:r>
            <a:endParaRPr lang="en-US"/>
          </a:p>
        </p:txBody>
      </p:sp>
      <p:sp>
        <p:nvSpPr>
          <p:cNvPr id="3" name="Content Placeholder 2">
            <a:extLst>
              <a:ext uri="{FF2B5EF4-FFF2-40B4-BE49-F238E27FC236}">
                <a16:creationId xmlns:a16="http://schemas.microsoft.com/office/drawing/2014/main" id="{0929F37E-D367-5EAB-755A-94E90A760632}"/>
              </a:ext>
            </a:extLst>
          </p:cNvPr>
          <p:cNvSpPr>
            <a:spLocks noGrp="1"/>
          </p:cNvSpPr>
          <p:nvPr>
            <p:ph idx="1"/>
          </p:nvPr>
        </p:nvSpPr>
        <p:spPr/>
        <p:txBody>
          <a:bodyPr>
            <a:normAutofit fontScale="85000" lnSpcReduction="10000"/>
          </a:bodyPr>
          <a:lstStyle/>
          <a:p>
            <a:r>
              <a:rPr lang="en-US">
                <a:ea typeface="+mn-lt"/>
                <a:cs typeface="+mn-lt"/>
              </a:rPr>
              <a:t>An array name is not a pointer variable but a constant that cannot be modified. However, you can assign this constant to a pointer variable</a:t>
            </a:r>
          </a:p>
          <a:p>
            <a:pPr>
              <a:buSzPct val="114999"/>
            </a:pPr>
            <a:endParaRPr lang="en-US"/>
          </a:p>
          <a:p>
            <a:pPr>
              <a:buSzPct val="114999"/>
            </a:pPr>
            <a:endParaRPr lang="en-US"/>
          </a:p>
          <a:p>
            <a:pPr>
              <a:buSzPct val="114999"/>
            </a:pPr>
            <a:r>
              <a:rPr lang="en-US">
                <a:ea typeface="+mn-lt"/>
                <a:cs typeface="+mn-lt"/>
              </a:rPr>
              <a:t>Now </a:t>
            </a:r>
            <a:r>
              <a:rPr lang="en-US" err="1">
                <a:ea typeface="+mn-lt"/>
                <a:cs typeface="+mn-lt"/>
              </a:rPr>
              <a:t>cPtr</a:t>
            </a:r>
            <a:r>
              <a:rPr lang="en-US">
                <a:ea typeface="+mn-lt"/>
                <a:cs typeface="+mn-lt"/>
              </a:rPr>
              <a:t> points to the array element town[0] just like town. But, in contrast to town, </a:t>
            </a:r>
            <a:r>
              <a:rPr lang="en-US" err="1">
                <a:ea typeface="+mn-lt"/>
                <a:cs typeface="+mn-lt"/>
              </a:rPr>
              <a:t>cPtr</a:t>
            </a:r>
            <a:r>
              <a:rPr lang="en-US">
                <a:ea typeface="+mn-lt"/>
                <a:cs typeface="+mn-lt"/>
              </a:rPr>
              <a:t> is a variable that can be moved.</a:t>
            </a:r>
          </a:p>
          <a:p>
            <a:pPr>
              <a:buSzPct val="114999"/>
            </a:pPr>
            <a:endParaRPr lang="en-US"/>
          </a:p>
          <a:p>
            <a:pPr>
              <a:buSzPct val="114999"/>
            </a:pPr>
            <a:r>
              <a:rPr lang="en-US">
                <a:ea typeface="+mn-lt"/>
                <a:cs typeface="+mn-lt"/>
              </a:rPr>
              <a:t>After this statement, </a:t>
            </a:r>
            <a:r>
              <a:rPr lang="en-US" err="1">
                <a:ea typeface="+mn-lt"/>
                <a:cs typeface="+mn-lt"/>
              </a:rPr>
              <a:t>cPtr</a:t>
            </a:r>
            <a:r>
              <a:rPr lang="en-US">
                <a:ea typeface="+mn-lt"/>
                <a:cs typeface="+mn-lt"/>
              </a:rPr>
              <a:t> points to the ‘H' character. String constants such as “Hello!" are also char arrays and thus represent the address of the first array element.</a:t>
            </a:r>
            <a:endParaRPr lang="en-US"/>
          </a:p>
        </p:txBody>
      </p:sp>
      <p:pic>
        <p:nvPicPr>
          <p:cNvPr id="4" name="Picture 4">
            <a:extLst>
              <a:ext uri="{FF2B5EF4-FFF2-40B4-BE49-F238E27FC236}">
                <a16:creationId xmlns:a16="http://schemas.microsoft.com/office/drawing/2014/main" id="{CFF6A7A7-8891-507F-A230-ECC71EF62FAF}"/>
              </a:ext>
            </a:extLst>
          </p:cNvPr>
          <p:cNvPicPr>
            <a:picLocks noChangeAspect="1"/>
          </p:cNvPicPr>
          <p:nvPr/>
        </p:nvPicPr>
        <p:blipFill>
          <a:blip r:embed="rId2"/>
          <a:stretch>
            <a:fillRect/>
          </a:stretch>
        </p:blipFill>
        <p:spPr>
          <a:xfrm>
            <a:off x="1611824" y="3196968"/>
            <a:ext cx="6159284" cy="838607"/>
          </a:xfrm>
          <a:prstGeom prst="rect">
            <a:avLst/>
          </a:prstGeom>
        </p:spPr>
      </p:pic>
      <p:pic>
        <p:nvPicPr>
          <p:cNvPr id="5" name="Picture 5">
            <a:extLst>
              <a:ext uri="{FF2B5EF4-FFF2-40B4-BE49-F238E27FC236}">
                <a16:creationId xmlns:a16="http://schemas.microsoft.com/office/drawing/2014/main" id="{58613069-E4D8-7BE2-3624-235F8CDBC070}"/>
              </a:ext>
            </a:extLst>
          </p:cNvPr>
          <p:cNvPicPr>
            <a:picLocks noChangeAspect="1"/>
          </p:cNvPicPr>
          <p:nvPr/>
        </p:nvPicPr>
        <p:blipFill>
          <a:blip r:embed="rId3"/>
          <a:stretch>
            <a:fillRect/>
          </a:stretch>
        </p:blipFill>
        <p:spPr>
          <a:xfrm>
            <a:off x="1508502" y="4692070"/>
            <a:ext cx="4202624" cy="534774"/>
          </a:xfrm>
          <a:prstGeom prst="rect">
            <a:avLst/>
          </a:prstGeom>
        </p:spPr>
      </p:pic>
    </p:spTree>
    <p:extLst>
      <p:ext uri="{BB962C8B-B14F-4D97-AF65-F5344CB8AC3E}">
        <p14:creationId xmlns:p14="http://schemas.microsoft.com/office/powerpoint/2010/main" val="45912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4DBE-DD4E-BEED-E669-337FBCB7AAFC}"/>
              </a:ext>
            </a:extLst>
          </p:cNvPr>
          <p:cNvSpPr>
            <a:spLocks noGrp="1"/>
          </p:cNvSpPr>
          <p:nvPr>
            <p:ph type="title"/>
          </p:nvPr>
        </p:nvSpPr>
        <p:spPr/>
        <p:txBody>
          <a:bodyPr/>
          <a:lstStyle/>
          <a:p>
            <a:r>
              <a:rPr lang="en-US" err="1">
                <a:ea typeface="+mj-lt"/>
                <a:cs typeface="+mj-lt"/>
              </a:rPr>
              <a:t>Typeless</a:t>
            </a:r>
            <a:r>
              <a:rPr lang="en-US">
                <a:ea typeface="+mj-lt"/>
                <a:cs typeface="+mj-lt"/>
              </a:rPr>
              <a:t> Pointers</a:t>
            </a:r>
            <a:endParaRPr lang="en-US"/>
          </a:p>
        </p:txBody>
      </p:sp>
      <p:sp>
        <p:nvSpPr>
          <p:cNvPr id="3" name="Content Placeholder 2">
            <a:extLst>
              <a:ext uri="{FF2B5EF4-FFF2-40B4-BE49-F238E27FC236}">
                <a16:creationId xmlns:a16="http://schemas.microsoft.com/office/drawing/2014/main" id="{CD2FF3D9-A9F0-83F2-7D58-F0041A6F4504}"/>
              </a:ext>
            </a:extLst>
          </p:cNvPr>
          <p:cNvSpPr>
            <a:spLocks noGrp="1"/>
          </p:cNvSpPr>
          <p:nvPr>
            <p:ph idx="1"/>
          </p:nvPr>
        </p:nvSpPr>
        <p:spPr/>
        <p:txBody>
          <a:bodyPr>
            <a:normAutofit fontScale="77500" lnSpcReduction="20000"/>
          </a:bodyPr>
          <a:lstStyle/>
          <a:p>
            <a:r>
              <a:rPr lang="en-US">
                <a:ea typeface="+mn-lt"/>
                <a:cs typeface="+mn-lt"/>
              </a:rPr>
              <a:t>If you need to display the address rather than the string, you should pass a void* type pointer rather than a char pointer.</a:t>
            </a:r>
          </a:p>
          <a:p>
            <a:pPr>
              <a:buSzPct val="114999"/>
            </a:pPr>
            <a:endParaRPr lang="en-US"/>
          </a:p>
          <a:p>
            <a:pPr>
              <a:buSzPct val="114999"/>
            </a:pPr>
            <a:r>
              <a:rPr lang="en-US">
                <a:ea typeface="+mn-lt"/>
                <a:cs typeface="+mn-lt"/>
              </a:rPr>
              <a:t>This casts the char pointer to a void * type pointer and passes it as an argument to the &lt;&lt; operator, which in turn outputs the address in hexadecimal format. The &lt;&lt; operator belongs to the </a:t>
            </a:r>
            <a:r>
              <a:rPr lang="en-US" err="1">
                <a:ea typeface="+mn-lt"/>
                <a:cs typeface="+mn-lt"/>
              </a:rPr>
              <a:t>ostream</a:t>
            </a:r>
            <a:r>
              <a:rPr lang="en-US">
                <a:ea typeface="+mn-lt"/>
                <a:cs typeface="+mn-lt"/>
              </a:rPr>
              <a:t> class and is overloaded for void * types for this purpose. </a:t>
            </a:r>
          </a:p>
          <a:p>
            <a:pPr>
              <a:buSzPct val="114999"/>
            </a:pPr>
            <a:r>
              <a:rPr lang="en-US">
                <a:ea typeface="+mn-lt"/>
                <a:cs typeface="+mn-lt"/>
              </a:rPr>
              <a:t>A void * pointer represents a memory address without establishing a certain type. void * pointers are also referred to as </a:t>
            </a:r>
            <a:r>
              <a:rPr lang="en-US" err="1">
                <a:ea typeface="+mn-lt"/>
                <a:cs typeface="+mn-lt"/>
              </a:rPr>
              <a:t>typeless</a:t>
            </a:r>
            <a:r>
              <a:rPr lang="en-US">
                <a:ea typeface="+mn-lt"/>
                <a:cs typeface="+mn-lt"/>
              </a:rPr>
              <a:t> pointers for this reason. When you use a </a:t>
            </a:r>
            <a:r>
              <a:rPr lang="en-US" b="1" err="1">
                <a:ea typeface="+mn-lt"/>
                <a:cs typeface="+mn-lt"/>
              </a:rPr>
              <a:t>typeless</a:t>
            </a:r>
            <a:r>
              <a:rPr lang="en-US" b="1">
                <a:ea typeface="+mn-lt"/>
                <a:cs typeface="+mn-lt"/>
              </a:rPr>
              <a:t> pointer</a:t>
            </a:r>
            <a:r>
              <a:rPr lang="en-US">
                <a:ea typeface="+mn-lt"/>
                <a:cs typeface="+mn-lt"/>
              </a:rPr>
              <a:t> for memory access, you must therefore name the type being accessed explicitly by means of type casting. </a:t>
            </a:r>
          </a:p>
          <a:p>
            <a:pPr>
              <a:buSzPct val="114999"/>
            </a:pPr>
            <a:r>
              <a:rPr lang="en-US" b="1">
                <a:solidFill>
                  <a:srgbClr val="FF0000"/>
                </a:solidFill>
              </a:rPr>
              <a:t>EXAMPLE: </a:t>
            </a:r>
            <a:r>
              <a:rPr lang="en-US" b="1">
                <a:solidFill>
                  <a:srgbClr val="FF0000"/>
                </a:solidFill>
                <a:ea typeface="+mn-lt"/>
                <a:cs typeface="+mn-lt"/>
              </a:rPr>
              <a:t>Using arrays of char and pointers to char</a:t>
            </a:r>
          </a:p>
        </p:txBody>
      </p:sp>
      <p:pic>
        <p:nvPicPr>
          <p:cNvPr id="4" name="Picture 4">
            <a:extLst>
              <a:ext uri="{FF2B5EF4-FFF2-40B4-BE49-F238E27FC236}">
                <a16:creationId xmlns:a16="http://schemas.microsoft.com/office/drawing/2014/main" id="{38C59CF0-BB8E-4934-C265-CFCE6FB11EC4}"/>
              </a:ext>
            </a:extLst>
          </p:cNvPr>
          <p:cNvPicPr>
            <a:picLocks noChangeAspect="1"/>
          </p:cNvPicPr>
          <p:nvPr/>
        </p:nvPicPr>
        <p:blipFill>
          <a:blip r:embed="rId2"/>
          <a:stretch>
            <a:fillRect/>
          </a:stretch>
        </p:blipFill>
        <p:spPr>
          <a:xfrm>
            <a:off x="1584159" y="3042272"/>
            <a:ext cx="3957233" cy="415975"/>
          </a:xfrm>
          <a:prstGeom prst="rect">
            <a:avLst/>
          </a:prstGeom>
        </p:spPr>
      </p:pic>
    </p:spTree>
    <p:extLst>
      <p:ext uri="{BB962C8B-B14F-4D97-AF65-F5344CB8AC3E}">
        <p14:creationId xmlns:p14="http://schemas.microsoft.com/office/powerpoint/2010/main" val="392365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FB8D4-791A-2993-50BA-5D74AB132078}"/>
              </a:ext>
            </a:extLst>
          </p:cNvPr>
          <p:cNvSpPr>
            <a:spLocks noGrp="1"/>
          </p:cNvSpPr>
          <p:nvPr>
            <p:ph type="title"/>
          </p:nvPr>
        </p:nvSpPr>
        <p:spPr/>
        <p:txBody>
          <a:bodyPr/>
          <a:lstStyle/>
          <a:p>
            <a:r>
              <a:rPr lang="en-US">
                <a:ea typeface="+mj-lt"/>
                <a:cs typeface="+mj-lt"/>
              </a:rPr>
              <a:t>Addressing Array Elements</a:t>
            </a:r>
            <a:endParaRPr lang="en-US"/>
          </a:p>
        </p:txBody>
      </p:sp>
      <p:sp>
        <p:nvSpPr>
          <p:cNvPr id="3" name="Content Placeholder 2">
            <a:extLst>
              <a:ext uri="{FF2B5EF4-FFF2-40B4-BE49-F238E27FC236}">
                <a16:creationId xmlns:a16="http://schemas.microsoft.com/office/drawing/2014/main" id="{26AFAD93-2A25-8B82-D206-1CD3D99C6FF0}"/>
              </a:ext>
            </a:extLst>
          </p:cNvPr>
          <p:cNvSpPr>
            <a:spLocks noGrp="1"/>
          </p:cNvSpPr>
          <p:nvPr>
            <p:ph idx="1"/>
          </p:nvPr>
        </p:nvSpPr>
        <p:spPr/>
        <p:txBody>
          <a:bodyPr/>
          <a:lstStyle/>
          <a:p>
            <a:r>
              <a:rPr lang="en-US">
                <a:ea typeface="+mn-lt"/>
                <a:cs typeface="+mn-lt"/>
              </a:rPr>
              <a:t>Access to individual array elements in C++ is very closely related to pointer arithmetic. Now let’s look at an int array to illustrate this point.</a:t>
            </a:r>
          </a:p>
          <a:p>
            <a:pPr>
              <a:buSzPct val="114999"/>
            </a:pPr>
            <a:endParaRPr lang="en-US"/>
          </a:p>
          <a:p>
            <a:pPr>
              <a:buSzPct val="114999"/>
            </a:pPr>
            <a:endParaRPr lang="en-US"/>
          </a:p>
          <a:p>
            <a:pPr>
              <a:buSzPct val="114999"/>
            </a:pPr>
            <a:r>
              <a:rPr lang="en-US">
                <a:ea typeface="+mn-lt"/>
                <a:cs typeface="+mn-lt"/>
              </a:rPr>
              <a:t>As you already know, the name of the array </a:t>
            </a:r>
            <a:r>
              <a:rPr lang="en-US" err="1">
                <a:ea typeface="+mn-lt"/>
                <a:cs typeface="+mn-lt"/>
              </a:rPr>
              <a:t>arr</a:t>
            </a:r>
            <a:r>
              <a:rPr lang="en-US">
                <a:ea typeface="+mn-lt"/>
                <a:cs typeface="+mn-lt"/>
              </a:rPr>
              <a:t> is an int pointer to </a:t>
            </a:r>
            <a:r>
              <a:rPr lang="en-US" err="1">
                <a:ea typeface="+mn-lt"/>
                <a:cs typeface="+mn-lt"/>
              </a:rPr>
              <a:t>arr</a:t>
            </a:r>
            <a:r>
              <a:rPr lang="en-US">
                <a:ea typeface="+mn-lt"/>
                <a:cs typeface="+mn-lt"/>
              </a:rPr>
              <a:t>[0]. </a:t>
            </a:r>
          </a:p>
          <a:p>
            <a:pPr>
              <a:buSzPct val="114999"/>
            </a:pPr>
            <a:r>
              <a:rPr lang="en-US">
                <a:ea typeface="+mn-lt"/>
                <a:cs typeface="+mn-lt"/>
              </a:rPr>
              <a:t>Now it is possible to add or subtract pointers and integral values. The size of the object referenced by the pointer is automatically taken into consideration.</a:t>
            </a:r>
          </a:p>
        </p:txBody>
      </p:sp>
      <p:pic>
        <p:nvPicPr>
          <p:cNvPr id="4" name="Picture 4">
            <a:extLst>
              <a:ext uri="{FF2B5EF4-FFF2-40B4-BE49-F238E27FC236}">
                <a16:creationId xmlns:a16="http://schemas.microsoft.com/office/drawing/2014/main" id="{18A73021-B896-D44E-BA21-FF16A4A2DA56}"/>
              </a:ext>
            </a:extLst>
          </p:cNvPr>
          <p:cNvPicPr>
            <a:picLocks noChangeAspect="1"/>
          </p:cNvPicPr>
          <p:nvPr/>
        </p:nvPicPr>
        <p:blipFill>
          <a:blip r:embed="rId2"/>
          <a:stretch>
            <a:fillRect/>
          </a:stretch>
        </p:blipFill>
        <p:spPr>
          <a:xfrm>
            <a:off x="1443926" y="3594602"/>
            <a:ext cx="7289369" cy="624524"/>
          </a:xfrm>
          <a:prstGeom prst="rect">
            <a:avLst/>
          </a:prstGeom>
        </p:spPr>
      </p:pic>
    </p:spTree>
    <p:extLst>
      <p:ext uri="{BB962C8B-B14F-4D97-AF65-F5344CB8AC3E}">
        <p14:creationId xmlns:p14="http://schemas.microsoft.com/office/powerpoint/2010/main" val="200379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5F71-2B35-9D14-1354-46C6214654A5}"/>
              </a:ext>
            </a:extLst>
          </p:cNvPr>
          <p:cNvSpPr>
            <a:spLocks noGrp="1"/>
          </p:cNvSpPr>
          <p:nvPr>
            <p:ph type="title"/>
          </p:nvPr>
        </p:nvSpPr>
        <p:spPr/>
        <p:txBody>
          <a:bodyPr/>
          <a:lstStyle/>
          <a:p>
            <a:r>
              <a:rPr lang="en-US">
                <a:ea typeface="+mj-lt"/>
                <a:cs typeface="+mj-lt"/>
              </a:rPr>
              <a:t>Addressing Array Elements</a:t>
            </a:r>
            <a:endParaRPr lang="en-US"/>
          </a:p>
        </p:txBody>
      </p:sp>
      <p:sp>
        <p:nvSpPr>
          <p:cNvPr id="3" name="Content Placeholder 2">
            <a:extLst>
              <a:ext uri="{FF2B5EF4-FFF2-40B4-BE49-F238E27FC236}">
                <a16:creationId xmlns:a16="http://schemas.microsoft.com/office/drawing/2014/main" id="{E9A48025-02B5-EBA1-546F-224011CBE81E}"/>
              </a:ext>
            </a:extLst>
          </p:cNvPr>
          <p:cNvSpPr>
            <a:spLocks noGrp="1"/>
          </p:cNvSpPr>
          <p:nvPr>
            <p:ph idx="1"/>
          </p:nvPr>
        </p:nvSpPr>
        <p:spPr/>
        <p:txBody>
          <a:bodyPr>
            <a:normAutofit fontScale="92500" lnSpcReduction="20000"/>
          </a:bodyPr>
          <a:lstStyle/>
          <a:p>
            <a:r>
              <a:rPr lang="en-US">
                <a:ea typeface="+mn-lt"/>
                <a:cs typeface="+mn-lt"/>
              </a:rPr>
              <a:t>Since </a:t>
            </a:r>
            <a:r>
              <a:rPr lang="en-US" err="1">
                <a:ea typeface="+mn-lt"/>
                <a:cs typeface="+mn-lt"/>
              </a:rPr>
              <a:t>arr</a:t>
            </a:r>
            <a:r>
              <a:rPr lang="en-US">
                <a:ea typeface="+mn-lt"/>
                <a:cs typeface="+mn-lt"/>
              </a:rPr>
              <a:t> is an int pointer to </a:t>
            </a:r>
            <a:r>
              <a:rPr lang="en-US" err="1">
                <a:ea typeface="+mn-lt"/>
                <a:cs typeface="+mn-lt"/>
              </a:rPr>
              <a:t>arr</a:t>
            </a:r>
            <a:r>
              <a:rPr lang="en-US">
                <a:ea typeface="+mn-lt"/>
                <a:cs typeface="+mn-lt"/>
              </a:rPr>
              <a:t>[0], arr+1 points to the next array element </a:t>
            </a:r>
            <a:r>
              <a:rPr lang="en-US" err="1">
                <a:ea typeface="+mn-lt"/>
                <a:cs typeface="+mn-lt"/>
              </a:rPr>
              <a:t>arr</a:t>
            </a:r>
            <a:r>
              <a:rPr lang="en-US">
                <a:ea typeface="+mn-lt"/>
                <a:cs typeface="+mn-lt"/>
              </a:rPr>
              <a:t>[1], i.e., to an address that is </a:t>
            </a:r>
            <a:r>
              <a:rPr lang="en-US" err="1">
                <a:ea typeface="+mn-lt"/>
                <a:cs typeface="+mn-lt"/>
              </a:rPr>
              <a:t>sizeof</a:t>
            </a:r>
            <a:r>
              <a:rPr lang="en-US">
                <a:ea typeface="+mn-lt"/>
                <a:cs typeface="+mn-lt"/>
              </a:rPr>
              <a:t>(int) bytes higher in memory. The memory space between the two entries will be two or four bytes, depending on the size of the type int. </a:t>
            </a:r>
          </a:p>
          <a:p>
            <a:pPr>
              <a:buSzPct val="114999"/>
            </a:pPr>
            <a:r>
              <a:rPr lang="en-US">
                <a:ea typeface="+mn-lt"/>
                <a:cs typeface="+mn-lt"/>
              </a:rPr>
              <a:t>Thus the following applies to any given number, </a:t>
            </a:r>
            <a:r>
              <a:rPr lang="en-US" err="1">
                <a:ea typeface="+mn-lt"/>
                <a:cs typeface="+mn-lt"/>
              </a:rPr>
              <a:t>i</a:t>
            </a:r>
            <a:r>
              <a:rPr lang="en-US">
                <a:ea typeface="+mn-lt"/>
                <a:cs typeface="+mn-lt"/>
              </a:rPr>
              <a:t>:</a:t>
            </a:r>
          </a:p>
          <a:p>
            <a:pPr lvl="1">
              <a:buSzPct val="114999"/>
            </a:pPr>
            <a:r>
              <a:rPr lang="en-US" err="1">
                <a:ea typeface="+mn-lt"/>
                <a:cs typeface="+mn-lt"/>
              </a:rPr>
              <a:t>arr</a:t>
            </a:r>
            <a:r>
              <a:rPr lang="en-US">
                <a:ea typeface="+mn-lt"/>
                <a:cs typeface="+mn-lt"/>
              </a:rPr>
              <a:t> + </a:t>
            </a:r>
            <a:r>
              <a:rPr lang="en-US" err="1">
                <a:ea typeface="+mn-lt"/>
                <a:cs typeface="+mn-lt"/>
              </a:rPr>
              <a:t>i</a:t>
            </a:r>
            <a:r>
              <a:rPr lang="en-US">
                <a:ea typeface="+mn-lt"/>
                <a:cs typeface="+mn-lt"/>
              </a:rPr>
              <a:t> points to the array element </a:t>
            </a:r>
            <a:r>
              <a:rPr lang="en-US" err="1">
                <a:ea typeface="+mn-lt"/>
                <a:cs typeface="+mn-lt"/>
              </a:rPr>
              <a:t>arr</a:t>
            </a:r>
            <a:r>
              <a:rPr lang="en-US">
                <a:ea typeface="+mn-lt"/>
                <a:cs typeface="+mn-lt"/>
              </a:rPr>
              <a:t>[</a:t>
            </a:r>
            <a:r>
              <a:rPr lang="en-US" err="1">
                <a:ea typeface="+mn-lt"/>
                <a:cs typeface="+mn-lt"/>
              </a:rPr>
              <a:t>i</a:t>
            </a:r>
            <a:r>
              <a:rPr lang="en-US">
                <a:ea typeface="+mn-lt"/>
                <a:cs typeface="+mn-lt"/>
              </a:rPr>
              <a:t>] </a:t>
            </a:r>
          </a:p>
          <a:p>
            <a:pPr lvl="1">
              <a:buSzPct val="114999"/>
            </a:pPr>
            <a:r>
              <a:rPr lang="en-US">
                <a:ea typeface="+mn-lt"/>
                <a:cs typeface="+mn-lt"/>
              </a:rPr>
              <a:t>*(</a:t>
            </a:r>
            <a:r>
              <a:rPr lang="en-US" err="1">
                <a:ea typeface="+mn-lt"/>
                <a:cs typeface="+mn-lt"/>
              </a:rPr>
              <a:t>arr</a:t>
            </a:r>
            <a:r>
              <a:rPr lang="en-US">
                <a:ea typeface="+mn-lt"/>
                <a:cs typeface="+mn-lt"/>
              </a:rPr>
              <a:t> + </a:t>
            </a:r>
            <a:r>
              <a:rPr lang="en-US" err="1">
                <a:ea typeface="+mn-lt"/>
                <a:cs typeface="+mn-lt"/>
              </a:rPr>
              <a:t>i</a:t>
            </a:r>
            <a:r>
              <a:rPr lang="en-US">
                <a:ea typeface="+mn-lt"/>
                <a:cs typeface="+mn-lt"/>
              </a:rPr>
              <a:t>) is the array element </a:t>
            </a:r>
            <a:r>
              <a:rPr lang="en-US" err="1">
                <a:ea typeface="+mn-lt"/>
                <a:cs typeface="+mn-lt"/>
              </a:rPr>
              <a:t>arr</a:t>
            </a:r>
            <a:r>
              <a:rPr lang="en-US">
                <a:ea typeface="+mn-lt"/>
                <a:cs typeface="+mn-lt"/>
              </a:rPr>
              <a:t>[</a:t>
            </a:r>
            <a:r>
              <a:rPr lang="en-US" err="1">
                <a:ea typeface="+mn-lt"/>
                <a:cs typeface="+mn-lt"/>
              </a:rPr>
              <a:t>i</a:t>
            </a:r>
            <a:r>
              <a:rPr lang="en-US">
                <a:ea typeface="+mn-lt"/>
                <a:cs typeface="+mn-lt"/>
              </a:rPr>
              <a:t>] </a:t>
            </a:r>
          </a:p>
          <a:p>
            <a:pPr>
              <a:buSzPct val="114999"/>
            </a:pPr>
            <a:r>
              <a:rPr lang="en-US">
                <a:ea typeface="+mn-lt"/>
                <a:cs typeface="+mn-lt"/>
              </a:rPr>
              <a:t>This technique can also be used to address memory spaces outside of the array. Thus, </a:t>
            </a:r>
            <a:r>
              <a:rPr lang="en-US" err="1">
                <a:ea typeface="+mn-lt"/>
                <a:cs typeface="+mn-lt"/>
              </a:rPr>
              <a:t>arr</a:t>
            </a:r>
            <a:r>
              <a:rPr lang="en-US">
                <a:ea typeface="+mn-lt"/>
                <a:cs typeface="+mn-lt"/>
              </a:rPr>
              <a:t> - 1 addresses the word that precedes </a:t>
            </a:r>
            <a:r>
              <a:rPr lang="en-US" err="1">
                <a:ea typeface="+mn-lt"/>
                <a:cs typeface="+mn-lt"/>
              </a:rPr>
              <a:t>arr</a:t>
            </a:r>
            <a:r>
              <a:rPr lang="en-US">
                <a:ea typeface="+mn-lt"/>
                <a:cs typeface="+mn-lt"/>
              </a:rPr>
              <a:t>[0]. But generally this does not make much sense, since you have no means of knowing what is stored at this memory address.</a:t>
            </a:r>
            <a:endParaRPr lang="en-US"/>
          </a:p>
        </p:txBody>
      </p:sp>
    </p:spTree>
    <p:extLst>
      <p:ext uri="{BB962C8B-B14F-4D97-AF65-F5344CB8AC3E}">
        <p14:creationId xmlns:p14="http://schemas.microsoft.com/office/powerpoint/2010/main" val="66175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15B1-9BB7-DD02-025D-7EDCB8B9EDEF}"/>
              </a:ext>
            </a:extLst>
          </p:cNvPr>
          <p:cNvSpPr>
            <a:spLocks noGrp="1"/>
          </p:cNvSpPr>
          <p:nvPr>
            <p:ph type="title"/>
          </p:nvPr>
        </p:nvSpPr>
        <p:spPr/>
        <p:txBody>
          <a:bodyPr/>
          <a:lstStyle/>
          <a:p>
            <a:r>
              <a:rPr lang="en-US">
                <a:ea typeface="+mj-lt"/>
                <a:cs typeface="+mj-lt"/>
              </a:rPr>
              <a:t>Addressing with Pointer Variables</a:t>
            </a:r>
            <a:endParaRPr lang="en-US"/>
          </a:p>
        </p:txBody>
      </p:sp>
      <p:sp>
        <p:nvSpPr>
          <p:cNvPr id="3" name="Content Placeholder 2">
            <a:extLst>
              <a:ext uri="{FF2B5EF4-FFF2-40B4-BE49-F238E27FC236}">
                <a16:creationId xmlns:a16="http://schemas.microsoft.com/office/drawing/2014/main" id="{F8B4B86F-8F94-45D2-18B0-6996C15FA587}"/>
              </a:ext>
            </a:extLst>
          </p:cNvPr>
          <p:cNvSpPr>
            <a:spLocks noGrp="1"/>
          </p:cNvSpPr>
          <p:nvPr>
            <p:ph idx="1"/>
          </p:nvPr>
        </p:nvSpPr>
        <p:spPr/>
        <p:txBody>
          <a:bodyPr>
            <a:normAutofit fontScale="70000" lnSpcReduction="20000"/>
          </a:bodyPr>
          <a:lstStyle/>
          <a:p>
            <a:r>
              <a:rPr lang="en-US">
                <a:ea typeface="+mn-lt"/>
                <a:cs typeface="+mn-lt"/>
              </a:rPr>
              <a:t>Array elements can also be addressed using pointer variables.</a:t>
            </a:r>
          </a:p>
          <a:p>
            <a:pPr>
              <a:buSzPct val="114999"/>
            </a:pPr>
            <a:endParaRPr lang="en-US"/>
          </a:p>
          <a:p>
            <a:pPr>
              <a:buSzPct val="114999"/>
            </a:pPr>
            <a:r>
              <a:rPr lang="en-US">
                <a:ea typeface="+mn-lt"/>
                <a:cs typeface="+mn-lt"/>
              </a:rPr>
              <a:t>In this case, both </a:t>
            </a:r>
            <a:r>
              <a:rPr lang="en-US" err="1">
                <a:ea typeface="+mn-lt"/>
                <a:cs typeface="+mn-lt"/>
              </a:rPr>
              <a:t>ptr</a:t>
            </a:r>
            <a:r>
              <a:rPr lang="en-US">
                <a:ea typeface="+mn-lt"/>
                <a:cs typeface="+mn-lt"/>
              </a:rPr>
              <a:t> and </a:t>
            </a:r>
            <a:r>
              <a:rPr lang="en-US" err="1">
                <a:ea typeface="+mn-lt"/>
                <a:cs typeface="+mn-lt"/>
              </a:rPr>
              <a:t>arr</a:t>
            </a:r>
            <a:r>
              <a:rPr lang="en-US">
                <a:ea typeface="+mn-lt"/>
                <a:cs typeface="+mn-lt"/>
              </a:rPr>
              <a:t> are pointers to the array element </a:t>
            </a:r>
            <a:r>
              <a:rPr lang="en-US" err="1">
                <a:ea typeface="+mn-lt"/>
                <a:cs typeface="+mn-lt"/>
              </a:rPr>
              <a:t>arr</a:t>
            </a:r>
            <a:r>
              <a:rPr lang="en-US">
                <a:ea typeface="+mn-lt"/>
                <a:cs typeface="+mn-lt"/>
              </a:rPr>
              <a:t>[0]. Thus, </a:t>
            </a:r>
            <a:r>
              <a:rPr lang="en-US" err="1">
                <a:ea typeface="+mn-lt"/>
                <a:cs typeface="+mn-lt"/>
              </a:rPr>
              <a:t>ptr</a:t>
            </a:r>
            <a:r>
              <a:rPr lang="en-US">
                <a:ea typeface="+mn-lt"/>
                <a:cs typeface="+mn-lt"/>
              </a:rPr>
              <a:t> + 1, </a:t>
            </a:r>
            <a:r>
              <a:rPr lang="en-US" err="1">
                <a:ea typeface="+mn-lt"/>
                <a:cs typeface="+mn-lt"/>
              </a:rPr>
              <a:t>ptr</a:t>
            </a:r>
            <a:r>
              <a:rPr lang="en-US">
                <a:ea typeface="+mn-lt"/>
                <a:cs typeface="+mn-lt"/>
              </a:rPr>
              <a:t> + 2, . . . point to the array elements </a:t>
            </a:r>
            <a:r>
              <a:rPr lang="en-US" err="1">
                <a:ea typeface="+mn-lt"/>
                <a:cs typeface="+mn-lt"/>
              </a:rPr>
              <a:t>arr</a:t>
            </a:r>
            <a:r>
              <a:rPr lang="en-US">
                <a:ea typeface="+mn-lt"/>
                <a:cs typeface="+mn-lt"/>
              </a:rPr>
              <a:t>[1], </a:t>
            </a:r>
            <a:r>
              <a:rPr lang="en-US" err="1">
                <a:ea typeface="+mn-lt"/>
                <a:cs typeface="+mn-lt"/>
              </a:rPr>
              <a:t>arr</a:t>
            </a:r>
            <a:r>
              <a:rPr lang="en-US">
                <a:ea typeface="+mn-lt"/>
                <a:cs typeface="+mn-lt"/>
              </a:rPr>
              <a:t>[2], ... . For any given integer, </a:t>
            </a:r>
            <a:r>
              <a:rPr lang="en-US" err="1">
                <a:ea typeface="+mn-lt"/>
                <a:cs typeface="+mn-lt"/>
              </a:rPr>
              <a:t>i</a:t>
            </a:r>
            <a:r>
              <a:rPr lang="en-US">
                <a:ea typeface="+mn-lt"/>
                <a:cs typeface="+mn-lt"/>
              </a:rPr>
              <a:t>, the following expressions are thus equivalent:</a:t>
            </a:r>
          </a:p>
          <a:p>
            <a:pPr>
              <a:buSzPct val="114999"/>
            </a:pPr>
            <a:endParaRPr lang="en-US"/>
          </a:p>
          <a:p>
            <a:pPr>
              <a:buSzPct val="114999"/>
            </a:pPr>
            <a:r>
              <a:rPr lang="en-US">
                <a:ea typeface="+mn-lt"/>
                <a:cs typeface="+mn-lt"/>
              </a:rPr>
              <a:t>The following thus represent equivalent values:</a:t>
            </a:r>
          </a:p>
          <a:p>
            <a:pPr>
              <a:buSzPct val="114999"/>
            </a:pPr>
            <a:endParaRPr lang="en-US"/>
          </a:p>
          <a:p>
            <a:pPr>
              <a:buSzPct val="114999"/>
            </a:pPr>
            <a:r>
              <a:rPr lang="en-US">
                <a:ea typeface="+mn-lt"/>
                <a:cs typeface="+mn-lt"/>
              </a:rPr>
              <a:t>At first it might seem surprising that you can use the array notation </a:t>
            </a:r>
            <a:r>
              <a:rPr lang="en-US" err="1">
                <a:ea typeface="+mn-lt"/>
                <a:cs typeface="+mn-lt"/>
              </a:rPr>
              <a:t>ptr</a:t>
            </a:r>
            <a:r>
              <a:rPr lang="en-US">
                <a:ea typeface="+mn-lt"/>
                <a:cs typeface="+mn-lt"/>
              </a:rPr>
              <a:t>[</a:t>
            </a:r>
            <a:r>
              <a:rPr lang="en-US" err="1">
                <a:ea typeface="+mn-lt"/>
                <a:cs typeface="+mn-lt"/>
              </a:rPr>
              <a:t>i</a:t>
            </a:r>
            <a:r>
              <a:rPr lang="en-US">
                <a:ea typeface="+mn-lt"/>
                <a:cs typeface="+mn-lt"/>
              </a:rPr>
              <a:t>] for pointers. The compiler translates </a:t>
            </a:r>
            <a:r>
              <a:rPr lang="en-US" err="1">
                <a:ea typeface="+mn-lt"/>
                <a:cs typeface="+mn-lt"/>
              </a:rPr>
              <a:t>arr</a:t>
            </a:r>
            <a:r>
              <a:rPr lang="en-US">
                <a:ea typeface="+mn-lt"/>
                <a:cs typeface="+mn-lt"/>
              </a:rPr>
              <a:t>[</a:t>
            </a:r>
            <a:r>
              <a:rPr lang="en-US" err="1">
                <a:ea typeface="+mn-lt"/>
                <a:cs typeface="+mn-lt"/>
              </a:rPr>
              <a:t>i</a:t>
            </a:r>
            <a:r>
              <a:rPr lang="en-US">
                <a:ea typeface="+mn-lt"/>
                <a:cs typeface="+mn-lt"/>
              </a:rPr>
              <a:t>] to *(</a:t>
            </a:r>
            <a:r>
              <a:rPr lang="en-US" err="1">
                <a:ea typeface="+mn-lt"/>
                <a:cs typeface="+mn-lt"/>
              </a:rPr>
              <a:t>arr</a:t>
            </a:r>
            <a:r>
              <a:rPr lang="en-US">
                <a:ea typeface="+mn-lt"/>
                <a:cs typeface="+mn-lt"/>
              </a:rPr>
              <a:t> + </a:t>
            </a:r>
            <a:r>
              <a:rPr lang="en-US" err="1">
                <a:ea typeface="+mn-lt"/>
                <a:cs typeface="+mn-lt"/>
              </a:rPr>
              <a:t>i</a:t>
            </a:r>
            <a:r>
              <a:rPr lang="en-US">
                <a:ea typeface="+mn-lt"/>
                <a:cs typeface="+mn-lt"/>
              </a:rPr>
              <a:t>)—in other words: “Start at address </a:t>
            </a:r>
            <a:r>
              <a:rPr lang="en-US" err="1">
                <a:ea typeface="+mn-lt"/>
                <a:cs typeface="+mn-lt"/>
              </a:rPr>
              <a:t>arr</a:t>
            </a:r>
            <a:r>
              <a:rPr lang="en-US">
                <a:ea typeface="+mn-lt"/>
                <a:cs typeface="+mn-lt"/>
              </a:rPr>
              <a:t>, move </a:t>
            </a:r>
            <a:r>
              <a:rPr lang="en-US" err="1">
                <a:ea typeface="+mn-lt"/>
                <a:cs typeface="+mn-lt"/>
              </a:rPr>
              <a:t>i</a:t>
            </a:r>
            <a:r>
              <a:rPr lang="en-US">
                <a:ea typeface="+mn-lt"/>
                <a:cs typeface="+mn-lt"/>
              </a:rPr>
              <a:t> objects up, and access the object!” This also applies to </a:t>
            </a:r>
            <a:r>
              <a:rPr lang="en-US" err="1">
                <a:ea typeface="+mn-lt"/>
                <a:cs typeface="+mn-lt"/>
              </a:rPr>
              <a:t>ptr</a:t>
            </a:r>
            <a:r>
              <a:rPr lang="en-US">
                <a:ea typeface="+mn-lt"/>
                <a:cs typeface="+mn-lt"/>
              </a:rPr>
              <a:t>[</a:t>
            </a:r>
            <a:r>
              <a:rPr lang="en-US" err="1">
                <a:ea typeface="+mn-lt"/>
                <a:cs typeface="+mn-lt"/>
              </a:rPr>
              <a:t>i</a:t>
            </a:r>
            <a:r>
              <a:rPr lang="en-US">
                <a:ea typeface="+mn-lt"/>
                <a:cs typeface="+mn-lt"/>
              </a:rPr>
              <a:t>]</a:t>
            </a:r>
            <a:endParaRPr lang="en-US"/>
          </a:p>
        </p:txBody>
      </p:sp>
      <p:pic>
        <p:nvPicPr>
          <p:cNvPr id="4" name="Picture 4">
            <a:extLst>
              <a:ext uri="{FF2B5EF4-FFF2-40B4-BE49-F238E27FC236}">
                <a16:creationId xmlns:a16="http://schemas.microsoft.com/office/drawing/2014/main" id="{FD5DAC1C-275E-91CE-A4B6-0D50127CBCBF}"/>
              </a:ext>
            </a:extLst>
          </p:cNvPr>
          <p:cNvPicPr>
            <a:picLocks noChangeAspect="1"/>
          </p:cNvPicPr>
          <p:nvPr/>
        </p:nvPicPr>
        <p:blipFill>
          <a:blip r:embed="rId2"/>
          <a:stretch>
            <a:fillRect/>
          </a:stretch>
        </p:blipFill>
        <p:spPr>
          <a:xfrm>
            <a:off x="1670154" y="2878776"/>
            <a:ext cx="4706318" cy="279801"/>
          </a:xfrm>
          <a:prstGeom prst="rect">
            <a:avLst/>
          </a:prstGeom>
        </p:spPr>
      </p:pic>
      <p:pic>
        <p:nvPicPr>
          <p:cNvPr id="5" name="Picture 5">
            <a:extLst>
              <a:ext uri="{FF2B5EF4-FFF2-40B4-BE49-F238E27FC236}">
                <a16:creationId xmlns:a16="http://schemas.microsoft.com/office/drawing/2014/main" id="{241DC471-D302-0759-5B77-D19356CDE1C6}"/>
              </a:ext>
            </a:extLst>
          </p:cNvPr>
          <p:cNvPicPr>
            <a:picLocks noChangeAspect="1"/>
          </p:cNvPicPr>
          <p:nvPr/>
        </p:nvPicPr>
        <p:blipFill>
          <a:blip r:embed="rId3"/>
          <a:stretch>
            <a:fillRect/>
          </a:stretch>
        </p:blipFill>
        <p:spPr>
          <a:xfrm>
            <a:off x="1702231" y="3752289"/>
            <a:ext cx="3737674" cy="334980"/>
          </a:xfrm>
          <a:prstGeom prst="rect">
            <a:avLst/>
          </a:prstGeom>
        </p:spPr>
      </p:pic>
      <p:pic>
        <p:nvPicPr>
          <p:cNvPr id="6" name="Picture 6">
            <a:extLst>
              <a:ext uri="{FF2B5EF4-FFF2-40B4-BE49-F238E27FC236}">
                <a16:creationId xmlns:a16="http://schemas.microsoft.com/office/drawing/2014/main" id="{CDAA98A5-2FBF-E4E2-CA07-57BE07AC444F}"/>
              </a:ext>
            </a:extLst>
          </p:cNvPr>
          <p:cNvPicPr>
            <a:picLocks noChangeAspect="1"/>
          </p:cNvPicPr>
          <p:nvPr/>
        </p:nvPicPr>
        <p:blipFill>
          <a:blip r:embed="rId4"/>
          <a:stretch>
            <a:fillRect/>
          </a:stretch>
        </p:blipFill>
        <p:spPr>
          <a:xfrm>
            <a:off x="1624739" y="4434816"/>
            <a:ext cx="4803182" cy="319571"/>
          </a:xfrm>
          <a:prstGeom prst="rect">
            <a:avLst/>
          </a:prstGeom>
        </p:spPr>
      </p:pic>
    </p:spTree>
    <p:extLst>
      <p:ext uri="{BB962C8B-B14F-4D97-AF65-F5344CB8AC3E}">
        <p14:creationId xmlns:p14="http://schemas.microsoft.com/office/powerpoint/2010/main" val="303911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1938-6AF8-8AFC-F520-A019A29994C6}"/>
              </a:ext>
            </a:extLst>
          </p:cNvPr>
          <p:cNvSpPr>
            <a:spLocks noGrp="1"/>
          </p:cNvSpPr>
          <p:nvPr>
            <p:ph type="title"/>
          </p:nvPr>
        </p:nvSpPr>
        <p:spPr/>
        <p:txBody>
          <a:bodyPr/>
          <a:lstStyle/>
          <a:p>
            <a:r>
              <a:rPr lang="en-US"/>
              <a:t>Pointer arithmetic</a:t>
            </a:r>
          </a:p>
        </p:txBody>
      </p:sp>
      <p:sp>
        <p:nvSpPr>
          <p:cNvPr id="3" name="Content Placeholder 2">
            <a:extLst>
              <a:ext uri="{FF2B5EF4-FFF2-40B4-BE49-F238E27FC236}">
                <a16:creationId xmlns:a16="http://schemas.microsoft.com/office/drawing/2014/main" id="{5CC70455-92DA-C853-0DE2-196052B18F83}"/>
              </a:ext>
            </a:extLst>
          </p:cNvPr>
          <p:cNvSpPr>
            <a:spLocks noGrp="1"/>
          </p:cNvSpPr>
          <p:nvPr>
            <p:ph idx="1"/>
          </p:nvPr>
        </p:nvSpPr>
        <p:spPr/>
        <p:txBody>
          <a:bodyPr/>
          <a:lstStyle/>
          <a:p>
            <a:r>
              <a:rPr lang="en-US">
                <a:ea typeface="+mn-lt"/>
                <a:cs typeface="+mn-lt"/>
              </a:rPr>
              <a:t>In C++ you can perform arithmetic operations and comparisons with pointers, provided they make sense. This primarily means that the pointer must always point to the elements of an array. The following examples show some of your options with pointer arithmetic:</a:t>
            </a:r>
            <a:endParaRPr lang="en-US"/>
          </a:p>
        </p:txBody>
      </p:sp>
      <p:pic>
        <p:nvPicPr>
          <p:cNvPr id="4" name="Picture 4">
            <a:extLst>
              <a:ext uri="{FF2B5EF4-FFF2-40B4-BE49-F238E27FC236}">
                <a16:creationId xmlns:a16="http://schemas.microsoft.com/office/drawing/2014/main" id="{634E2E28-E0ED-F520-D4E8-291446E52B78}"/>
              </a:ext>
            </a:extLst>
          </p:cNvPr>
          <p:cNvPicPr>
            <a:picLocks noChangeAspect="1"/>
          </p:cNvPicPr>
          <p:nvPr/>
        </p:nvPicPr>
        <p:blipFill>
          <a:blip r:embed="rId2"/>
          <a:stretch>
            <a:fillRect/>
          </a:stretch>
        </p:blipFill>
        <p:spPr>
          <a:xfrm>
            <a:off x="2109061" y="4452642"/>
            <a:ext cx="7269996" cy="794070"/>
          </a:xfrm>
          <a:prstGeom prst="rect">
            <a:avLst/>
          </a:prstGeom>
        </p:spPr>
      </p:pic>
    </p:spTree>
    <p:extLst>
      <p:ext uri="{BB962C8B-B14F-4D97-AF65-F5344CB8AC3E}">
        <p14:creationId xmlns:p14="http://schemas.microsoft.com/office/powerpoint/2010/main" val="1241996256"/>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29</Slides>
  <Notes>0</Notes>
  <HiddenSlides>0</HiddenSlide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Organic</vt:lpstr>
      <vt:lpstr>A Complete Guide to Programming in C++</vt:lpstr>
      <vt:lpstr>Arrays and Pointers</vt:lpstr>
      <vt:lpstr>Arrays and Pointers</vt:lpstr>
      <vt:lpstr>Pointer Variables and Arrays</vt:lpstr>
      <vt:lpstr>Typeless Pointers</vt:lpstr>
      <vt:lpstr>Addressing Array Elements</vt:lpstr>
      <vt:lpstr>Addressing Array Elements</vt:lpstr>
      <vt:lpstr>Addressing with Pointer Variables</vt:lpstr>
      <vt:lpstr>Pointer arithmetic</vt:lpstr>
      <vt:lpstr>Moving a Pointer in an Array</vt:lpstr>
      <vt:lpstr>Subtracting Pointers</vt:lpstr>
      <vt:lpstr>Comparing Pointers</vt:lpstr>
      <vt:lpstr>PowerPoint Presentation</vt:lpstr>
      <vt:lpstr>Arrays as arguments</vt:lpstr>
      <vt:lpstr>Arrays as arguments</vt:lpstr>
      <vt:lpstr>Arrays as arguments</vt:lpstr>
      <vt:lpstr>Array Length</vt:lpstr>
      <vt:lpstr>Function strcpy</vt:lpstr>
      <vt:lpstr>Using Pointers Instead of Indices</vt:lpstr>
      <vt:lpstr>PowerPoint Presentation</vt:lpstr>
      <vt:lpstr>Read-Only Pointers</vt:lpstr>
      <vt:lpstr>Pointers to const Objects</vt:lpstr>
      <vt:lpstr>Read-Only Pointers as Parameters</vt:lpstr>
      <vt:lpstr>Returning pointers</vt:lpstr>
      <vt:lpstr>Arrays of pointers</vt:lpstr>
      <vt:lpstr>Arrays of pointers</vt:lpstr>
      <vt:lpstr>Command Line Arguments</vt:lpstr>
      <vt:lpstr>Parameters of the Function main()</vt:lpstr>
      <vt:lpstr>Parameters of the Function main()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2023-04-09T21:26:55Z</dcterms:created>
  <dcterms:modified xsi:type="dcterms:W3CDTF">2023-04-12T21:47:46Z</dcterms:modified>
</cp:coreProperties>
</file>