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826" r:id="rId2"/>
  </p:sld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DDF2EE-AE10-4C62-9199-38D4015F2B20}" v="380" dt="2023-04-13T21:09:20.7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loz, Patrik" userId="S::patrikboloz@nmhu.edu::4a5f27e5-970c-49cb-a96d-452ff94b951a" providerId="AD" clId="Web-{2FDDF2EE-AE10-4C62-9199-38D4015F2B20}"/>
    <pc:docChg chg="addSld delSld modSld addMainMaster">
      <pc:chgData name="Boloz, Patrik" userId="S::patrikboloz@nmhu.edu::4a5f27e5-970c-49cb-a96d-452ff94b951a" providerId="AD" clId="Web-{2FDDF2EE-AE10-4C62-9199-38D4015F2B20}" dt="2023-04-13T21:09:20.787" v="395"/>
      <pc:docMkLst>
        <pc:docMk/>
      </pc:docMkLst>
      <pc:sldChg chg="del">
        <pc:chgData name="Boloz, Patrik" userId="S::patrikboloz@nmhu.edu::4a5f27e5-970c-49cb-a96d-452ff94b951a" providerId="AD" clId="Web-{2FDDF2EE-AE10-4C62-9199-38D4015F2B20}" dt="2023-04-13T20:10:49.183" v="1"/>
        <pc:sldMkLst>
          <pc:docMk/>
          <pc:sldMk cId="109857222" sldId="256"/>
        </pc:sldMkLst>
      </pc:sldChg>
      <pc:sldChg chg="modSp add">
        <pc:chgData name="Boloz, Patrik" userId="S::patrikboloz@nmhu.edu::4a5f27e5-970c-49cb-a96d-452ff94b951a" providerId="AD" clId="Web-{2FDDF2EE-AE10-4C62-9199-38D4015F2B20}" dt="2023-04-13T20:11:31.934" v="33" actId="20577"/>
        <pc:sldMkLst>
          <pc:docMk/>
          <pc:sldMk cId="1710896871" sldId="257"/>
        </pc:sldMkLst>
        <pc:spChg chg="mod">
          <ac:chgData name="Boloz, Patrik" userId="S::patrikboloz@nmhu.edu::4a5f27e5-970c-49cb-a96d-452ff94b951a" providerId="AD" clId="Web-{2FDDF2EE-AE10-4C62-9199-38D4015F2B20}" dt="2023-04-13T20:11:31.934" v="33" actId="20577"/>
          <ac:spMkLst>
            <pc:docMk/>
            <pc:sldMk cId="1710896871" sldId="257"/>
            <ac:spMk id="3" creationId="{92E6E773-21A1-3481-27E6-0CCBC9138C53}"/>
          </ac:spMkLst>
        </pc:spChg>
      </pc:sldChg>
      <pc:sldChg chg="modSp new">
        <pc:chgData name="Boloz, Patrik" userId="S::patrikboloz@nmhu.edu::4a5f27e5-970c-49cb-a96d-452ff94b951a" providerId="AD" clId="Web-{2FDDF2EE-AE10-4C62-9199-38D4015F2B20}" dt="2023-04-13T20:12:12.232" v="50" actId="14100"/>
        <pc:sldMkLst>
          <pc:docMk/>
          <pc:sldMk cId="2375919318" sldId="258"/>
        </pc:sldMkLst>
        <pc:spChg chg="mod">
          <ac:chgData name="Boloz, Patrik" userId="S::patrikboloz@nmhu.edu::4a5f27e5-970c-49cb-a96d-452ff94b951a" providerId="AD" clId="Web-{2FDDF2EE-AE10-4C62-9199-38D4015F2B20}" dt="2023-04-13T20:11:58.591" v="41" actId="20577"/>
          <ac:spMkLst>
            <pc:docMk/>
            <pc:sldMk cId="2375919318" sldId="258"/>
            <ac:spMk id="2" creationId="{71B9D8A7-04D1-0331-7E8A-A1D4F4401D42}"/>
          </ac:spMkLst>
        </pc:spChg>
        <pc:spChg chg="mod">
          <ac:chgData name="Boloz, Patrik" userId="S::patrikboloz@nmhu.edu::4a5f27e5-970c-49cb-a96d-452ff94b951a" providerId="AD" clId="Web-{2FDDF2EE-AE10-4C62-9199-38D4015F2B20}" dt="2023-04-13T20:12:12.232" v="50" actId="14100"/>
          <ac:spMkLst>
            <pc:docMk/>
            <pc:sldMk cId="2375919318" sldId="258"/>
            <ac:spMk id="3" creationId="{7C979C65-25C9-10C1-6EA2-194C84405A05}"/>
          </ac:spMkLst>
        </pc:spChg>
      </pc:sldChg>
      <pc:sldChg chg="modSp new">
        <pc:chgData name="Boloz, Patrik" userId="S::patrikboloz@nmhu.edu::4a5f27e5-970c-49cb-a96d-452ff94b951a" providerId="AD" clId="Web-{2FDDF2EE-AE10-4C62-9199-38D4015F2B20}" dt="2023-04-13T20:12:53.467" v="62" actId="20577"/>
        <pc:sldMkLst>
          <pc:docMk/>
          <pc:sldMk cId="42506134" sldId="259"/>
        </pc:sldMkLst>
        <pc:spChg chg="mod">
          <ac:chgData name="Boloz, Patrik" userId="S::patrikboloz@nmhu.edu::4a5f27e5-970c-49cb-a96d-452ff94b951a" providerId="AD" clId="Web-{2FDDF2EE-AE10-4C62-9199-38D4015F2B20}" dt="2023-04-13T20:12:22.013" v="53" actId="20577"/>
          <ac:spMkLst>
            <pc:docMk/>
            <pc:sldMk cId="42506134" sldId="259"/>
            <ac:spMk id="2" creationId="{348FA7C2-8854-D723-81A6-8F303287BD40}"/>
          </ac:spMkLst>
        </pc:spChg>
        <pc:spChg chg="mod">
          <ac:chgData name="Boloz, Patrik" userId="S::patrikboloz@nmhu.edu::4a5f27e5-970c-49cb-a96d-452ff94b951a" providerId="AD" clId="Web-{2FDDF2EE-AE10-4C62-9199-38D4015F2B20}" dt="2023-04-13T20:12:53.467" v="62" actId="20577"/>
          <ac:spMkLst>
            <pc:docMk/>
            <pc:sldMk cId="42506134" sldId="259"/>
            <ac:spMk id="3" creationId="{CB800715-35D9-3293-4670-635CCE2818B7}"/>
          </ac:spMkLst>
        </pc:spChg>
      </pc:sldChg>
      <pc:sldChg chg="addSp modSp new mod setBg">
        <pc:chgData name="Boloz, Patrik" userId="S::patrikboloz@nmhu.edu::4a5f27e5-970c-49cb-a96d-452ff94b951a" providerId="AD" clId="Web-{2FDDF2EE-AE10-4C62-9199-38D4015F2B20}" dt="2023-04-13T20:14:03.156" v="86" actId="1076"/>
        <pc:sldMkLst>
          <pc:docMk/>
          <pc:sldMk cId="3936290915" sldId="260"/>
        </pc:sldMkLst>
        <pc:spChg chg="mod">
          <ac:chgData name="Boloz, Patrik" userId="S::patrikboloz@nmhu.edu::4a5f27e5-970c-49cb-a96d-452ff94b951a" providerId="AD" clId="Web-{2FDDF2EE-AE10-4C62-9199-38D4015F2B20}" dt="2023-04-13T20:13:50.937" v="79" actId="14100"/>
          <ac:spMkLst>
            <pc:docMk/>
            <pc:sldMk cId="3936290915" sldId="260"/>
            <ac:spMk id="2" creationId="{64B724F6-BED0-49D7-3AAA-3039A28BD715}"/>
          </ac:spMkLst>
        </pc:spChg>
        <pc:spChg chg="mod">
          <ac:chgData name="Boloz, Patrik" userId="S::patrikboloz@nmhu.edu::4a5f27e5-970c-49cb-a96d-452ff94b951a" providerId="AD" clId="Web-{2FDDF2EE-AE10-4C62-9199-38D4015F2B20}" dt="2023-04-13T20:13:58.750" v="83" actId="20577"/>
          <ac:spMkLst>
            <pc:docMk/>
            <pc:sldMk cId="3936290915" sldId="260"/>
            <ac:spMk id="3" creationId="{58AE416F-0471-7075-9C1C-30F747AB84B3}"/>
          </ac:spMkLst>
        </pc:spChg>
        <pc:spChg chg="add">
          <ac:chgData name="Boloz, Patrik" userId="S::patrikboloz@nmhu.edu::4a5f27e5-970c-49cb-a96d-452ff94b951a" providerId="AD" clId="Web-{2FDDF2EE-AE10-4C62-9199-38D4015F2B20}" dt="2023-04-13T20:13:29.515" v="77"/>
          <ac:spMkLst>
            <pc:docMk/>
            <pc:sldMk cId="3936290915" sldId="260"/>
            <ac:spMk id="9" creationId="{333F0879-3DA0-4CB8-B35E-A0AD42558191}"/>
          </ac:spMkLst>
        </pc:spChg>
        <pc:spChg chg="add">
          <ac:chgData name="Boloz, Patrik" userId="S::patrikboloz@nmhu.edu::4a5f27e5-970c-49cb-a96d-452ff94b951a" providerId="AD" clId="Web-{2FDDF2EE-AE10-4C62-9199-38D4015F2B20}" dt="2023-04-13T20:13:29.515" v="77"/>
          <ac:spMkLst>
            <pc:docMk/>
            <pc:sldMk cId="3936290915" sldId="260"/>
            <ac:spMk id="11" creationId="{324D2183-F388-476E-92A9-D6639D698580}"/>
          </ac:spMkLst>
        </pc:spChg>
        <pc:spChg chg="add">
          <ac:chgData name="Boloz, Patrik" userId="S::patrikboloz@nmhu.edu::4a5f27e5-970c-49cb-a96d-452ff94b951a" providerId="AD" clId="Web-{2FDDF2EE-AE10-4C62-9199-38D4015F2B20}" dt="2023-04-13T20:13:29.515" v="77"/>
          <ac:spMkLst>
            <pc:docMk/>
            <pc:sldMk cId="3936290915" sldId="260"/>
            <ac:spMk id="13" creationId="{243462E7-1698-4B21-BE89-AEFAC7C2FEFA}"/>
          </ac:spMkLst>
        </pc:spChg>
        <pc:spChg chg="add">
          <ac:chgData name="Boloz, Patrik" userId="S::patrikboloz@nmhu.edu::4a5f27e5-970c-49cb-a96d-452ff94b951a" providerId="AD" clId="Web-{2FDDF2EE-AE10-4C62-9199-38D4015F2B20}" dt="2023-04-13T20:13:29.515" v="77"/>
          <ac:spMkLst>
            <pc:docMk/>
            <pc:sldMk cId="3936290915" sldId="260"/>
            <ac:spMk id="15" creationId="{6C22FCAC-D7EC-4A52-B153-FF761E2235B3}"/>
          </ac:spMkLst>
        </pc:spChg>
        <pc:picChg chg="add mod">
          <ac:chgData name="Boloz, Patrik" userId="S::patrikboloz@nmhu.edu::4a5f27e5-970c-49cb-a96d-452ff94b951a" providerId="AD" clId="Web-{2FDDF2EE-AE10-4C62-9199-38D4015F2B20}" dt="2023-04-13T20:14:03.156" v="86" actId="1076"/>
          <ac:picMkLst>
            <pc:docMk/>
            <pc:sldMk cId="3936290915" sldId="260"/>
            <ac:picMk id="4" creationId="{994A643C-F723-E369-8633-0A7D5E46EB1E}"/>
          </ac:picMkLst>
        </pc:picChg>
      </pc:sldChg>
      <pc:sldChg chg="modSp new">
        <pc:chgData name="Boloz, Patrik" userId="S::patrikboloz@nmhu.edu::4a5f27e5-970c-49cb-a96d-452ff94b951a" providerId="AD" clId="Web-{2FDDF2EE-AE10-4C62-9199-38D4015F2B20}" dt="2023-04-13T20:14:39.188" v="105" actId="20577"/>
        <pc:sldMkLst>
          <pc:docMk/>
          <pc:sldMk cId="115018935" sldId="261"/>
        </pc:sldMkLst>
        <pc:spChg chg="mod">
          <ac:chgData name="Boloz, Patrik" userId="S::patrikboloz@nmhu.edu::4a5f27e5-970c-49cb-a96d-452ff94b951a" providerId="AD" clId="Web-{2FDDF2EE-AE10-4C62-9199-38D4015F2B20}" dt="2023-04-13T20:14:12.469" v="89" actId="20577"/>
          <ac:spMkLst>
            <pc:docMk/>
            <pc:sldMk cId="115018935" sldId="261"/>
            <ac:spMk id="2" creationId="{E1563218-8937-A259-08B4-A47E7818C15C}"/>
          </ac:spMkLst>
        </pc:spChg>
        <pc:spChg chg="mod">
          <ac:chgData name="Boloz, Patrik" userId="S::patrikboloz@nmhu.edu::4a5f27e5-970c-49cb-a96d-452ff94b951a" providerId="AD" clId="Web-{2FDDF2EE-AE10-4C62-9199-38D4015F2B20}" dt="2023-04-13T20:14:39.188" v="105" actId="20577"/>
          <ac:spMkLst>
            <pc:docMk/>
            <pc:sldMk cId="115018935" sldId="261"/>
            <ac:spMk id="3" creationId="{F89C8416-A0BB-B69B-034B-FC56EDDFCAFF}"/>
          </ac:spMkLst>
        </pc:spChg>
      </pc:sldChg>
      <pc:sldChg chg="modSp new">
        <pc:chgData name="Boloz, Patrik" userId="S::patrikboloz@nmhu.edu::4a5f27e5-970c-49cb-a96d-452ff94b951a" providerId="AD" clId="Web-{2FDDF2EE-AE10-4C62-9199-38D4015F2B20}" dt="2023-04-13T20:15:11.111" v="122" actId="20577"/>
        <pc:sldMkLst>
          <pc:docMk/>
          <pc:sldMk cId="1089871164" sldId="262"/>
        </pc:sldMkLst>
        <pc:spChg chg="mod">
          <ac:chgData name="Boloz, Patrik" userId="S::patrikboloz@nmhu.edu::4a5f27e5-970c-49cb-a96d-452ff94b951a" providerId="AD" clId="Web-{2FDDF2EE-AE10-4C62-9199-38D4015F2B20}" dt="2023-04-13T20:14:45.642" v="107" actId="20577"/>
          <ac:spMkLst>
            <pc:docMk/>
            <pc:sldMk cId="1089871164" sldId="262"/>
            <ac:spMk id="2" creationId="{98BB927E-5BD7-0164-87F9-6673D849C1A4}"/>
          </ac:spMkLst>
        </pc:spChg>
        <pc:spChg chg="mod">
          <ac:chgData name="Boloz, Patrik" userId="S::patrikboloz@nmhu.edu::4a5f27e5-970c-49cb-a96d-452ff94b951a" providerId="AD" clId="Web-{2FDDF2EE-AE10-4C62-9199-38D4015F2B20}" dt="2023-04-13T20:15:11.111" v="122" actId="20577"/>
          <ac:spMkLst>
            <pc:docMk/>
            <pc:sldMk cId="1089871164" sldId="262"/>
            <ac:spMk id="3" creationId="{952C0D73-048F-5B90-73B0-6B96776050BD}"/>
          </ac:spMkLst>
        </pc:spChg>
      </pc:sldChg>
      <pc:sldChg chg="modSp new">
        <pc:chgData name="Boloz, Patrik" userId="S::patrikboloz@nmhu.edu::4a5f27e5-970c-49cb-a96d-452ff94b951a" providerId="AD" clId="Web-{2FDDF2EE-AE10-4C62-9199-38D4015F2B20}" dt="2023-04-13T20:15:39.893" v="141" actId="20577"/>
        <pc:sldMkLst>
          <pc:docMk/>
          <pc:sldMk cId="1646693098" sldId="263"/>
        </pc:sldMkLst>
        <pc:spChg chg="mod">
          <ac:chgData name="Boloz, Patrik" userId="S::patrikboloz@nmhu.edu::4a5f27e5-970c-49cb-a96d-452ff94b951a" providerId="AD" clId="Web-{2FDDF2EE-AE10-4C62-9199-38D4015F2B20}" dt="2023-04-13T20:15:17.158" v="130" actId="20577"/>
          <ac:spMkLst>
            <pc:docMk/>
            <pc:sldMk cId="1646693098" sldId="263"/>
            <ac:spMk id="2" creationId="{31770B57-7F10-5968-111A-E833E82FAF52}"/>
          </ac:spMkLst>
        </pc:spChg>
        <pc:spChg chg="mod">
          <ac:chgData name="Boloz, Patrik" userId="S::patrikboloz@nmhu.edu::4a5f27e5-970c-49cb-a96d-452ff94b951a" providerId="AD" clId="Web-{2FDDF2EE-AE10-4C62-9199-38D4015F2B20}" dt="2023-04-13T20:15:39.893" v="141" actId="20577"/>
          <ac:spMkLst>
            <pc:docMk/>
            <pc:sldMk cId="1646693098" sldId="263"/>
            <ac:spMk id="3" creationId="{7F9B5029-B1F0-75BA-875A-7FCC633BAFF9}"/>
          </ac:spMkLst>
        </pc:spChg>
      </pc:sldChg>
      <pc:sldChg chg="addSp delSp modSp new">
        <pc:chgData name="Boloz, Patrik" userId="S::patrikboloz@nmhu.edu::4a5f27e5-970c-49cb-a96d-452ff94b951a" providerId="AD" clId="Web-{2FDDF2EE-AE10-4C62-9199-38D4015F2B20}" dt="2023-04-13T20:16:36.191" v="170" actId="1076"/>
        <pc:sldMkLst>
          <pc:docMk/>
          <pc:sldMk cId="2160314523" sldId="264"/>
        </pc:sldMkLst>
        <pc:spChg chg="mod">
          <ac:chgData name="Boloz, Patrik" userId="S::patrikboloz@nmhu.edu::4a5f27e5-970c-49cb-a96d-452ff94b951a" providerId="AD" clId="Web-{2FDDF2EE-AE10-4C62-9199-38D4015F2B20}" dt="2023-04-13T20:15:41.159" v="143" actId="20577"/>
          <ac:spMkLst>
            <pc:docMk/>
            <pc:sldMk cId="2160314523" sldId="264"/>
            <ac:spMk id="2" creationId="{E5E9EBC7-6566-6A64-A5D3-79A73050CB73}"/>
          </ac:spMkLst>
        </pc:spChg>
        <pc:spChg chg="mod">
          <ac:chgData name="Boloz, Patrik" userId="S::patrikboloz@nmhu.edu::4a5f27e5-970c-49cb-a96d-452ff94b951a" providerId="AD" clId="Web-{2FDDF2EE-AE10-4C62-9199-38D4015F2B20}" dt="2023-04-13T20:16:07.206" v="161" actId="20577"/>
          <ac:spMkLst>
            <pc:docMk/>
            <pc:sldMk cId="2160314523" sldId="264"/>
            <ac:spMk id="3" creationId="{E04286EC-058E-D1AE-104E-9DEFF4DA3FFC}"/>
          </ac:spMkLst>
        </pc:spChg>
        <pc:picChg chg="add del mod">
          <ac:chgData name="Boloz, Patrik" userId="S::patrikboloz@nmhu.edu::4a5f27e5-970c-49cb-a96d-452ff94b951a" providerId="AD" clId="Web-{2FDDF2EE-AE10-4C62-9199-38D4015F2B20}" dt="2023-04-13T20:16:20.691" v="166"/>
          <ac:picMkLst>
            <pc:docMk/>
            <pc:sldMk cId="2160314523" sldId="264"/>
            <ac:picMk id="4" creationId="{58466086-B6A5-F47A-FA2E-87E36FE08443}"/>
          </ac:picMkLst>
        </pc:picChg>
        <pc:picChg chg="add mod">
          <ac:chgData name="Boloz, Patrik" userId="S::patrikboloz@nmhu.edu::4a5f27e5-970c-49cb-a96d-452ff94b951a" providerId="AD" clId="Web-{2FDDF2EE-AE10-4C62-9199-38D4015F2B20}" dt="2023-04-13T20:16:36.191" v="170" actId="1076"/>
          <ac:picMkLst>
            <pc:docMk/>
            <pc:sldMk cId="2160314523" sldId="264"/>
            <ac:picMk id="5" creationId="{AF1A085B-5517-4C11-4E0B-4E2DA8A6F246}"/>
          </ac:picMkLst>
        </pc:picChg>
      </pc:sldChg>
      <pc:sldChg chg="addSp delSp modSp new">
        <pc:chgData name="Boloz, Patrik" userId="S::patrikboloz@nmhu.edu::4a5f27e5-970c-49cb-a96d-452ff94b951a" providerId="AD" clId="Web-{2FDDF2EE-AE10-4C62-9199-38D4015F2B20}" dt="2023-04-13T20:17:42.959" v="190" actId="1076"/>
        <pc:sldMkLst>
          <pc:docMk/>
          <pc:sldMk cId="4280465202" sldId="265"/>
        </pc:sldMkLst>
        <pc:spChg chg="mod">
          <ac:chgData name="Boloz, Patrik" userId="S::patrikboloz@nmhu.edu::4a5f27e5-970c-49cb-a96d-452ff94b951a" providerId="AD" clId="Web-{2FDDF2EE-AE10-4C62-9199-38D4015F2B20}" dt="2023-04-13T20:16:55.645" v="174" actId="20577"/>
          <ac:spMkLst>
            <pc:docMk/>
            <pc:sldMk cId="4280465202" sldId="265"/>
            <ac:spMk id="2" creationId="{B9E6D0FE-E7D8-EB2D-756E-ED2B85B8DBB7}"/>
          </ac:spMkLst>
        </pc:spChg>
        <pc:spChg chg="mod">
          <ac:chgData name="Boloz, Patrik" userId="S::patrikboloz@nmhu.edu::4a5f27e5-970c-49cb-a96d-452ff94b951a" providerId="AD" clId="Web-{2FDDF2EE-AE10-4C62-9199-38D4015F2B20}" dt="2023-04-13T20:17:14.974" v="180" actId="20577"/>
          <ac:spMkLst>
            <pc:docMk/>
            <pc:sldMk cId="4280465202" sldId="265"/>
            <ac:spMk id="3" creationId="{04744C63-10CF-36FD-6419-2F411770EF25}"/>
          </ac:spMkLst>
        </pc:spChg>
        <pc:picChg chg="add del mod">
          <ac:chgData name="Boloz, Patrik" userId="S::patrikboloz@nmhu.edu::4a5f27e5-970c-49cb-a96d-452ff94b951a" providerId="AD" clId="Web-{2FDDF2EE-AE10-4C62-9199-38D4015F2B20}" dt="2023-04-13T20:17:24.661" v="186"/>
          <ac:picMkLst>
            <pc:docMk/>
            <pc:sldMk cId="4280465202" sldId="265"/>
            <ac:picMk id="4" creationId="{B00820E3-6F76-811E-B229-82F07A395E58}"/>
          </ac:picMkLst>
        </pc:picChg>
        <pc:picChg chg="add mod">
          <ac:chgData name="Boloz, Patrik" userId="S::patrikboloz@nmhu.edu::4a5f27e5-970c-49cb-a96d-452ff94b951a" providerId="AD" clId="Web-{2FDDF2EE-AE10-4C62-9199-38D4015F2B20}" dt="2023-04-13T20:17:42.959" v="190" actId="1076"/>
          <ac:picMkLst>
            <pc:docMk/>
            <pc:sldMk cId="4280465202" sldId="265"/>
            <ac:picMk id="5" creationId="{6B6BB19D-4009-B7A8-8836-BC622F3AA21D}"/>
          </ac:picMkLst>
        </pc:picChg>
      </pc:sldChg>
      <pc:sldChg chg="addSp delSp modSp new">
        <pc:chgData name="Boloz, Patrik" userId="S::patrikboloz@nmhu.edu::4a5f27e5-970c-49cb-a96d-452ff94b951a" providerId="AD" clId="Web-{2FDDF2EE-AE10-4C62-9199-38D4015F2B20}" dt="2023-04-13T20:18:53.539" v="210" actId="1076"/>
        <pc:sldMkLst>
          <pc:docMk/>
          <pc:sldMk cId="4252241028" sldId="266"/>
        </pc:sldMkLst>
        <pc:spChg chg="mod">
          <ac:chgData name="Boloz, Patrik" userId="S::patrikboloz@nmhu.edu::4a5f27e5-970c-49cb-a96d-452ff94b951a" providerId="AD" clId="Web-{2FDDF2EE-AE10-4C62-9199-38D4015F2B20}" dt="2023-04-13T20:18:10.366" v="193" actId="20577"/>
          <ac:spMkLst>
            <pc:docMk/>
            <pc:sldMk cId="4252241028" sldId="266"/>
            <ac:spMk id="2" creationId="{90148E61-6E69-331B-E888-7216BCAD9F54}"/>
          </ac:spMkLst>
        </pc:spChg>
        <pc:spChg chg="mod">
          <ac:chgData name="Boloz, Patrik" userId="S::patrikboloz@nmhu.edu::4a5f27e5-970c-49cb-a96d-452ff94b951a" providerId="AD" clId="Web-{2FDDF2EE-AE10-4C62-9199-38D4015F2B20}" dt="2023-04-13T20:18:29.022" v="203" actId="14100"/>
          <ac:spMkLst>
            <pc:docMk/>
            <pc:sldMk cId="4252241028" sldId="266"/>
            <ac:spMk id="3" creationId="{363F0743-65EB-257C-BA75-EC34D4691F68}"/>
          </ac:spMkLst>
        </pc:spChg>
        <pc:picChg chg="add del mod">
          <ac:chgData name="Boloz, Patrik" userId="S::patrikboloz@nmhu.edu::4a5f27e5-970c-49cb-a96d-452ff94b951a" providerId="AD" clId="Web-{2FDDF2EE-AE10-4C62-9199-38D4015F2B20}" dt="2023-04-13T20:18:46.413" v="206"/>
          <ac:picMkLst>
            <pc:docMk/>
            <pc:sldMk cId="4252241028" sldId="266"/>
            <ac:picMk id="4" creationId="{1B463564-42E3-AF00-252A-96595367E453}"/>
          </ac:picMkLst>
        </pc:picChg>
        <pc:picChg chg="add mod">
          <ac:chgData name="Boloz, Patrik" userId="S::patrikboloz@nmhu.edu::4a5f27e5-970c-49cb-a96d-452ff94b951a" providerId="AD" clId="Web-{2FDDF2EE-AE10-4C62-9199-38D4015F2B20}" dt="2023-04-13T20:18:53.539" v="210" actId="1076"/>
          <ac:picMkLst>
            <pc:docMk/>
            <pc:sldMk cId="4252241028" sldId="266"/>
            <ac:picMk id="5" creationId="{241D741C-A174-9498-A453-E82EE29E6E55}"/>
          </ac:picMkLst>
        </pc:picChg>
      </pc:sldChg>
      <pc:sldChg chg="addSp delSp modSp new mod setBg">
        <pc:chgData name="Boloz, Patrik" userId="S::patrikboloz@nmhu.edu::4a5f27e5-970c-49cb-a96d-452ff94b951a" providerId="AD" clId="Web-{2FDDF2EE-AE10-4C62-9199-38D4015F2B20}" dt="2023-04-13T20:29:04.273" v="251" actId="1076"/>
        <pc:sldMkLst>
          <pc:docMk/>
          <pc:sldMk cId="902360656" sldId="267"/>
        </pc:sldMkLst>
        <pc:spChg chg="mod">
          <ac:chgData name="Boloz, Patrik" userId="S::patrikboloz@nmhu.edu::4a5f27e5-970c-49cb-a96d-452ff94b951a" providerId="AD" clId="Web-{2FDDF2EE-AE10-4C62-9199-38D4015F2B20}" dt="2023-04-13T20:19:49.946" v="223"/>
          <ac:spMkLst>
            <pc:docMk/>
            <pc:sldMk cId="902360656" sldId="267"/>
            <ac:spMk id="2" creationId="{E8E73D6E-F03B-99B7-FC53-AF3841CB285F}"/>
          </ac:spMkLst>
        </pc:spChg>
        <pc:spChg chg="mod ord">
          <ac:chgData name="Boloz, Patrik" userId="S::patrikboloz@nmhu.edu::4a5f27e5-970c-49cb-a96d-452ff94b951a" providerId="AD" clId="Web-{2FDDF2EE-AE10-4C62-9199-38D4015F2B20}" dt="2023-04-13T20:19:49.946" v="223"/>
          <ac:spMkLst>
            <pc:docMk/>
            <pc:sldMk cId="902360656" sldId="267"/>
            <ac:spMk id="3" creationId="{3F2A3AD5-F7CB-D2D3-0B5F-0F949ADBBF40}"/>
          </ac:spMkLst>
        </pc:spChg>
        <pc:spChg chg="add del mod">
          <ac:chgData name="Boloz, Patrik" userId="S::patrikboloz@nmhu.edu::4a5f27e5-970c-49cb-a96d-452ff94b951a" providerId="AD" clId="Web-{2FDDF2EE-AE10-4C62-9199-38D4015F2B20}" dt="2023-04-13T20:19:37.462" v="220"/>
          <ac:spMkLst>
            <pc:docMk/>
            <pc:sldMk cId="902360656" sldId="267"/>
            <ac:spMk id="4" creationId="{5726B52A-CAE7-244E-BBA7-B044196AA8C5}"/>
          </ac:spMkLst>
        </pc:spChg>
        <pc:spChg chg="add">
          <ac:chgData name="Boloz, Patrik" userId="S::patrikboloz@nmhu.edu::4a5f27e5-970c-49cb-a96d-452ff94b951a" providerId="AD" clId="Web-{2FDDF2EE-AE10-4C62-9199-38D4015F2B20}" dt="2023-04-13T20:19:49.946" v="223"/>
          <ac:spMkLst>
            <pc:docMk/>
            <pc:sldMk cId="902360656" sldId="267"/>
            <ac:spMk id="10" creationId="{22AC0F86-9A78-4E84-A4B4-ADB8B2629A0C}"/>
          </ac:spMkLst>
        </pc:spChg>
        <pc:spChg chg="add">
          <ac:chgData name="Boloz, Patrik" userId="S::patrikboloz@nmhu.edu::4a5f27e5-970c-49cb-a96d-452ff94b951a" providerId="AD" clId="Web-{2FDDF2EE-AE10-4C62-9199-38D4015F2B20}" dt="2023-04-13T20:19:49.946" v="223"/>
          <ac:spMkLst>
            <pc:docMk/>
            <pc:sldMk cId="902360656" sldId="267"/>
            <ac:spMk id="18" creationId="{69A54E25-1C05-48E5-A5CC-3778C1D3632D}"/>
          </ac:spMkLst>
        </pc:spChg>
        <pc:grpChg chg="add">
          <ac:chgData name="Boloz, Patrik" userId="S::patrikboloz@nmhu.edu::4a5f27e5-970c-49cb-a96d-452ff94b951a" providerId="AD" clId="Web-{2FDDF2EE-AE10-4C62-9199-38D4015F2B20}" dt="2023-04-13T20:19:49.946" v="223"/>
          <ac:grpSpMkLst>
            <pc:docMk/>
            <pc:sldMk cId="902360656" sldId="267"/>
            <ac:grpSpMk id="12" creationId="{4AF78B9E-8BE2-4706-9377-A05FA25ABABF}"/>
          </ac:grpSpMkLst>
        </pc:grpChg>
        <pc:picChg chg="add del mod">
          <ac:chgData name="Boloz, Patrik" userId="S::patrikboloz@nmhu.edu::4a5f27e5-970c-49cb-a96d-452ff94b951a" providerId="AD" clId="Web-{2FDDF2EE-AE10-4C62-9199-38D4015F2B20}" dt="2023-04-13T20:20:03.556" v="224"/>
          <ac:picMkLst>
            <pc:docMk/>
            <pc:sldMk cId="902360656" sldId="267"/>
            <ac:picMk id="5" creationId="{FCFE59B4-C004-BC5E-04B4-AC21912E4246}"/>
          </ac:picMkLst>
        </pc:picChg>
        <pc:picChg chg="add del mod">
          <ac:chgData name="Boloz, Patrik" userId="S::patrikboloz@nmhu.edu::4a5f27e5-970c-49cb-a96d-452ff94b951a" providerId="AD" clId="Web-{2FDDF2EE-AE10-4C62-9199-38D4015F2B20}" dt="2023-04-13T20:28:31.022" v="238"/>
          <ac:picMkLst>
            <pc:docMk/>
            <pc:sldMk cId="902360656" sldId="267"/>
            <ac:picMk id="6" creationId="{D84573BF-1E6C-6A5B-6A17-780548D12984}"/>
          </ac:picMkLst>
        </pc:picChg>
        <pc:picChg chg="add del mod">
          <ac:chgData name="Boloz, Patrik" userId="S::patrikboloz@nmhu.edu::4a5f27e5-970c-49cb-a96d-452ff94b951a" providerId="AD" clId="Web-{2FDDF2EE-AE10-4C62-9199-38D4015F2B20}" dt="2023-04-13T20:28:46.116" v="244"/>
          <ac:picMkLst>
            <pc:docMk/>
            <pc:sldMk cId="902360656" sldId="267"/>
            <ac:picMk id="7" creationId="{2E881869-43C6-FEF5-BF26-94C3DA58977B}"/>
          </ac:picMkLst>
        </pc:picChg>
        <pc:picChg chg="add mod">
          <ac:chgData name="Boloz, Patrik" userId="S::patrikboloz@nmhu.edu::4a5f27e5-970c-49cb-a96d-452ff94b951a" providerId="AD" clId="Web-{2FDDF2EE-AE10-4C62-9199-38D4015F2B20}" dt="2023-04-13T20:29:04.273" v="251" actId="1076"/>
          <ac:picMkLst>
            <pc:docMk/>
            <pc:sldMk cId="902360656" sldId="267"/>
            <ac:picMk id="8" creationId="{570DC5F6-CD57-A490-D601-7EF64A9946F9}"/>
          </ac:picMkLst>
        </pc:picChg>
        <pc:cxnChg chg="add">
          <ac:chgData name="Boloz, Patrik" userId="S::patrikboloz@nmhu.edu::4a5f27e5-970c-49cb-a96d-452ff94b951a" providerId="AD" clId="Web-{2FDDF2EE-AE10-4C62-9199-38D4015F2B20}" dt="2023-04-13T20:19:49.946" v="223"/>
          <ac:cxnSpMkLst>
            <pc:docMk/>
            <pc:sldMk cId="902360656" sldId="267"/>
            <ac:cxnSpMk id="20" creationId="{0E5D0023-B23E-4823-8D72-B07FFF8CAE96}"/>
          </ac:cxnSpMkLst>
        </pc:cxnChg>
      </pc:sldChg>
      <pc:sldChg chg="addSp delSp modSp new">
        <pc:chgData name="Boloz, Patrik" userId="S::patrikboloz@nmhu.edu::4a5f27e5-970c-49cb-a96d-452ff94b951a" providerId="AD" clId="Web-{2FDDF2EE-AE10-4C62-9199-38D4015F2B20}" dt="2023-04-13T20:35:14.454" v="283" actId="1076"/>
        <pc:sldMkLst>
          <pc:docMk/>
          <pc:sldMk cId="2655610474" sldId="268"/>
        </pc:sldMkLst>
        <pc:spChg chg="mod">
          <ac:chgData name="Boloz, Patrik" userId="S::patrikboloz@nmhu.edu::4a5f27e5-970c-49cb-a96d-452ff94b951a" providerId="AD" clId="Web-{2FDDF2EE-AE10-4C62-9199-38D4015F2B20}" dt="2023-04-13T20:34:32.640" v="264" actId="20577"/>
          <ac:spMkLst>
            <pc:docMk/>
            <pc:sldMk cId="2655610474" sldId="268"/>
            <ac:spMk id="2" creationId="{7ECA2E80-2765-7A2E-B1CC-662682972959}"/>
          </ac:spMkLst>
        </pc:spChg>
        <pc:spChg chg="mod">
          <ac:chgData name="Boloz, Patrik" userId="S::patrikboloz@nmhu.edu::4a5f27e5-970c-49cb-a96d-452ff94b951a" providerId="AD" clId="Web-{2FDDF2EE-AE10-4C62-9199-38D4015F2B20}" dt="2023-04-13T20:34:47.110" v="275" actId="20577"/>
          <ac:spMkLst>
            <pc:docMk/>
            <pc:sldMk cId="2655610474" sldId="268"/>
            <ac:spMk id="3" creationId="{1D286FDB-335E-1A59-06AA-20D0A190F510}"/>
          </ac:spMkLst>
        </pc:spChg>
        <pc:picChg chg="add del mod">
          <ac:chgData name="Boloz, Patrik" userId="S::patrikboloz@nmhu.edu::4a5f27e5-970c-49cb-a96d-452ff94b951a" providerId="AD" clId="Web-{2FDDF2EE-AE10-4C62-9199-38D4015F2B20}" dt="2023-04-13T20:35:02.297" v="278"/>
          <ac:picMkLst>
            <pc:docMk/>
            <pc:sldMk cId="2655610474" sldId="268"/>
            <ac:picMk id="4" creationId="{B30AE045-314F-2F55-B6CC-D0D1C3533022}"/>
          </ac:picMkLst>
        </pc:picChg>
        <pc:picChg chg="add mod">
          <ac:chgData name="Boloz, Patrik" userId="S::patrikboloz@nmhu.edu::4a5f27e5-970c-49cb-a96d-452ff94b951a" providerId="AD" clId="Web-{2FDDF2EE-AE10-4C62-9199-38D4015F2B20}" dt="2023-04-13T20:35:14.454" v="283" actId="1076"/>
          <ac:picMkLst>
            <pc:docMk/>
            <pc:sldMk cId="2655610474" sldId="268"/>
            <ac:picMk id="5" creationId="{5CC77B16-9C0C-7B7C-9976-BD8289A3CDBA}"/>
          </ac:picMkLst>
        </pc:picChg>
      </pc:sldChg>
      <pc:sldChg chg="addSp delSp modSp new">
        <pc:chgData name="Boloz, Patrik" userId="S::patrikboloz@nmhu.edu::4a5f27e5-970c-49cb-a96d-452ff94b951a" providerId="AD" clId="Web-{2FDDF2EE-AE10-4C62-9199-38D4015F2B20}" dt="2023-04-13T20:36:50.519" v="314" actId="1076"/>
        <pc:sldMkLst>
          <pc:docMk/>
          <pc:sldMk cId="1943098851" sldId="269"/>
        </pc:sldMkLst>
        <pc:spChg chg="mod">
          <ac:chgData name="Boloz, Patrik" userId="S::patrikboloz@nmhu.edu::4a5f27e5-970c-49cb-a96d-452ff94b951a" providerId="AD" clId="Web-{2FDDF2EE-AE10-4C62-9199-38D4015F2B20}" dt="2023-04-13T20:35:28.673" v="285" actId="20577"/>
          <ac:spMkLst>
            <pc:docMk/>
            <pc:sldMk cId="1943098851" sldId="269"/>
            <ac:spMk id="2" creationId="{05A1577C-38EC-7619-6178-95253ACCA571}"/>
          </ac:spMkLst>
        </pc:spChg>
        <pc:spChg chg="mod">
          <ac:chgData name="Boloz, Patrik" userId="S::patrikboloz@nmhu.edu::4a5f27e5-970c-49cb-a96d-452ff94b951a" providerId="AD" clId="Web-{2FDDF2EE-AE10-4C62-9199-38D4015F2B20}" dt="2023-04-13T20:36:05.502" v="303" actId="20577"/>
          <ac:spMkLst>
            <pc:docMk/>
            <pc:sldMk cId="1943098851" sldId="269"/>
            <ac:spMk id="3" creationId="{BED0315A-F58C-17D1-C55D-33B0B01A4453}"/>
          </ac:spMkLst>
        </pc:spChg>
        <pc:picChg chg="add del mod">
          <ac:chgData name="Boloz, Patrik" userId="S::patrikboloz@nmhu.edu::4a5f27e5-970c-49cb-a96d-452ff94b951a" providerId="AD" clId="Web-{2FDDF2EE-AE10-4C62-9199-38D4015F2B20}" dt="2023-04-13T20:36:12.612" v="305"/>
          <ac:picMkLst>
            <pc:docMk/>
            <pc:sldMk cId="1943098851" sldId="269"/>
            <ac:picMk id="4" creationId="{063C8870-F667-5E6C-0E38-AD12AB75A229}"/>
          </ac:picMkLst>
        </pc:picChg>
        <pc:picChg chg="add mod">
          <ac:chgData name="Boloz, Patrik" userId="S::patrikboloz@nmhu.edu::4a5f27e5-970c-49cb-a96d-452ff94b951a" providerId="AD" clId="Web-{2FDDF2EE-AE10-4C62-9199-38D4015F2B20}" dt="2023-04-13T20:36:24.831" v="309" actId="1076"/>
          <ac:picMkLst>
            <pc:docMk/>
            <pc:sldMk cId="1943098851" sldId="269"/>
            <ac:picMk id="5" creationId="{FA04643D-6E98-DDB5-8D2A-360D0ED51BAF}"/>
          </ac:picMkLst>
        </pc:picChg>
        <pc:picChg chg="add mod">
          <ac:chgData name="Boloz, Patrik" userId="S::patrikboloz@nmhu.edu::4a5f27e5-970c-49cb-a96d-452ff94b951a" providerId="AD" clId="Web-{2FDDF2EE-AE10-4C62-9199-38D4015F2B20}" dt="2023-04-13T20:36:50.519" v="314" actId="1076"/>
          <ac:picMkLst>
            <pc:docMk/>
            <pc:sldMk cId="1943098851" sldId="269"/>
            <ac:picMk id="6" creationId="{6C7EDBD7-BDC9-0882-94D0-1A80163CDCCF}"/>
          </ac:picMkLst>
        </pc:picChg>
      </pc:sldChg>
      <pc:sldChg chg="modSp new">
        <pc:chgData name="Boloz, Patrik" userId="S::patrikboloz@nmhu.edu::4a5f27e5-970c-49cb-a96d-452ff94b951a" providerId="AD" clId="Web-{2FDDF2EE-AE10-4C62-9199-38D4015F2B20}" dt="2023-04-13T20:37:31.879" v="337" actId="20577"/>
        <pc:sldMkLst>
          <pc:docMk/>
          <pc:sldMk cId="208922818" sldId="270"/>
        </pc:sldMkLst>
        <pc:spChg chg="mod">
          <ac:chgData name="Boloz, Patrik" userId="S::patrikboloz@nmhu.edu::4a5f27e5-970c-49cb-a96d-452ff94b951a" providerId="AD" clId="Web-{2FDDF2EE-AE10-4C62-9199-38D4015F2B20}" dt="2023-04-13T20:37:08.973" v="323" actId="20577"/>
          <ac:spMkLst>
            <pc:docMk/>
            <pc:sldMk cId="208922818" sldId="270"/>
            <ac:spMk id="2" creationId="{9281054A-7559-2328-61BF-AB0D281ADF19}"/>
          </ac:spMkLst>
        </pc:spChg>
        <pc:spChg chg="mod">
          <ac:chgData name="Boloz, Patrik" userId="S::patrikboloz@nmhu.edu::4a5f27e5-970c-49cb-a96d-452ff94b951a" providerId="AD" clId="Web-{2FDDF2EE-AE10-4C62-9199-38D4015F2B20}" dt="2023-04-13T20:37:31.879" v="337" actId="20577"/>
          <ac:spMkLst>
            <pc:docMk/>
            <pc:sldMk cId="208922818" sldId="270"/>
            <ac:spMk id="3" creationId="{4460E32A-9E02-21D2-819A-09CC6C042405}"/>
          </ac:spMkLst>
        </pc:spChg>
      </pc:sldChg>
      <pc:sldChg chg="addSp delSp modSp new">
        <pc:chgData name="Boloz, Patrik" userId="S::patrikboloz@nmhu.edu::4a5f27e5-970c-49cb-a96d-452ff94b951a" providerId="AD" clId="Web-{2FDDF2EE-AE10-4C62-9199-38D4015F2B20}" dt="2023-04-13T20:38:39.756" v="363" actId="1076"/>
        <pc:sldMkLst>
          <pc:docMk/>
          <pc:sldMk cId="3865890179" sldId="271"/>
        </pc:sldMkLst>
        <pc:spChg chg="mod">
          <ac:chgData name="Boloz, Patrik" userId="S::patrikboloz@nmhu.edu::4a5f27e5-970c-49cb-a96d-452ff94b951a" providerId="AD" clId="Web-{2FDDF2EE-AE10-4C62-9199-38D4015F2B20}" dt="2023-04-13T20:37:42.692" v="340" actId="20577"/>
          <ac:spMkLst>
            <pc:docMk/>
            <pc:sldMk cId="3865890179" sldId="271"/>
            <ac:spMk id="2" creationId="{A0E48F21-96DD-4972-BBDA-21198ABCCFAF}"/>
          </ac:spMkLst>
        </pc:spChg>
        <pc:spChg chg="mod">
          <ac:chgData name="Boloz, Patrik" userId="S::patrikboloz@nmhu.edu::4a5f27e5-970c-49cb-a96d-452ff94b951a" providerId="AD" clId="Web-{2FDDF2EE-AE10-4C62-9199-38D4015F2B20}" dt="2023-04-13T20:38:00.224" v="352" actId="20577"/>
          <ac:spMkLst>
            <pc:docMk/>
            <pc:sldMk cId="3865890179" sldId="271"/>
            <ac:spMk id="3" creationId="{FEB2E4BB-E8B9-A174-750B-822F3E9B1877}"/>
          </ac:spMkLst>
        </pc:spChg>
        <pc:picChg chg="add del mod">
          <ac:chgData name="Boloz, Patrik" userId="S::patrikboloz@nmhu.edu::4a5f27e5-970c-49cb-a96d-452ff94b951a" providerId="AD" clId="Web-{2FDDF2EE-AE10-4C62-9199-38D4015F2B20}" dt="2023-04-13T20:38:13.224" v="354"/>
          <ac:picMkLst>
            <pc:docMk/>
            <pc:sldMk cId="3865890179" sldId="271"/>
            <ac:picMk id="4" creationId="{418C146B-C7E0-054C-0DB4-02A70446719A}"/>
          </ac:picMkLst>
        </pc:picChg>
        <pc:picChg chg="add mod">
          <ac:chgData name="Boloz, Patrik" userId="S::patrikboloz@nmhu.edu::4a5f27e5-970c-49cb-a96d-452ff94b951a" providerId="AD" clId="Web-{2FDDF2EE-AE10-4C62-9199-38D4015F2B20}" dt="2023-04-13T20:38:15.209" v="355"/>
          <ac:picMkLst>
            <pc:docMk/>
            <pc:sldMk cId="3865890179" sldId="271"/>
            <ac:picMk id="5" creationId="{2E347BAF-BE51-631E-B224-A84FEADD597A}"/>
          </ac:picMkLst>
        </pc:picChg>
        <pc:picChg chg="add mod">
          <ac:chgData name="Boloz, Patrik" userId="S::patrikboloz@nmhu.edu::4a5f27e5-970c-49cb-a96d-452ff94b951a" providerId="AD" clId="Web-{2FDDF2EE-AE10-4C62-9199-38D4015F2B20}" dt="2023-04-13T20:38:39.756" v="363" actId="1076"/>
          <ac:picMkLst>
            <pc:docMk/>
            <pc:sldMk cId="3865890179" sldId="271"/>
            <ac:picMk id="6" creationId="{5A884F67-FBB0-ADA3-195E-CD20FEDD0E9D}"/>
          </ac:picMkLst>
        </pc:picChg>
      </pc:sldChg>
      <pc:sldChg chg="addSp delSp modSp new">
        <pc:chgData name="Boloz, Patrik" userId="S::patrikboloz@nmhu.edu::4a5f27e5-970c-49cb-a96d-452ff94b951a" providerId="AD" clId="Web-{2FDDF2EE-AE10-4C62-9199-38D4015F2B20}" dt="2023-04-13T20:39:30.367" v="379"/>
        <pc:sldMkLst>
          <pc:docMk/>
          <pc:sldMk cId="2494004344" sldId="272"/>
        </pc:sldMkLst>
        <pc:spChg chg="mod">
          <ac:chgData name="Boloz, Patrik" userId="S::patrikboloz@nmhu.edu::4a5f27e5-970c-49cb-a96d-452ff94b951a" providerId="AD" clId="Web-{2FDDF2EE-AE10-4C62-9199-38D4015F2B20}" dt="2023-04-13T20:38:52.960" v="366" actId="20577"/>
          <ac:spMkLst>
            <pc:docMk/>
            <pc:sldMk cId="2494004344" sldId="272"/>
            <ac:spMk id="2" creationId="{7CA33795-7AF3-A4BF-1DE0-8225DDB95290}"/>
          </ac:spMkLst>
        </pc:spChg>
        <pc:spChg chg="mod">
          <ac:chgData name="Boloz, Patrik" userId="S::patrikboloz@nmhu.edu::4a5f27e5-970c-49cb-a96d-452ff94b951a" providerId="AD" clId="Web-{2FDDF2EE-AE10-4C62-9199-38D4015F2B20}" dt="2023-04-13T20:39:11.851" v="373" actId="20577"/>
          <ac:spMkLst>
            <pc:docMk/>
            <pc:sldMk cId="2494004344" sldId="272"/>
            <ac:spMk id="3" creationId="{1534B56C-538D-498B-9045-E01680258F2F}"/>
          </ac:spMkLst>
        </pc:spChg>
        <pc:picChg chg="add mod">
          <ac:chgData name="Boloz, Patrik" userId="S::patrikboloz@nmhu.edu::4a5f27e5-970c-49cb-a96d-452ff94b951a" providerId="AD" clId="Web-{2FDDF2EE-AE10-4C62-9199-38D4015F2B20}" dt="2023-04-13T20:39:20.366" v="377" actId="1076"/>
          <ac:picMkLst>
            <pc:docMk/>
            <pc:sldMk cId="2494004344" sldId="272"/>
            <ac:picMk id="4" creationId="{50F2174B-5D82-4936-0319-EE53C2F46A26}"/>
          </ac:picMkLst>
        </pc:picChg>
        <pc:picChg chg="add del mod">
          <ac:chgData name="Boloz, Patrik" userId="S::patrikboloz@nmhu.edu::4a5f27e5-970c-49cb-a96d-452ff94b951a" providerId="AD" clId="Web-{2FDDF2EE-AE10-4C62-9199-38D4015F2B20}" dt="2023-04-13T20:39:30.367" v="379"/>
          <ac:picMkLst>
            <pc:docMk/>
            <pc:sldMk cId="2494004344" sldId="272"/>
            <ac:picMk id="5" creationId="{0A2011E3-BB98-8B58-BF2F-46CB3B2FF422}"/>
          </ac:picMkLst>
        </pc:picChg>
      </pc:sldChg>
      <pc:sldChg chg="modSp new">
        <pc:chgData name="Boloz, Patrik" userId="S::patrikboloz@nmhu.edu::4a5f27e5-970c-49cb-a96d-452ff94b951a" providerId="AD" clId="Web-{2FDDF2EE-AE10-4C62-9199-38D4015F2B20}" dt="2023-04-13T21:09:17.334" v="393" actId="20577"/>
        <pc:sldMkLst>
          <pc:docMk/>
          <pc:sldMk cId="2717584962" sldId="273"/>
        </pc:sldMkLst>
        <pc:spChg chg="mod">
          <ac:chgData name="Boloz, Patrik" userId="S::patrikboloz@nmhu.edu::4a5f27e5-970c-49cb-a96d-452ff94b951a" providerId="AD" clId="Web-{2FDDF2EE-AE10-4C62-9199-38D4015F2B20}" dt="2023-04-13T21:09:11.318" v="381" actId="20577"/>
          <ac:spMkLst>
            <pc:docMk/>
            <pc:sldMk cId="2717584962" sldId="273"/>
            <ac:spMk id="2" creationId="{108AEBC9-9137-58BF-44E2-D8690F22A5F1}"/>
          </ac:spMkLst>
        </pc:spChg>
        <pc:spChg chg="mod">
          <ac:chgData name="Boloz, Patrik" userId="S::patrikboloz@nmhu.edu::4a5f27e5-970c-49cb-a96d-452ff94b951a" providerId="AD" clId="Web-{2FDDF2EE-AE10-4C62-9199-38D4015F2B20}" dt="2023-04-13T21:09:17.334" v="393" actId="20577"/>
          <ac:spMkLst>
            <pc:docMk/>
            <pc:sldMk cId="2717584962" sldId="273"/>
            <ac:spMk id="3" creationId="{210D8DB2-D6AA-8A87-622B-ACFB64C3B3BE}"/>
          </ac:spMkLst>
        </pc:spChg>
      </pc:sldChg>
      <pc:sldChg chg="new del">
        <pc:chgData name="Boloz, Patrik" userId="S::patrikboloz@nmhu.edu::4a5f27e5-970c-49cb-a96d-452ff94b951a" providerId="AD" clId="Web-{2FDDF2EE-AE10-4C62-9199-38D4015F2B20}" dt="2023-04-13T21:09:20.787" v="395"/>
        <pc:sldMkLst>
          <pc:docMk/>
          <pc:sldMk cId="2665250311" sldId="274"/>
        </pc:sldMkLst>
      </pc:sldChg>
      <pc:sldMasterChg chg="add addSldLayout">
        <pc:chgData name="Boloz, Patrik" userId="S::patrikboloz@nmhu.edu::4a5f27e5-970c-49cb-a96d-452ff94b951a" providerId="AD" clId="Web-{2FDDF2EE-AE10-4C62-9199-38D4015F2B20}" dt="2023-04-13T20:10:44.198" v="0"/>
        <pc:sldMasterMkLst>
          <pc:docMk/>
          <pc:sldMasterMk cId="633399576" sldId="2147483826"/>
        </pc:sldMasterMkLst>
        <pc:sldLayoutChg chg="add">
          <pc:chgData name="Boloz, Patrik" userId="S::patrikboloz@nmhu.edu::4a5f27e5-970c-49cb-a96d-452ff94b951a" providerId="AD" clId="Web-{2FDDF2EE-AE10-4C62-9199-38D4015F2B20}" dt="2023-04-13T20:10:44.198" v="0"/>
          <pc:sldLayoutMkLst>
            <pc:docMk/>
            <pc:sldMasterMk cId="633399576" sldId="2147483826"/>
            <pc:sldLayoutMk cId="1212535830" sldId="2147483827"/>
          </pc:sldLayoutMkLst>
        </pc:sldLayoutChg>
        <pc:sldLayoutChg chg="add">
          <pc:chgData name="Boloz, Patrik" userId="S::patrikboloz@nmhu.edu::4a5f27e5-970c-49cb-a96d-452ff94b951a" providerId="AD" clId="Web-{2FDDF2EE-AE10-4C62-9199-38D4015F2B20}" dt="2023-04-13T20:10:44.198" v="0"/>
          <pc:sldLayoutMkLst>
            <pc:docMk/>
            <pc:sldMasterMk cId="633399576" sldId="2147483826"/>
            <pc:sldLayoutMk cId="3328744135" sldId="2147483828"/>
          </pc:sldLayoutMkLst>
        </pc:sldLayoutChg>
        <pc:sldLayoutChg chg="add">
          <pc:chgData name="Boloz, Patrik" userId="S::patrikboloz@nmhu.edu::4a5f27e5-970c-49cb-a96d-452ff94b951a" providerId="AD" clId="Web-{2FDDF2EE-AE10-4C62-9199-38D4015F2B20}" dt="2023-04-13T20:10:44.198" v="0"/>
          <pc:sldLayoutMkLst>
            <pc:docMk/>
            <pc:sldMasterMk cId="633399576" sldId="2147483826"/>
            <pc:sldLayoutMk cId="1802095769" sldId="2147483829"/>
          </pc:sldLayoutMkLst>
        </pc:sldLayoutChg>
        <pc:sldLayoutChg chg="add">
          <pc:chgData name="Boloz, Patrik" userId="S::patrikboloz@nmhu.edu::4a5f27e5-970c-49cb-a96d-452ff94b951a" providerId="AD" clId="Web-{2FDDF2EE-AE10-4C62-9199-38D4015F2B20}" dt="2023-04-13T20:10:44.198" v="0"/>
          <pc:sldLayoutMkLst>
            <pc:docMk/>
            <pc:sldMasterMk cId="633399576" sldId="2147483826"/>
            <pc:sldLayoutMk cId="475026381" sldId="2147483830"/>
          </pc:sldLayoutMkLst>
        </pc:sldLayoutChg>
        <pc:sldLayoutChg chg="add">
          <pc:chgData name="Boloz, Patrik" userId="S::patrikboloz@nmhu.edu::4a5f27e5-970c-49cb-a96d-452ff94b951a" providerId="AD" clId="Web-{2FDDF2EE-AE10-4C62-9199-38D4015F2B20}" dt="2023-04-13T20:10:44.198" v="0"/>
          <pc:sldLayoutMkLst>
            <pc:docMk/>
            <pc:sldMasterMk cId="633399576" sldId="2147483826"/>
            <pc:sldLayoutMk cId="3610200311" sldId="2147483831"/>
          </pc:sldLayoutMkLst>
        </pc:sldLayoutChg>
        <pc:sldLayoutChg chg="add">
          <pc:chgData name="Boloz, Patrik" userId="S::patrikboloz@nmhu.edu::4a5f27e5-970c-49cb-a96d-452ff94b951a" providerId="AD" clId="Web-{2FDDF2EE-AE10-4C62-9199-38D4015F2B20}" dt="2023-04-13T20:10:44.198" v="0"/>
          <pc:sldLayoutMkLst>
            <pc:docMk/>
            <pc:sldMasterMk cId="633399576" sldId="2147483826"/>
            <pc:sldLayoutMk cId="1842171799" sldId="2147483832"/>
          </pc:sldLayoutMkLst>
        </pc:sldLayoutChg>
        <pc:sldLayoutChg chg="add">
          <pc:chgData name="Boloz, Patrik" userId="S::patrikboloz@nmhu.edu::4a5f27e5-970c-49cb-a96d-452ff94b951a" providerId="AD" clId="Web-{2FDDF2EE-AE10-4C62-9199-38D4015F2B20}" dt="2023-04-13T20:10:44.198" v="0"/>
          <pc:sldLayoutMkLst>
            <pc:docMk/>
            <pc:sldMasterMk cId="633399576" sldId="2147483826"/>
            <pc:sldLayoutMk cId="3452238516" sldId="2147483833"/>
          </pc:sldLayoutMkLst>
        </pc:sldLayoutChg>
        <pc:sldLayoutChg chg="add">
          <pc:chgData name="Boloz, Patrik" userId="S::patrikboloz@nmhu.edu::4a5f27e5-970c-49cb-a96d-452ff94b951a" providerId="AD" clId="Web-{2FDDF2EE-AE10-4C62-9199-38D4015F2B20}" dt="2023-04-13T20:10:44.198" v="0"/>
          <pc:sldLayoutMkLst>
            <pc:docMk/>
            <pc:sldMasterMk cId="633399576" sldId="2147483826"/>
            <pc:sldLayoutMk cId="2504461105" sldId="2147483834"/>
          </pc:sldLayoutMkLst>
        </pc:sldLayoutChg>
        <pc:sldLayoutChg chg="add">
          <pc:chgData name="Boloz, Patrik" userId="S::patrikboloz@nmhu.edu::4a5f27e5-970c-49cb-a96d-452ff94b951a" providerId="AD" clId="Web-{2FDDF2EE-AE10-4C62-9199-38D4015F2B20}" dt="2023-04-13T20:10:44.198" v="0"/>
          <pc:sldLayoutMkLst>
            <pc:docMk/>
            <pc:sldMasterMk cId="633399576" sldId="2147483826"/>
            <pc:sldLayoutMk cId="2488488986" sldId="2147483835"/>
          </pc:sldLayoutMkLst>
        </pc:sldLayoutChg>
        <pc:sldLayoutChg chg="add">
          <pc:chgData name="Boloz, Patrik" userId="S::patrikboloz@nmhu.edu::4a5f27e5-970c-49cb-a96d-452ff94b951a" providerId="AD" clId="Web-{2FDDF2EE-AE10-4C62-9199-38D4015F2B20}" dt="2023-04-13T20:10:44.198" v="0"/>
          <pc:sldLayoutMkLst>
            <pc:docMk/>
            <pc:sldMasterMk cId="633399576" sldId="2147483826"/>
            <pc:sldLayoutMk cId="4043903877" sldId="2147483836"/>
          </pc:sldLayoutMkLst>
        </pc:sldLayoutChg>
        <pc:sldLayoutChg chg="add">
          <pc:chgData name="Boloz, Patrik" userId="S::patrikboloz@nmhu.edu::4a5f27e5-970c-49cb-a96d-452ff94b951a" providerId="AD" clId="Web-{2FDDF2EE-AE10-4C62-9199-38D4015F2B20}" dt="2023-04-13T20:10:44.198" v="0"/>
          <pc:sldLayoutMkLst>
            <pc:docMk/>
            <pc:sldMasterMk cId="633399576" sldId="2147483826"/>
            <pc:sldLayoutMk cId="1734817181" sldId="2147483837"/>
          </pc:sldLayoutMkLst>
        </pc:sldLayoutChg>
        <pc:sldLayoutChg chg="add">
          <pc:chgData name="Boloz, Patrik" userId="S::patrikboloz@nmhu.edu::4a5f27e5-970c-49cb-a96d-452ff94b951a" providerId="AD" clId="Web-{2FDDF2EE-AE10-4C62-9199-38D4015F2B20}" dt="2023-04-13T20:10:44.198" v="0"/>
          <pc:sldLayoutMkLst>
            <pc:docMk/>
            <pc:sldMasterMk cId="633399576" sldId="2147483826"/>
            <pc:sldLayoutMk cId="816986626" sldId="2147483838"/>
          </pc:sldLayoutMkLst>
        </pc:sldLayoutChg>
        <pc:sldLayoutChg chg="add">
          <pc:chgData name="Boloz, Patrik" userId="S::patrikboloz@nmhu.edu::4a5f27e5-970c-49cb-a96d-452ff94b951a" providerId="AD" clId="Web-{2FDDF2EE-AE10-4C62-9199-38D4015F2B20}" dt="2023-04-13T20:10:44.198" v="0"/>
          <pc:sldLayoutMkLst>
            <pc:docMk/>
            <pc:sldMasterMk cId="633399576" sldId="2147483826"/>
            <pc:sldLayoutMk cId="2117989829" sldId="2147483839"/>
          </pc:sldLayoutMkLst>
        </pc:sldLayoutChg>
        <pc:sldLayoutChg chg="add">
          <pc:chgData name="Boloz, Patrik" userId="S::patrikboloz@nmhu.edu::4a5f27e5-970c-49cb-a96d-452ff94b951a" providerId="AD" clId="Web-{2FDDF2EE-AE10-4C62-9199-38D4015F2B20}" dt="2023-04-13T20:10:44.198" v="0"/>
          <pc:sldLayoutMkLst>
            <pc:docMk/>
            <pc:sldMasterMk cId="633399576" sldId="2147483826"/>
            <pc:sldLayoutMk cId="428722240" sldId="2147483840"/>
          </pc:sldLayoutMkLst>
        </pc:sldLayoutChg>
        <pc:sldLayoutChg chg="add">
          <pc:chgData name="Boloz, Patrik" userId="S::patrikboloz@nmhu.edu::4a5f27e5-970c-49cb-a96d-452ff94b951a" providerId="AD" clId="Web-{2FDDF2EE-AE10-4C62-9199-38D4015F2B20}" dt="2023-04-13T20:10:44.198" v="0"/>
          <pc:sldLayoutMkLst>
            <pc:docMk/>
            <pc:sldMasterMk cId="633399576" sldId="2147483826"/>
            <pc:sldLayoutMk cId="3393680961" sldId="2147483841"/>
          </pc:sldLayoutMkLst>
        </pc:sldLayoutChg>
        <pc:sldLayoutChg chg="add">
          <pc:chgData name="Boloz, Patrik" userId="S::patrikboloz@nmhu.edu::4a5f27e5-970c-49cb-a96d-452ff94b951a" providerId="AD" clId="Web-{2FDDF2EE-AE10-4C62-9199-38D4015F2B20}" dt="2023-04-13T20:10:44.198" v="0"/>
          <pc:sldLayoutMkLst>
            <pc:docMk/>
            <pc:sldMasterMk cId="633399576" sldId="2147483826"/>
            <pc:sldLayoutMk cId="3688392229" sldId="2147483842"/>
          </pc:sldLayoutMkLst>
        </pc:sldLayoutChg>
        <pc:sldLayoutChg chg="add">
          <pc:chgData name="Boloz, Patrik" userId="S::patrikboloz@nmhu.edu::4a5f27e5-970c-49cb-a96d-452ff94b951a" providerId="AD" clId="Web-{2FDDF2EE-AE10-4C62-9199-38D4015F2B20}" dt="2023-04-13T20:10:44.198" v="0"/>
          <pc:sldLayoutMkLst>
            <pc:docMk/>
            <pc:sldMasterMk cId="633399576" sldId="2147483826"/>
            <pc:sldLayoutMk cId="2742242551" sldId="2147483843"/>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4/13/2023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12535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647F38-B617-4D2F-AE0A-013F0C4D2C57}" type="datetimeFigureOut">
              <a:rPr lang="en-US" dirty="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a:p>
        </p:txBody>
      </p:sp>
    </p:spTree>
    <p:extLst>
      <p:ext uri="{BB962C8B-B14F-4D97-AF65-F5344CB8AC3E}">
        <p14:creationId xmlns:p14="http://schemas.microsoft.com/office/powerpoint/2010/main" val="33287441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020957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BFA754-D5C3-4E66-96A6-867B257F58DC}" type="datetimeFigureOut">
              <a:rPr lang="en-US" dirty="0"/>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a:p>
        </p:txBody>
      </p:sp>
    </p:spTree>
    <p:extLst>
      <p:ext uri="{BB962C8B-B14F-4D97-AF65-F5344CB8AC3E}">
        <p14:creationId xmlns:p14="http://schemas.microsoft.com/office/powerpoint/2010/main" val="4750263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0200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4/13/2023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421717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4522385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4461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884889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439038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48171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69866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1179898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7222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368096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83922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2242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3.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4/13/2023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4/13/2023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633399576"/>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 id="2147483838" r:id="rId12"/>
    <p:sldLayoutId id="2147483839" r:id="rId13"/>
    <p:sldLayoutId id="2147483840" r:id="rId14"/>
    <p:sldLayoutId id="2147483841" r:id="rId15"/>
    <p:sldLayoutId id="2147483842" r:id="rId16"/>
    <p:sldLayoutId id="214748384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3.xml"/><Relationship Id="rId5" Type="http://schemas.openxmlformats.org/officeDocument/2006/relationships/image" Target="../media/image14.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C95F37B-3C86-AF35-1133-987FB6DF5D28}"/>
              </a:ext>
            </a:extLst>
          </p:cNvPr>
          <p:cNvPicPr>
            <a:picLocks noChangeAspect="1"/>
          </p:cNvPicPr>
          <p:nvPr/>
        </p:nvPicPr>
        <p:blipFill rotWithShape="1">
          <a:blip r:embed="rId3">
            <a:duotone>
              <a:prstClr val="black"/>
              <a:prstClr val="white"/>
            </a:duotone>
          </a:blip>
          <a:srcRect b="25000"/>
          <a:stretch/>
        </p:blipFill>
        <p:spPr>
          <a:xfrm>
            <a:off x="6266" y="10"/>
            <a:ext cx="12191980" cy="6857990"/>
          </a:xfrm>
          <a:prstGeom prst="rect">
            <a:avLst/>
          </a:prstGeom>
        </p:spPr>
      </p:pic>
      <p:sp>
        <p:nvSpPr>
          <p:cNvPr id="10" name="Rectangle 9">
            <a:extLst>
              <a:ext uri="{FF2B5EF4-FFF2-40B4-BE49-F238E27FC236}">
                <a16:creationId xmlns:a16="http://schemas.microsoft.com/office/drawing/2014/main" id="{2EE2039B-69BD-482A-841A-9C5206D96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2616" y="1411015"/>
            <a:ext cx="7808159" cy="4103960"/>
          </a:xfrm>
          <a:prstGeom prst="rect">
            <a:avLst/>
          </a:prstGeom>
          <a:blipFill dpi="0" rotWithShape="1">
            <a:blip r:embed="rId4">
              <a:alphaModFix amt="83000"/>
              <a:duotone>
                <a:schemeClr val="bg2">
                  <a:shade val="45000"/>
                  <a:satMod val="135000"/>
                </a:schemeClr>
                <a:prstClr val="white"/>
              </a:duotone>
            </a:blip>
            <a:srcRect/>
            <a:tile tx="0" ty="0" sx="90000" sy="100000" flip="none" algn="ctr"/>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18010C1-DC06-49C2-A879-22A5A94F46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C929FEA8-B524-492D-9E1B-D7CF0D1C16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15" name="Rounded Rectangle 16">
              <a:extLst>
                <a:ext uri="{FF2B5EF4-FFF2-40B4-BE49-F238E27FC236}">
                  <a16:creationId xmlns:a16="http://schemas.microsoft.com/office/drawing/2014/main" id="{1DAE2262-A71A-4945-B478-4B69E5AD2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3C24B543-E1AE-4733-8F56-EF42C6766E3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17" name="Rounded Rectangle 18">
              <a:extLst>
                <a:ext uri="{FF2B5EF4-FFF2-40B4-BE49-F238E27FC236}">
                  <a16:creationId xmlns:a16="http://schemas.microsoft.com/office/drawing/2014/main" id="{16CD6DAB-F615-4B33-AF13-B2FCBBFD1F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11444E18-A41E-4745-94A0-9F7B6E459D3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itle 1">
            <a:extLst>
              <a:ext uri="{FF2B5EF4-FFF2-40B4-BE49-F238E27FC236}">
                <a16:creationId xmlns:a16="http://schemas.microsoft.com/office/drawing/2014/main" id="{AF0A426D-4EB0-C465-31C6-DB02D00FA43A}"/>
              </a:ext>
            </a:extLst>
          </p:cNvPr>
          <p:cNvSpPr>
            <a:spLocks noGrp="1"/>
          </p:cNvSpPr>
          <p:nvPr>
            <p:ph type="ctrTitle"/>
          </p:nvPr>
        </p:nvSpPr>
        <p:spPr>
          <a:xfrm>
            <a:off x="2692398" y="1871131"/>
            <a:ext cx="6815669" cy="1515533"/>
          </a:xfrm>
        </p:spPr>
        <p:txBody>
          <a:bodyPr>
            <a:normAutofit/>
          </a:bodyPr>
          <a:lstStyle/>
          <a:p>
            <a:pPr>
              <a:lnSpc>
                <a:spcPct val="90000"/>
              </a:lnSpc>
            </a:pPr>
            <a:r>
              <a:rPr lang="en-US" sz="5000">
                <a:latin typeface="Garamond"/>
              </a:rPr>
              <a:t>A Complete Guide to Programming in C++</a:t>
            </a:r>
          </a:p>
        </p:txBody>
      </p:sp>
      <p:sp>
        <p:nvSpPr>
          <p:cNvPr id="3" name="Subtitle 2">
            <a:extLst>
              <a:ext uri="{FF2B5EF4-FFF2-40B4-BE49-F238E27FC236}">
                <a16:creationId xmlns:a16="http://schemas.microsoft.com/office/drawing/2014/main" id="{92E6E773-21A1-3481-27E6-0CCBC9138C53}"/>
              </a:ext>
            </a:extLst>
          </p:cNvPr>
          <p:cNvSpPr>
            <a:spLocks noGrp="1"/>
          </p:cNvSpPr>
          <p:nvPr>
            <p:ph type="subTitle" idx="1"/>
          </p:nvPr>
        </p:nvSpPr>
        <p:spPr>
          <a:xfrm>
            <a:off x="2692398" y="3657597"/>
            <a:ext cx="6815669" cy="1320802"/>
          </a:xfrm>
        </p:spPr>
        <p:txBody>
          <a:bodyPr>
            <a:normAutofit/>
          </a:bodyPr>
          <a:lstStyle/>
          <a:p>
            <a:r>
              <a:rPr lang="en-US" dirty="0">
                <a:latin typeface="Garamond"/>
              </a:rPr>
              <a:t>Chapter 18 -  Fundamentals of File Input and Output</a:t>
            </a:r>
          </a:p>
        </p:txBody>
      </p:sp>
      <p:cxnSp>
        <p:nvCxnSpPr>
          <p:cNvPr id="20" name="Straight Connector 19">
            <a:extLst>
              <a:ext uri="{FF2B5EF4-FFF2-40B4-BE49-F238E27FC236}">
                <a16:creationId xmlns:a16="http://schemas.microsoft.com/office/drawing/2014/main" id="{FA2F8AFE-17D5-4D84-BEE2-F0CAE81E6DA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10896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48E61-6E69-331B-E888-7216BCAD9F54}"/>
              </a:ext>
            </a:extLst>
          </p:cNvPr>
          <p:cNvSpPr>
            <a:spLocks noGrp="1"/>
          </p:cNvSpPr>
          <p:nvPr>
            <p:ph type="title"/>
          </p:nvPr>
        </p:nvSpPr>
        <p:spPr/>
        <p:txBody>
          <a:bodyPr/>
          <a:lstStyle/>
          <a:p>
            <a:r>
              <a:rPr lang="en-US" dirty="0">
                <a:ea typeface="+mj-lt"/>
                <a:cs typeface="+mj-lt"/>
              </a:rPr>
              <a:t>File Stream Definition</a:t>
            </a:r>
          </a:p>
        </p:txBody>
      </p:sp>
      <p:sp>
        <p:nvSpPr>
          <p:cNvPr id="3" name="Content Placeholder 2">
            <a:extLst>
              <a:ext uri="{FF2B5EF4-FFF2-40B4-BE49-F238E27FC236}">
                <a16:creationId xmlns:a16="http://schemas.microsoft.com/office/drawing/2014/main" id="{363F0743-65EB-257C-BA75-EC34D4691F68}"/>
              </a:ext>
            </a:extLst>
          </p:cNvPr>
          <p:cNvSpPr>
            <a:spLocks noGrp="1"/>
          </p:cNvSpPr>
          <p:nvPr>
            <p:ph idx="1"/>
          </p:nvPr>
        </p:nvSpPr>
        <p:spPr>
          <a:xfrm>
            <a:off x="1295401" y="2556932"/>
            <a:ext cx="9601196" cy="3610765"/>
          </a:xfrm>
        </p:spPr>
        <p:txBody>
          <a:bodyPr>
            <a:normAutofit fontScale="85000" lnSpcReduction="20000"/>
          </a:bodyPr>
          <a:lstStyle/>
          <a:p>
            <a:r>
              <a:rPr lang="en-US" dirty="0">
                <a:ea typeface="+mn-lt"/>
                <a:cs typeface="+mn-lt"/>
              </a:rPr>
              <a:t>You can create a file stream which does not reference a specific file and use the open() method to open a file later.</a:t>
            </a:r>
          </a:p>
          <a:p>
            <a:pPr>
              <a:buSzPct val="114999"/>
            </a:pPr>
            <a:endParaRPr lang="en-US" dirty="0">
              <a:ea typeface="+mn-lt"/>
              <a:cs typeface="+mn-lt"/>
            </a:endParaRPr>
          </a:p>
          <a:p>
            <a:pPr>
              <a:buSzPct val="114999"/>
            </a:pPr>
            <a:endParaRPr lang="en-US" dirty="0">
              <a:ea typeface="+mn-lt"/>
              <a:cs typeface="+mn-lt"/>
            </a:endParaRPr>
          </a:p>
          <a:p>
            <a:pPr>
              <a:buSzPct val="114999"/>
            </a:pPr>
            <a:r>
              <a:rPr lang="en-US" dirty="0">
                <a:ea typeface="+mn-lt"/>
                <a:cs typeface="+mn-lt"/>
              </a:rPr>
              <a:t>This example has the same effect as the previous example. More specifically, open() uses the same default values for file access when opening a file as the default constructor for the class. </a:t>
            </a:r>
          </a:p>
          <a:p>
            <a:pPr>
              <a:buSzPct val="114999"/>
            </a:pPr>
            <a:r>
              <a:rPr lang="en-US" dirty="0">
                <a:ea typeface="+mn-lt"/>
                <a:cs typeface="+mn-lt"/>
              </a:rPr>
              <a:t>It rarely makes sense to use fixed file names. In the case of the sample program on the opposite page, you state the file name in the command line when you launch the program. If no file name is supplied, the program issues an error message and terminates. Using interactive user input is another possible way to define a file name.</a:t>
            </a:r>
          </a:p>
        </p:txBody>
      </p:sp>
      <p:pic>
        <p:nvPicPr>
          <p:cNvPr id="5" name="Picture 5" descr="A picture containing text, orange&#10;&#10;Description automatically generated">
            <a:extLst>
              <a:ext uri="{FF2B5EF4-FFF2-40B4-BE49-F238E27FC236}">
                <a16:creationId xmlns:a16="http://schemas.microsoft.com/office/drawing/2014/main" id="{241D741C-A174-9498-A453-E82EE29E6E55}"/>
              </a:ext>
            </a:extLst>
          </p:cNvPr>
          <p:cNvPicPr>
            <a:picLocks noChangeAspect="1"/>
          </p:cNvPicPr>
          <p:nvPr/>
        </p:nvPicPr>
        <p:blipFill>
          <a:blip r:embed="rId2"/>
          <a:stretch>
            <a:fillRect/>
          </a:stretch>
        </p:blipFill>
        <p:spPr>
          <a:xfrm>
            <a:off x="2705911" y="3103355"/>
            <a:ext cx="5823625" cy="829630"/>
          </a:xfrm>
          <a:prstGeom prst="rect">
            <a:avLst/>
          </a:prstGeom>
        </p:spPr>
      </p:pic>
    </p:spTree>
    <p:extLst>
      <p:ext uri="{BB962C8B-B14F-4D97-AF65-F5344CB8AC3E}">
        <p14:creationId xmlns:p14="http://schemas.microsoft.com/office/powerpoint/2010/main" val="4252241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2AC0F86-9A78-4E84-A4B4-ADB8B2629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4AF78B9E-8BE2-4706-9377-A05FA25AB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3" name="Picture 12">
              <a:extLst>
                <a:ext uri="{FF2B5EF4-FFF2-40B4-BE49-F238E27FC236}">
                  <a16:creationId xmlns:a16="http://schemas.microsoft.com/office/drawing/2014/main" id="{32CDFDE2-4DB3-4623-BA21-187D1B710FB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4" name="Rectangle 13">
              <a:extLst>
                <a:ext uri="{FF2B5EF4-FFF2-40B4-BE49-F238E27FC236}">
                  <a16:creationId xmlns:a16="http://schemas.microsoft.com/office/drawing/2014/main" id="{ED74B2AA-1443-4E9B-8462-F7F5B8525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9BB652B6-7300-49EC-9422-EF5342492AF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6" name="Picture 15">
              <a:extLst>
                <a:ext uri="{FF2B5EF4-FFF2-40B4-BE49-F238E27FC236}">
                  <a16:creationId xmlns:a16="http://schemas.microsoft.com/office/drawing/2014/main" id="{D0909587-01DE-424D-A15F-DAA28CF2CD3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E8E73D6E-F03B-99B7-FC53-AF3841CB285F}"/>
              </a:ext>
            </a:extLst>
          </p:cNvPr>
          <p:cNvSpPr>
            <a:spLocks noGrp="1"/>
          </p:cNvSpPr>
          <p:nvPr>
            <p:ph type="title"/>
          </p:nvPr>
        </p:nvSpPr>
        <p:spPr>
          <a:xfrm>
            <a:off x="7535825" y="982132"/>
            <a:ext cx="3360772" cy="1303867"/>
          </a:xfrm>
        </p:spPr>
        <p:txBody>
          <a:bodyPr>
            <a:normAutofit/>
          </a:bodyPr>
          <a:lstStyle/>
          <a:p>
            <a:r>
              <a:rPr lang="en-US" dirty="0"/>
              <a:t>Open modes</a:t>
            </a:r>
          </a:p>
        </p:txBody>
      </p:sp>
      <p:sp>
        <p:nvSpPr>
          <p:cNvPr id="18" name="Rectangle 17">
            <a:extLst>
              <a:ext uri="{FF2B5EF4-FFF2-40B4-BE49-F238E27FC236}">
                <a16:creationId xmlns:a16="http://schemas.microsoft.com/office/drawing/2014/main" id="{69A54E25-1C05-48E5-A5CC-3778C1D363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0E5D0023-B23E-4823-8D72-B07FFF8CAE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3F2A3AD5-F7CB-D2D3-0B5F-0F949ADBBF40}"/>
              </a:ext>
            </a:extLst>
          </p:cNvPr>
          <p:cNvSpPr>
            <a:spLocks noGrp="1"/>
          </p:cNvSpPr>
          <p:nvPr>
            <p:ph idx="1"/>
          </p:nvPr>
        </p:nvSpPr>
        <p:spPr>
          <a:xfrm>
            <a:off x="7535824" y="2556932"/>
            <a:ext cx="3360771" cy="3318936"/>
          </a:xfrm>
        </p:spPr>
        <p:txBody>
          <a:bodyPr>
            <a:normAutofit/>
          </a:bodyPr>
          <a:lstStyle/>
          <a:p>
            <a:pPr>
              <a:lnSpc>
                <a:spcPct val="90000"/>
              </a:lnSpc>
            </a:pPr>
            <a:r>
              <a:rPr lang="en-US" sz="1500">
                <a:ea typeface="+mn-lt"/>
                <a:cs typeface="+mn-lt"/>
              </a:rPr>
              <a:t>To open a file in any but the default mode, you must supply both the file name and the open mode. This is necessary, for example, to open an existing file for write access without deleting the file.</a:t>
            </a:r>
          </a:p>
          <a:p>
            <a:pPr>
              <a:lnSpc>
                <a:spcPct val="90000"/>
              </a:lnSpc>
              <a:buSzPct val="114999"/>
            </a:pPr>
            <a:r>
              <a:rPr lang="en-US" sz="1500">
                <a:ea typeface="+mn-lt"/>
                <a:cs typeface="+mn-lt"/>
              </a:rPr>
              <a:t>In addition to the file name, you can pass a second argument for the open mode to the constructors and the open() method. The open mode is determined by using flags. A flag represents a single bit in a computer word. If the flag is raised, the bit in question will contain the value 1, with 0 representing all other cases.</a:t>
            </a:r>
          </a:p>
        </p:txBody>
      </p:sp>
      <p:pic>
        <p:nvPicPr>
          <p:cNvPr id="8" name="Picture 8" descr="Table&#10;&#10;Description automatically generated">
            <a:extLst>
              <a:ext uri="{FF2B5EF4-FFF2-40B4-BE49-F238E27FC236}">
                <a16:creationId xmlns:a16="http://schemas.microsoft.com/office/drawing/2014/main" id="{570DC5F6-CD57-A490-D601-7EF64A9946F9}"/>
              </a:ext>
            </a:extLst>
          </p:cNvPr>
          <p:cNvPicPr>
            <a:picLocks noChangeAspect="1"/>
          </p:cNvPicPr>
          <p:nvPr/>
        </p:nvPicPr>
        <p:blipFill>
          <a:blip r:embed="rId5"/>
          <a:stretch>
            <a:fillRect/>
          </a:stretch>
        </p:blipFill>
        <p:spPr>
          <a:xfrm>
            <a:off x="758277" y="1258143"/>
            <a:ext cx="6618050" cy="4055589"/>
          </a:xfrm>
          <a:prstGeom prst="rect">
            <a:avLst/>
          </a:prstGeom>
        </p:spPr>
      </p:pic>
    </p:spTree>
    <p:extLst>
      <p:ext uri="{BB962C8B-B14F-4D97-AF65-F5344CB8AC3E}">
        <p14:creationId xmlns:p14="http://schemas.microsoft.com/office/powerpoint/2010/main" val="902360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A2E80-2765-7A2E-B1CC-662682972959}"/>
              </a:ext>
            </a:extLst>
          </p:cNvPr>
          <p:cNvSpPr>
            <a:spLocks noGrp="1"/>
          </p:cNvSpPr>
          <p:nvPr>
            <p:ph type="title"/>
          </p:nvPr>
        </p:nvSpPr>
        <p:spPr/>
        <p:txBody>
          <a:bodyPr/>
          <a:lstStyle/>
          <a:p>
            <a:r>
              <a:rPr lang="en-US" dirty="0"/>
              <a:t>Open mode flags</a:t>
            </a:r>
          </a:p>
        </p:txBody>
      </p:sp>
      <p:sp>
        <p:nvSpPr>
          <p:cNvPr id="3" name="Content Placeholder 2">
            <a:extLst>
              <a:ext uri="{FF2B5EF4-FFF2-40B4-BE49-F238E27FC236}">
                <a16:creationId xmlns:a16="http://schemas.microsoft.com/office/drawing/2014/main" id="{1D286FDB-335E-1A59-06AA-20D0A190F510}"/>
              </a:ext>
            </a:extLst>
          </p:cNvPr>
          <p:cNvSpPr>
            <a:spLocks noGrp="1"/>
          </p:cNvSpPr>
          <p:nvPr>
            <p:ph idx="1"/>
          </p:nvPr>
        </p:nvSpPr>
        <p:spPr/>
        <p:txBody>
          <a:bodyPr>
            <a:normAutofit fontScale="70000" lnSpcReduction="20000"/>
          </a:bodyPr>
          <a:lstStyle/>
          <a:p>
            <a:r>
              <a:rPr lang="en-US" dirty="0">
                <a:ea typeface="+mn-lt"/>
                <a:cs typeface="+mn-lt"/>
              </a:rPr>
              <a:t>You can use the bit operator, |, to combine various flags. Either the flag </a:t>
            </a:r>
            <a:r>
              <a:rPr lang="en-US" dirty="0" err="1">
                <a:ea typeface="+mn-lt"/>
                <a:cs typeface="+mn-lt"/>
              </a:rPr>
              <a:t>ios</a:t>
            </a:r>
            <a:r>
              <a:rPr lang="en-US" dirty="0">
                <a:ea typeface="+mn-lt"/>
                <a:cs typeface="+mn-lt"/>
              </a:rPr>
              <a:t>::in or </a:t>
            </a:r>
            <a:r>
              <a:rPr lang="en-US" dirty="0" err="1">
                <a:ea typeface="+mn-lt"/>
                <a:cs typeface="+mn-lt"/>
              </a:rPr>
              <a:t>ios</a:t>
            </a:r>
            <a:r>
              <a:rPr lang="en-US" dirty="0">
                <a:ea typeface="+mn-lt"/>
                <a:cs typeface="+mn-lt"/>
              </a:rPr>
              <a:t>::out must be stated in all cases. If the flag </a:t>
            </a:r>
            <a:r>
              <a:rPr lang="en-US" dirty="0" err="1">
                <a:ea typeface="+mn-lt"/>
                <a:cs typeface="+mn-lt"/>
              </a:rPr>
              <a:t>ios</a:t>
            </a:r>
            <a:r>
              <a:rPr lang="en-US" dirty="0">
                <a:ea typeface="+mn-lt"/>
                <a:cs typeface="+mn-lt"/>
              </a:rPr>
              <a:t>::in is raised, the file must already exist. If the flag </a:t>
            </a:r>
            <a:r>
              <a:rPr lang="en-US" dirty="0" err="1">
                <a:ea typeface="+mn-lt"/>
                <a:cs typeface="+mn-lt"/>
              </a:rPr>
              <a:t>ios</a:t>
            </a:r>
            <a:r>
              <a:rPr lang="en-US" dirty="0">
                <a:ea typeface="+mn-lt"/>
                <a:cs typeface="+mn-lt"/>
              </a:rPr>
              <a:t>::in is not used, the file is created, if it does not already exist.</a:t>
            </a:r>
          </a:p>
          <a:p>
            <a:pPr>
              <a:buSzPct val="114999"/>
            </a:pPr>
            <a:endParaRPr lang="en-US" dirty="0"/>
          </a:p>
          <a:p>
            <a:pPr>
              <a:buSzPct val="114999"/>
            </a:pPr>
            <a:endParaRPr lang="en-US" dirty="0"/>
          </a:p>
          <a:p>
            <a:pPr>
              <a:buSzPct val="114999"/>
            </a:pPr>
            <a:endParaRPr lang="en-US" dirty="0">
              <a:ea typeface="+mn-lt"/>
              <a:cs typeface="+mn-lt"/>
            </a:endParaRPr>
          </a:p>
          <a:p>
            <a:pPr>
              <a:buSzPct val="114999"/>
            </a:pPr>
            <a:r>
              <a:rPr lang="en-US" dirty="0">
                <a:ea typeface="+mn-lt"/>
                <a:cs typeface="+mn-lt"/>
              </a:rPr>
              <a:t>This opens a file for writing at end-of-file. The file is created, if it does not already exist. The file will automatically grow after every write operation. </a:t>
            </a:r>
          </a:p>
          <a:p>
            <a:pPr>
              <a:buSzPct val="114999"/>
            </a:pPr>
            <a:r>
              <a:rPr lang="en-US" dirty="0">
                <a:ea typeface="+mn-lt"/>
                <a:cs typeface="+mn-lt"/>
              </a:rPr>
              <a:t>You can use the default mode for the </a:t>
            </a:r>
            <a:r>
              <a:rPr lang="en-US" dirty="0" err="1">
                <a:ea typeface="+mn-lt"/>
                <a:cs typeface="+mn-lt"/>
              </a:rPr>
              <a:t>fstream</a:t>
            </a:r>
            <a:r>
              <a:rPr lang="en-US" dirty="0">
                <a:ea typeface="+mn-lt"/>
                <a:cs typeface="+mn-lt"/>
              </a:rPr>
              <a:t> class, that is, </a:t>
            </a:r>
            <a:r>
              <a:rPr lang="en-US" dirty="0" err="1">
                <a:ea typeface="+mn-lt"/>
                <a:cs typeface="+mn-lt"/>
              </a:rPr>
              <a:t>ios</a:t>
            </a:r>
            <a:r>
              <a:rPr lang="en-US" dirty="0">
                <a:ea typeface="+mn-lt"/>
                <a:cs typeface="+mn-lt"/>
              </a:rPr>
              <a:t>::in | </a:t>
            </a:r>
            <a:r>
              <a:rPr lang="en-US" dirty="0" err="1">
                <a:ea typeface="+mn-lt"/>
                <a:cs typeface="+mn-lt"/>
              </a:rPr>
              <a:t>ios</a:t>
            </a:r>
            <a:r>
              <a:rPr lang="en-US" dirty="0">
                <a:ea typeface="+mn-lt"/>
                <a:cs typeface="+mn-lt"/>
              </a:rPr>
              <a:t>::out, to open an existing file for reading and writing. This so-called update mode is used for updating the information in a file and is often seen in conjunction with random file access.</a:t>
            </a:r>
            <a:endParaRPr lang="en-US"/>
          </a:p>
        </p:txBody>
      </p:sp>
      <p:pic>
        <p:nvPicPr>
          <p:cNvPr id="5" name="Picture 5">
            <a:extLst>
              <a:ext uri="{FF2B5EF4-FFF2-40B4-BE49-F238E27FC236}">
                <a16:creationId xmlns:a16="http://schemas.microsoft.com/office/drawing/2014/main" id="{5CC77B16-9C0C-7B7C-9976-BD8289A3CDBA}"/>
              </a:ext>
            </a:extLst>
          </p:cNvPr>
          <p:cNvPicPr>
            <a:picLocks noChangeAspect="1"/>
          </p:cNvPicPr>
          <p:nvPr/>
        </p:nvPicPr>
        <p:blipFill>
          <a:blip r:embed="rId2"/>
          <a:stretch>
            <a:fillRect/>
          </a:stretch>
        </p:blipFill>
        <p:spPr>
          <a:xfrm>
            <a:off x="1438012" y="3431454"/>
            <a:ext cx="9333689" cy="546325"/>
          </a:xfrm>
          <a:prstGeom prst="rect">
            <a:avLst/>
          </a:prstGeom>
        </p:spPr>
      </p:pic>
    </p:spTree>
    <p:extLst>
      <p:ext uri="{BB962C8B-B14F-4D97-AF65-F5344CB8AC3E}">
        <p14:creationId xmlns:p14="http://schemas.microsoft.com/office/powerpoint/2010/main" val="2655610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1577C-38EC-7619-6178-95253ACCA571}"/>
              </a:ext>
            </a:extLst>
          </p:cNvPr>
          <p:cNvSpPr>
            <a:spLocks noGrp="1"/>
          </p:cNvSpPr>
          <p:nvPr>
            <p:ph type="title"/>
          </p:nvPr>
        </p:nvSpPr>
        <p:spPr/>
        <p:txBody>
          <a:bodyPr/>
          <a:lstStyle/>
          <a:p>
            <a:r>
              <a:rPr lang="en-US" dirty="0">
                <a:ea typeface="+mj-lt"/>
                <a:cs typeface="+mj-lt"/>
              </a:rPr>
              <a:t>Error Handling</a:t>
            </a:r>
            <a:endParaRPr lang="en-US" dirty="0"/>
          </a:p>
        </p:txBody>
      </p:sp>
      <p:sp>
        <p:nvSpPr>
          <p:cNvPr id="3" name="Content Placeholder 2">
            <a:extLst>
              <a:ext uri="{FF2B5EF4-FFF2-40B4-BE49-F238E27FC236}">
                <a16:creationId xmlns:a16="http://schemas.microsoft.com/office/drawing/2014/main" id="{BED0315A-F58C-17D1-C55D-33B0B01A4453}"/>
              </a:ext>
            </a:extLst>
          </p:cNvPr>
          <p:cNvSpPr>
            <a:spLocks noGrp="1"/>
          </p:cNvSpPr>
          <p:nvPr>
            <p:ph idx="1"/>
          </p:nvPr>
        </p:nvSpPr>
        <p:spPr/>
        <p:txBody>
          <a:bodyPr>
            <a:normAutofit fontScale="70000" lnSpcReduction="20000"/>
          </a:bodyPr>
          <a:lstStyle/>
          <a:p>
            <a:r>
              <a:rPr lang="en-US" dirty="0">
                <a:ea typeface="+mn-lt"/>
                <a:cs typeface="+mn-lt"/>
              </a:rPr>
              <a:t>Errors can occur when opening a file. A user may not have the required access privileges, or the file you want to read may not exist. The state flag </a:t>
            </a:r>
            <a:r>
              <a:rPr lang="en-US" dirty="0" err="1">
                <a:ea typeface="+mn-lt"/>
                <a:cs typeface="+mn-lt"/>
              </a:rPr>
              <a:t>failbit</a:t>
            </a:r>
            <a:r>
              <a:rPr lang="en-US" dirty="0">
                <a:ea typeface="+mn-lt"/>
                <a:cs typeface="+mn-lt"/>
              </a:rPr>
              <a:t> of the </a:t>
            </a:r>
            <a:r>
              <a:rPr lang="en-US" dirty="0" err="1">
                <a:ea typeface="+mn-lt"/>
                <a:cs typeface="+mn-lt"/>
              </a:rPr>
              <a:t>ios</a:t>
            </a:r>
            <a:r>
              <a:rPr lang="en-US" dirty="0">
                <a:ea typeface="+mn-lt"/>
                <a:cs typeface="+mn-lt"/>
              </a:rPr>
              <a:t> base class is raised in this case. The flag can either be queried directly using the fail() method, or indirectly by querying the status of a file stream in an if condition.</a:t>
            </a:r>
          </a:p>
          <a:p>
            <a:pPr>
              <a:buSzPct val="114999"/>
            </a:pPr>
            <a:endParaRPr lang="en-US" dirty="0"/>
          </a:p>
          <a:p>
            <a:pPr>
              <a:buSzPct val="114999"/>
            </a:pPr>
            <a:endParaRPr lang="en-US" dirty="0"/>
          </a:p>
          <a:p>
            <a:pPr>
              <a:buSzPct val="114999"/>
            </a:pPr>
            <a:r>
              <a:rPr lang="en-US" dirty="0">
                <a:ea typeface="+mn-lt"/>
                <a:cs typeface="+mn-lt"/>
              </a:rPr>
              <a:t>The fail bit is also set if a read or write error occurs. If a read operation fails, the end of the current file may have been reached. To distinguish this normal behavior from a read error, you can use the </a:t>
            </a:r>
            <a:r>
              <a:rPr lang="en-US" dirty="0" err="1">
                <a:ea typeface="+mn-lt"/>
                <a:cs typeface="+mn-lt"/>
              </a:rPr>
              <a:t>eof</a:t>
            </a:r>
            <a:r>
              <a:rPr lang="en-US" dirty="0">
                <a:ea typeface="+mn-lt"/>
                <a:cs typeface="+mn-lt"/>
              </a:rPr>
              <a:t>() method (</a:t>
            </a:r>
            <a:r>
              <a:rPr lang="en-US" dirty="0" err="1">
                <a:ea typeface="+mn-lt"/>
                <a:cs typeface="+mn-lt"/>
              </a:rPr>
              <a:t>eof</a:t>
            </a:r>
            <a:r>
              <a:rPr lang="en-US" dirty="0">
                <a:ea typeface="+mn-lt"/>
                <a:cs typeface="+mn-lt"/>
              </a:rPr>
              <a:t> = end-of-file) to query the </a:t>
            </a:r>
            <a:r>
              <a:rPr lang="en-US" dirty="0" err="1">
                <a:ea typeface="+mn-lt"/>
                <a:cs typeface="+mn-lt"/>
              </a:rPr>
              <a:t>eof</a:t>
            </a:r>
            <a:r>
              <a:rPr lang="en-US" dirty="0">
                <a:ea typeface="+mn-lt"/>
                <a:cs typeface="+mn-lt"/>
              </a:rPr>
              <a:t> bit:</a:t>
            </a:r>
          </a:p>
          <a:p>
            <a:pPr>
              <a:buSzPct val="114999"/>
            </a:pPr>
            <a:endParaRPr lang="en-US" dirty="0"/>
          </a:p>
          <a:p>
            <a:pPr>
              <a:buSzPct val="114999"/>
            </a:pPr>
            <a:endParaRPr lang="en-US" dirty="0"/>
          </a:p>
          <a:p>
            <a:pPr>
              <a:buSzPct val="114999"/>
            </a:pPr>
            <a:r>
              <a:rPr lang="en-US" dirty="0">
                <a:ea typeface="+mn-lt"/>
                <a:cs typeface="+mn-lt"/>
              </a:rPr>
              <a:t>The </a:t>
            </a:r>
            <a:r>
              <a:rPr lang="en-US" dirty="0" err="1">
                <a:ea typeface="+mn-lt"/>
                <a:cs typeface="+mn-lt"/>
              </a:rPr>
              <a:t>eof</a:t>
            </a:r>
            <a:r>
              <a:rPr lang="en-US" dirty="0">
                <a:ea typeface="+mn-lt"/>
                <a:cs typeface="+mn-lt"/>
              </a:rPr>
              <a:t> bit is set if you try to carry on reading at the end of a file.</a:t>
            </a:r>
            <a:endParaRPr lang="en-US" dirty="0"/>
          </a:p>
        </p:txBody>
      </p:sp>
      <p:pic>
        <p:nvPicPr>
          <p:cNvPr id="5" name="Picture 5">
            <a:extLst>
              <a:ext uri="{FF2B5EF4-FFF2-40B4-BE49-F238E27FC236}">
                <a16:creationId xmlns:a16="http://schemas.microsoft.com/office/drawing/2014/main" id="{FA04643D-6E98-DDB5-8D2A-360D0ED51BAF}"/>
              </a:ext>
            </a:extLst>
          </p:cNvPr>
          <p:cNvPicPr>
            <a:picLocks noChangeAspect="1"/>
          </p:cNvPicPr>
          <p:nvPr/>
        </p:nvPicPr>
        <p:blipFill>
          <a:blip r:embed="rId2"/>
          <a:stretch>
            <a:fillRect/>
          </a:stretch>
        </p:blipFill>
        <p:spPr>
          <a:xfrm>
            <a:off x="1963126" y="3324488"/>
            <a:ext cx="8474412" cy="553695"/>
          </a:xfrm>
          <a:prstGeom prst="rect">
            <a:avLst/>
          </a:prstGeom>
        </p:spPr>
      </p:pic>
      <p:pic>
        <p:nvPicPr>
          <p:cNvPr id="6" name="Picture 6" descr="A picture containing text&#10;&#10;Description automatically generated">
            <a:extLst>
              <a:ext uri="{FF2B5EF4-FFF2-40B4-BE49-F238E27FC236}">
                <a16:creationId xmlns:a16="http://schemas.microsoft.com/office/drawing/2014/main" id="{6C7EDBD7-BDC9-0882-94D0-1A80163CDCCF}"/>
              </a:ext>
            </a:extLst>
          </p:cNvPr>
          <p:cNvPicPr>
            <a:picLocks noChangeAspect="1"/>
          </p:cNvPicPr>
          <p:nvPr/>
        </p:nvPicPr>
        <p:blipFill>
          <a:blip r:embed="rId3"/>
          <a:stretch>
            <a:fillRect/>
          </a:stretch>
        </p:blipFill>
        <p:spPr>
          <a:xfrm>
            <a:off x="2057400" y="4729276"/>
            <a:ext cx="8387644" cy="687339"/>
          </a:xfrm>
          <a:prstGeom prst="rect">
            <a:avLst/>
          </a:prstGeom>
        </p:spPr>
      </p:pic>
    </p:spTree>
    <p:extLst>
      <p:ext uri="{BB962C8B-B14F-4D97-AF65-F5344CB8AC3E}">
        <p14:creationId xmlns:p14="http://schemas.microsoft.com/office/powerpoint/2010/main" val="1943098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1054A-7559-2328-61BF-AB0D281ADF19}"/>
              </a:ext>
            </a:extLst>
          </p:cNvPr>
          <p:cNvSpPr>
            <a:spLocks noGrp="1"/>
          </p:cNvSpPr>
          <p:nvPr>
            <p:ph type="title"/>
          </p:nvPr>
        </p:nvSpPr>
        <p:spPr/>
        <p:txBody>
          <a:bodyPr/>
          <a:lstStyle/>
          <a:p>
            <a:r>
              <a:rPr lang="en-US" dirty="0"/>
              <a:t>Closing files</a:t>
            </a:r>
          </a:p>
        </p:txBody>
      </p:sp>
      <p:sp>
        <p:nvSpPr>
          <p:cNvPr id="3" name="Content Placeholder 2">
            <a:extLst>
              <a:ext uri="{FF2B5EF4-FFF2-40B4-BE49-F238E27FC236}">
                <a16:creationId xmlns:a16="http://schemas.microsoft.com/office/drawing/2014/main" id="{4460E32A-9E02-21D2-819A-09CC6C042405}"/>
              </a:ext>
            </a:extLst>
          </p:cNvPr>
          <p:cNvSpPr>
            <a:spLocks noGrp="1"/>
          </p:cNvSpPr>
          <p:nvPr>
            <p:ph idx="1"/>
          </p:nvPr>
        </p:nvSpPr>
        <p:spPr/>
        <p:txBody>
          <a:bodyPr>
            <a:normAutofit lnSpcReduction="10000"/>
          </a:bodyPr>
          <a:lstStyle/>
          <a:p>
            <a:r>
              <a:rPr lang="en-US" dirty="0">
                <a:ea typeface="+mn-lt"/>
                <a:cs typeface="+mn-lt"/>
              </a:rPr>
              <a:t>After you have completed file manipulation, the file should always be closed for the following reasons: </a:t>
            </a:r>
          </a:p>
          <a:p>
            <a:pPr lvl="1">
              <a:buSzPct val="114999"/>
            </a:pPr>
            <a:r>
              <a:rPr lang="en-US" dirty="0">
                <a:ea typeface="+mn-lt"/>
                <a:cs typeface="+mn-lt"/>
              </a:rPr>
              <a:t>data may be lost, if for some reason the program is not terminated correctly </a:t>
            </a:r>
          </a:p>
          <a:p>
            <a:pPr lvl="1">
              <a:buSzPct val="114999"/>
            </a:pPr>
            <a:r>
              <a:rPr lang="en-US" dirty="0">
                <a:ea typeface="+mn-lt"/>
                <a:cs typeface="+mn-lt"/>
              </a:rPr>
              <a:t>there is a limit to the number of files that a program can open simultaneously. </a:t>
            </a:r>
            <a:endParaRPr lang="en-US">
              <a:ea typeface="+mn-lt"/>
              <a:cs typeface="+mn-lt"/>
            </a:endParaRPr>
          </a:p>
          <a:p>
            <a:pPr>
              <a:buSzPct val="114999"/>
            </a:pPr>
            <a:r>
              <a:rPr lang="en-US" dirty="0">
                <a:ea typeface="+mn-lt"/>
                <a:cs typeface="+mn-lt"/>
              </a:rPr>
              <a:t>A program that terminates correctly will automatically close any open files before exiting. A file stream destructor will also close a file referenced by a stream. However, if the file is no longer in use before this point, you should close the file explicitly</a:t>
            </a:r>
            <a:endParaRPr lang="en-US"/>
          </a:p>
        </p:txBody>
      </p:sp>
    </p:spTree>
    <p:extLst>
      <p:ext uri="{BB962C8B-B14F-4D97-AF65-F5344CB8AC3E}">
        <p14:creationId xmlns:p14="http://schemas.microsoft.com/office/powerpoint/2010/main" val="208922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48F21-96DD-4972-BBDA-21198ABCCFAF}"/>
              </a:ext>
            </a:extLst>
          </p:cNvPr>
          <p:cNvSpPr>
            <a:spLocks noGrp="1"/>
          </p:cNvSpPr>
          <p:nvPr>
            <p:ph type="title"/>
          </p:nvPr>
        </p:nvSpPr>
        <p:spPr/>
        <p:txBody>
          <a:bodyPr/>
          <a:lstStyle/>
          <a:p>
            <a:r>
              <a:rPr lang="en-US" dirty="0">
                <a:ea typeface="+mj-lt"/>
                <a:cs typeface="+mj-lt"/>
              </a:rPr>
              <a:t>Methods close() and </a:t>
            </a:r>
            <a:r>
              <a:rPr lang="en-US" dirty="0" err="1">
                <a:ea typeface="+mj-lt"/>
                <a:cs typeface="+mj-lt"/>
              </a:rPr>
              <a:t>is_open</a:t>
            </a:r>
            <a:r>
              <a:rPr lang="en-US" dirty="0">
                <a:ea typeface="+mj-lt"/>
                <a:cs typeface="+mj-lt"/>
              </a:rPr>
              <a:t>()</a:t>
            </a:r>
            <a:endParaRPr lang="en-US" dirty="0"/>
          </a:p>
        </p:txBody>
      </p:sp>
      <p:sp>
        <p:nvSpPr>
          <p:cNvPr id="3" name="Content Placeholder 2">
            <a:extLst>
              <a:ext uri="{FF2B5EF4-FFF2-40B4-BE49-F238E27FC236}">
                <a16:creationId xmlns:a16="http://schemas.microsoft.com/office/drawing/2014/main" id="{FEB2E4BB-E8B9-A174-750B-822F3E9B1877}"/>
              </a:ext>
            </a:extLst>
          </p:cNvPr>
          <p:cNvSpPr>
            <a:spLocks noGrp="1"/>
          </p:cNvSpPr>
          <p:nvPr>
            <p:ph idx="1"/>
          </p:nvPr>
        </p:nvSpPr>
        <p:spPr/>
        <p:txBody>
          <a:bodyPr>
            <a:normAutofit fontScale="85000" lnSpcReduction="20000"/>
          </a:bodyPr>
          <a:lstStyle/>
          <a:p>
            <a:r>
              <a:rPr lang="en-US" dirty="0">
                <a:ea typeface="+mn-lt"/>
                <a:cs typeface="+mn-lt"/>
              </a:rPr>
              <a:t>Each of the file stream classes contains a definition of a void type method called close(), which is used to close the file belonging to the stream.</a:t>
            </a:r>
          </a:p>
          <a:p>
            <a:pPr>
              <a:buSzPct val="114999"/>
            </a:pPr>
            <a:endParaRPr lang="en-US" dirty="0"/>
          </a:p>
          <a:p>
            <a:pPr>
              <a:buSzPct val="114999"/>
            </a:pPr>
            <a:endParaRPr lang="en-US" dirty="0"/>
          </a:p>
          <a:p>
            <a:pPr>
              <a:buSzPct val="114999"/>
            </a:pPr>
            <a:r>
              <a:rPr lang="en-US" dirty="0">
                <a:ea typeface="+mn-lt"/>
                <a:cs typeface="+mn-lt"/>
              </a:rPr>
              <a:t>However, the file stream continues to exist. It is therefore possible to use the stream to open and manipulate another file. If you are not sure whether a file stream is currently accessing a file, you can always perform a test using the </a:t>
            </a:r>
            <a:r>
              <a:rPr lang="en-US" dirty="0" err="1">
                <a:ea typeface="+mn-lt"/>
                <a:cs typeface="+mn-lt"/>
              </a:rPr>
              <a:t>is_open</a:t>
            </a:r>
            <a:r>
              <a:rPr lang="en-US" dirty="0">
                <a:ea typeface="+mn-lt"/>
                <a:cs typeface="+mn-lt"/>
              </a:rPr>
              <a:t>() method . In the case of the </a:t>
            </a:r>
            <a:r>
              <a:rPr lang="en-US" dirty="0" err="1">
                <a:ea typeface="+mn-lt"/>
                <a:cs typeface="+mn-lt"/>
              </a:rPr>
              <a:t>myfile</a:t>
            </a:r>
            <a:r>
              <a:rPr lang="en-US" dirty="0">
                <a:ea typeface="+mn-lt"/>
                <a:cs typeface="+mn-lt"/>
              </a:rPr>
              <a:t> file stream, the test is as follows:</a:t>
            </a:r>
          </a:p>
          <a:p>
            <a:pPr>
              <a:buSzPct val="114999"/>
            </a:pPr>
            <a:endParaRPr lang="en-US" dirty="0"/>
          </a:p>
          <a:p>
            <a:pPr>
              <a:buSzPct val="114999"/>
            </a:pPr>
            <a:r>
              <a:rPr lang="en-US" dirty="0"/>
              <a:t>.</a:t>
            </a:r>
          </a:p>
        </p:txBody>
      </p:sp>
      <p:pic>
        <p:nvPicPr>
          <p:cNvPr id="5" name="Picture 5" descr="A picture containing text&#10;&#10;Description automatically generated">
            <a:extLst>
              <a:ext uri="{FF2B5EF4-FFF2-40B4-BE49-F238E27FC236}">
                <a16:creationId xmlns:a16="http://schemas.microsoft.com/office/drawing/2014/main" id="{2E347BAF-BE51-631E-B224-A84FEADD597A}"/>
              </a:ext>
            </a:extLst>
          </p:cNvPr>
          <p:cNvPicPr>
            <a:picLocks noChangeAspect="1"/>
          </p:cNvPicPr>
          <p:nvPr/>
        </p:nvPicPr>
        <p:blipFill>
          <a:blip r:embed="rId2"/>
          <a:stretch>
            <a:fillRect/>
          </a:stretch>
        </p:blipFill>
        <p:spPr>
          <a:xfrm>
            <a:off x="4724400" y="3187371"/>
            <a:ext cx="2743200" cy="483258"/>
          </a:xfrm>
          <a:prstGeom prst="rect">
            <a:avLst/>
          </a:prstGeom>
        </p:spPr>
      </p:pic>
      <p:pic>
        <p:nvPicPr>
          <p:cNvPr id="6" name="Picture 6" descr="A picture containing text&#10;&#10;Description automatically generated">
            <a:extLst>
              <a:ext uri="{FF2B5EF4-FFF2-40B4-BE49-F238E27FC236}">
                <a16:creationId xmlns:a16="http://schemas.microsoft.com/office/drawing/2014/main" id="{5A884F67-FBB0-ADA3-195E-CD20FEDD0E9D}"/>
              </a:ext>
            </a:extLst>
          </p:cNvPr>
          <p:cNvPicPr>
            <a:picLocks noChangeAspect="1"/>
          </p:cNvPicPr>
          <p:nvPr/>
        </p:nvPicPr>
        <p:blipFill>
          <a:blip r:embed="rId3"/>
          <a:stretch>
            <a:fillRect/>
          </a:stretch>
        </p:blipFill>
        <p:spPr>
          <a:xfrm>
            <a:off x="2168487" y="5218234"/>
            <a:ext cx="7850220" cy="751242"/>
          </a:xfrm>
          <a:prstGeom prst="rect">
            <a:avLst/>
          </a:prstGeom>
        </p:spPr>
      </p:pic>
    </p:spTree>
    <p:extLst>
      <p:ext uri="{BB962C8B-B14F-4D97-AF65-F5344CB8AC3E}">
        <p14:creationId xmlns:p14="http://schemas.microsoft.com/office/powerpoint/2010/main" val="3865890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33795-7AF3-A4BF-1DE0-8225DDB95290}"/>
              </a:ext>
            </a:extLst>
          </p:cNvPr>
          <p:cNvSpPr>
            <a:spLocks noGrp="1"/>
          </p:cNvSpPr>
          <p:nvPr>
            <p:ph type="title"/>
          </p:nvPr>
        </p:nvSpPr>
        <p:spPr/>
        <p:txBody>
          <a:bodyPr/>
          <a:lstStyle/>
          <a:p>
            <a:r>
              <a:rPr lang="en-US" dirty="0">
                <a:ea typeface="+mj-lt"/>
                <a:cs typeface="+mj-lt"/>
              </a:rPr>
              <a:t>The exit() Function</a:t>
            </a:r>
            <a:endParaRPr lang="en-US" dirty="0"/>
          </a:p>
        </p:txBody>
      </p:sp>
      <p:sp>
        <p:nvSpPr>
          <p:cNvPr id="3" name="Content Placeholder 2">
            <a:extLst>
              <a:ext uri="{FF2B5EF4-FFF2-40B4-BE49-F238E27FC236}">
                <a16:creationId xmlns:a16="http://schemas.microsoft.com/office/drawing/2014/main" id="{1534B56C-538D-498B-9045-E01680258F2F}"/>
              </a:ext>
            </a:extLst>
          </p:cNvPr>
          <p:cNvSpPr>
            <a:spLocks noGrp="1"/>
          </p:cNvSpPr>
          <p:nvPr>
            <p:ph idx="1"/>
          </p:nvPr>
        </p:nvSpPr>
        <p:spPr/>
        <p:txBody>
          <a:bodyPr>
            <a:normAutofit fontScale="92500" lnSpcReduction="10000"/>
          </a:bodyPr>
          <a:lstStyle/>
          <a:p>
            <a:r>
              <a:rPr lang="en-US" dirty="0">
                <a:ea typeface="+mn-lt"/>
                <a:cs typeface="+mn-lt"/>
              </a:rPr>
              <a:t>Open files are also closed when you call the global function exit(). The actual reason for using this function is to terminate a program in an orderly manner and return an error code to the calling process.</a:t>
            </a:r>
          </a:p>
          <a:p>
            <a:pPr>
              <a:buSzPct val="114999"/>
            </a:pPr>
            <a:endParaRPr lang="en-US" dirty="0"/>
          </a:p>
          <a:p>
            <a:pPr>
              <a:buSzPct val="114999"/>
            </a:pPr>
            <a:endParaRPr lang="en-US" dirty="0"/>
          </a:p>
          <a:p>
            <a:pPr>
              <a:buSzPct val="114999"/>
            </a:pPr>
            <a:r>
              <a:rPr lang="en-US" dirty="0">
                <a:ea typeface="+mn-lt"/>
                <a:cs typeface="+mn-lt"/>
              </a:rPr>
              <a:t>The calling process, to which the status error code is passed for evaluation, will often be the command interpreter—a Unix shell, for example. Successful program execution normally produces the error code 0. The statement return n; is thus equivalent to the statement exit(n); when used in the main() function.</a:t>
            </a:r>
            <a:endParaRPr lang="en-US" dirty="0"/>
          </a:p>
        </p:txBody>
      </p:sp>
      <p:pic>
        <p:nvPicPr>
          <p:cNvPr id="4" name="Picture 4">
            <a:extLst>
              <a:ext uri="{FF2B5EF4-FFF2-40B4-BE49-F238E27FC236}">
                <a16:creationId xmlns:a16="http://schemas.microsoft.com/office/drawing/2014/main" id="{50F2174B-5D82-4936-0319-EE53C2F46A26}"/>
              </a:ext>
            </a:extLst>
          </p:cNvPr>
          <p:cNvPicPr>
            <a:picLocks noChangeAspect="1"/>
          </p:cNvPicPr>
          <p:nvPr/>
        </p:nvPicPr>
        <p:blipFill>
          <a:blip r:embed="rId2"/>
          <a:stretch>
            <a:fillRect/>
          </a:stretch>
        </p:blipFill>
        <p:spPr>
          <a:xfrm>
            <a:off x="2703209" y="3693101"/>
            <a:ext cx="6454422" cy="597083"/>
          </a:xfrm>
          <a:prstGeom prst="rect">
            <a:avLst/>
          </a:prstGeom>
        </p:spPr>
      </p:pic>
    </p:spTree>
    <p:extLst>
      <p:ext uri="{BB962C8B-B14F-4D97-AF65-F5344CB8AC3E}">
        <p14:creationId xmlns:p14="http://schemas.microsoft.com/office/powerpoint/2010/main" val="2494004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AEBC9-9137-58BF-44E2-D8690F22A5F1}"/>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210D8DB2-D6AA-8A87-622B-ACFB64C3B3BE}"/>
              </a:ext>
            </a:extLst>
          </p:cNvPr>
          <p:cNvSpPr>
            <a:spLocks noGrp="1"/>
          </p:cNvSpPr>
          <p:nvPr>
            <p:ph idx="1"/>
          </p:nvPr>
        </p:nvSpPr>
        <p:spPr/>
        <p:txBody>
          <a:bodyPr/>
          <a:lstStyle/>
          <a:p>
            <a:r>
              <a:rPr lang="en-US" dirty="0"/>
              <a:t>Let's get to coding!</a:t>
            </a:r>
          </a:p>
        </p:txBody>
      </p:sp>
    </p:spTree>
    <p:extLst>
      <p:ext uri="{BB962C8B-B14F-4D97-AF65-F5344CB8AC3E}">
        <p14:creationId xmlns:p14="http://schemas.microsoft.com/office/powerpoint/2010/main" val="2717584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9D8A7-04D1-0331-7E8A-A1D4F4401D42}"/>
              </a:ext>
            </a:extLst>
          </p:cNvPr>
          <p:cNvSpPr>
            <a:spLocks noGrp="1"/>
          </p:cNvSpPr>
          <p:nvPr>
            <p:ph type="title"/>
          </p:nvPr>
        </p:nvSpPr>
        <p:spPr/>
        <p:txBody>
          <a:bodyPr/>
          <a:lstStyle/>
          <a:p>
            <a:r>
              <a:rPr lang="en-US" dirty="0"/>
              <a:t>File Operations</a:t>
            </a:r>
          </a:p>
        </p:txBody>
      </p:sp>
      <p:sp>
        <p:nvSpPr>
          <p:cNvPr id="3" name="Content Placeholder 2">
            <a:extLst>
              <a:ext uri="{FF2B5EF4-FFF2-40B4-BE49-F238E27FC236}">
                <a16:creationId xmlns:a16="http://schemas.microsoft.com/office/drawing/2014/main" id="{7C979C65-25C9-10C1-6EA2-194C84405A05}"/>
              </a:ext>
            </a:extLst>
          </p:cNvPr>
          <p:cNvSpPr>
            <a:spLocks noGrp="1"/>
          </p:cNvSpPr>
          <p:nvPr>
            <p:ph idx="1"/>
          </p:nvPr>
        </p:nvSpPr>
        <p:spPr>
          <a:xfrm>
            <a:off x="1295401" y="2556932"/>
            <a:ext cx="9601196" cy="3626978"/>
          </a:xfrm>
        </p:spPr>
        <p:txBody>
          <a:bodyPr>
            <a:normAutofit fontScale="77500" lnSpcReduction="20000"/>
          </a:bodyPr>
          <a:lstStyle/>
          <a:p>
            <a:r>
              <a:rPr lang="en-US" dirty="0">
                <a:ea typeface="+mn-lt"/>
                <a:cs typeface="+mn-lt"/>
              </a:rPr>
              <a:t>Single characters or character strings can be written to text files just like they can be output on screen. However, it is common practice to store records in files. A record contains data that forms a logical unit, such as the human resource information for a person. A write operation stores a record in a file, that is, the existing record in the file is updated or a new record is added. When you read a record, this record is taken from the file and copied to the data structure of a program. </a:t>
            </a:r>
          </a:p>
          <a:p>
            <a:pPr>
              <a:buSzPct val="114999"/>
            </a:pPr>
            <a:r>
              <a:rPr lang="en-US" dirty="0">
                <a:ea typeface="+mn-lt"/>
                <a:cs typeface="+mn-lt"/>
              </a:rPr>
              <a:t>Objects can be put into permanent storage using similar techniques. However, this normally involves more than just storing an object’s data. You also need to ensure that the object can be correctly reconstructed when it is read, and this in turn involves storing type information and references to other objects. </a:t>
            </a:r>
          </a:p>
          <a:p>
            <a:pPr>
              <a:buSzPct val="114999"/>
            </a:pPr>
            <a:r>
              <a:rPr lang="en-US" dirty="0">
                <a:ea typeface="+mn-lt"/>
                <a:cs typeface="+mn-lt"/>
              </a:rPr>
              <a:t>External mass storage media, such as hard disks, are normally block-oriented—that is, data is transferred in blocks whose size is a multiple of 512 bytes. Efficient and easy file management thus implies putting the data you need to store into temporary storage in main memory, in a so-called </a:t>
            </a:r>
            <a:r>
              <a:rPr lang="en-US" b="1" dirty="0">
                <a:ea typeface="+mn-lt"/>
                <a:cs typeface="+mn-lt"/>
              </a:rPr>
              <a:t>file buffer</a:t>
            </a:r>
            <a:endParaRPr lang="en-US" b="1"/>
          </a:p>
        </p:txBody>
      </p:sp>
    </p:spTree>
    <p:extLst>
      <p:ext uri="{BB962C8B-B14F-4D97-AF65-F5344CB8AC3E}">
        <p14:creationId xmlns:p14="http://schemas.microsoft.com/office/powerpoint/2010/main" val="2375919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FA7C2-8854-D723-81A6-8F303287BD40}"/>
              </a:ext>
            </a:extLst>
          </p:cNvPr>
          <p:cNvSpPr>
            <a:spLocks noGrp="1"/>
          </p:cNvSpPr>
          <p:nvPr>
            <p:ph type="title"/>
          </p:nvPr>
        </p:nvSpPr>
        <p:spPr/>
        <p:txBody>
          <a:bodyPr/>
          <a:lstStyle/>
          <a:p>
            <a:r>
              <a:rPr lang="en-US" dirty="0"/>
              <a:t>File positions</a:t>
            </a:r>
          </a:p>
        </p:txBody>
      </p:sp>
      <p:sp>
        <p:nvSpPr>
          <p:cNvPr id="3" name="Content Placeholder 2">
            <a:extLst>
              <a:ext uri="{FF2B5EF4-FFF2-40B4-BE49-F238E27FC236}">
                <a16:creationId xmlns:a16="http://schemas.microsoft.com/office/drawing/2014/main" id="{CB800715-35D9-3293-4670-635CCE2818B7}"/>
              </a:ext>
            </a:extLst>
          </p:cNvPr>
          <p:cNvSpPr>
            <a:spLocks noGrp="1"/>
          </p:cNvSpPr>
          <p:nvPr>
            <p:ph idx="1"/>
          </p:nvPr>
        </p:nvSpPr>
        <p:spPr/>
        <p:txBody>
          <a:bodyPr>
            <a:normAutofit fontScale="70000" lnSpcReduction="20000"/>
          </a:bodyPr>
          <a:lstStyle/>
          <a:p>
            <a:r>
              <a:rPr lang="en-US" dirty="0">
                <a:ea typeface="+mn-lt"/>
                <a:cs typeface="+mn-lt"/>
              </a:rPr>
              <a:t>From the viewpoint of a C++ program, a file is simply a long byte array. The structure of the file, using records for example, is entirely the programmer’s responsibility, allowing for a maximum degree of flexibility. </a:t>
            </a:r>
          </a:p>
          <a:p>
            <a:pPr>
              <a:buSzPct val="114999"/>
            </a:pPr>
            <a:r>
              <a:rPr lang="en-US" dirty="0">
                <a:ea typeface="+mn-lt"/>
                <a:cs typeface="+mn-lt"/>
              </a:rPr>
              <a:t>Every character in a file occupies a byte position. The first byte occupies position 0, the second byte position 1, and so on. The current file position is the position of the byte that will be read or written next. Each byte that is transferred automatically increases the current file position by 1. </a:t>
            </a:r>
          </a:p>
          <a:p>
            <a:pPr>
              <a:buSzPct val="114999"/>
            </a:pPr>
            <a:r>
              <a:rPr lang="en-US" dirty="0">
                <a:ea typeface="+mn-lt"/>
                <a:cs typeface="+mn-lt"/>
              </a:rPr>
              <a:t>In the case of </a:t>
            </a:r>
            <a:r>
              <a:rPr lang="en-US" b="1" dirty="0">
                <a:ea typeface="+mn-lt"/>
                <a:cs typeface="+mn-lt"/>
              </a:rPr>
              <a:t>sequential access</a:t>
            </a:r>
            <a:r>
              <a:rPr lang="en-US" dirty="0">
                <a:ea typeface="+mn-lt"/>
                <a:cs typeface="+mn-lt"/>
              </a:rPr>
              <a:t>, the data is read or written byte by byte in a fixed order. The first read operation starts at the beginning of the file. If you need access to some piece of information in a file, you must read the file content from start to finish. Write operations can create a new file, overwrite an existing file, or append new data to an existing file. </a:t>
            </a:r>
            <a:endParaRPr lang="en-US">
              <a:ea typeface="+mn-lt"/>
              <a:cs typeface="+mn-lt"/>
            </a:endParaRPr>
          </a:p>
          <a:p>
            <a:pPr>
              <a:buSzPct val="114999"/>
            </a:pPr>
            <a:r>
              <a:rPr lang="en-US" dirty="0">
                <a:ea typeface="+mn-lt"/>
                <a:cs typeface="+mn-lt"/>
              </a:rPr>
              <a:t>Easy access to given data in a file implies being able to set the current file position as required. This technique is known as </a:t>
            </a:r>
            <a:r>
              <a:rPr lang="en-US" b="1" dirty="0">
                <a:ea typeface="+mn-lt"/>
                <a:cs typeface="+mn-lt"/>
              </a:rPr>
              <a:t>random file access </a:t>
            </a:r>
            <a:r>
              <a:rPr lang="en-US" dirty="0">
                <a:ea typeface="+mn-lt"/>
                <a:cs typeface="+mn-lt"/>
              </a:rPr>
              <a:t>and will be discussed in one of the following chapters.</a:t>
            </a:r>
            <a:endParaRPr lang="en-US"/>
          </a:p>
        </p:txBody>
      </p:sp>
    </p:spTree>
    <p:extLst>
      <p:ext uri="{BB962C8B-B14F-4D97-AF65-F5344CB8AC3E}">
        <p14:creationId xmlns:p14="http://schemas.microsoft.com/office/powerpoint/2010/main" val="42506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4B724F6-BED0-49D7-3AAA-3039A28BD715}"/>
              </a:ext>
            </a:extLst>
          </p:cNvPr>
          <p:cNvSpPr>
            <a:spLocks noGrp="1"/>
          </p:cNvSpPr>
          <p:nvPr>
            <p:ph type="title"/>
          </p:nvPr>
        </p:nvSpPr>
        <p:spPr>
          <a:xfrm>
            <a:off x="929140" y="745787"/>
            <a:ext cx="2835464" cy="606358"/>
          </a:xfrm>
        </p:spPr>
        <p:txBody>
          <a:bodyPr anchor="b">
            <a:normAutofit/>
          </a:bodyPr>
          <a:lstStyle/>
          <a:p>
            <a:r>
              <a:rPr lang="en-US" sz="2800">
                <a:solidFill>
                  <a:srgbClr val="262626"/>
                </a:solidFill>
              </a:rPr>
              <a:t>File Streams</a:t>
            </a:r>
          </a:p>
        </p:txBody>
      </p:sp>
      <p:sp>
        <p:nvSpPr>
          <p:cNvPr id="3" name="Content Placeholder 2">
            <a:extLst>
              <a:ext uri="{FF2B5EF4-FFF2-40B4-BE49-F238E27FC236}">
                <a16:creationId xmlns:a16="http://schemas.microsoft.com/office/drawing/2014/main" id="{58AE416F-0471-7075-9C1C-30F747AB84B3}"/>
              </a:ext>
            </a:extLst>
          </p:cNvPr>
          <p:cNvSpPr>
            <a:spLocks noGrp="1"/>
          </p:cNvSpPr>
          <p:nvPr>
            <p:ph idx="1"/>
          </p:nvPr>
        </p:nvSpPr>
        <p:spPr>
          <a:xfrm>
            <a:off x="848078" y="1352323"/>
            <a:ext cx="3175931" cy="4873378"/>
          </a:xfrm>
        </p:spPr>
        <p:txBody>
          <a:bodyPr>
            <a:normAutofit/>
          </a:bodyPr>
          <a:lstStyle/>
          <a:p>
            <a:pPr>
              <a:lnSpc>
                <a:spcPct val="90000"/>
              </a:lnSpc>
            </a:pPr>
            <a:r>
              <a:rPr lang="en-US" sz="1800" dirty="0">
                <a:solidFill>
                  <a:srgbClr val="262626"/>
                </a:solidFill>
                <a:ea typeface="+mn-lt"/>
                <a:cs typeface="+mn-lt"/>
              </a:rPr>
              <a:t>C++ provides various standard classes for file management. These so-called file stream classes allow for easy file handling. As a programmer you will not need to concern yourself with file buffer management or system specifics. </a:t>
            </a:r>
          </a:p>
          <a:p>
            <a:pPr>
              <a:lnSpc>
                <a:spcPct val="90000"/>
              </a:lnSpc>
              <a:buSzPct val="114999"/>
            </a:pPr>
            <a:r>
              <a:rPr lang="en-US" sz="1800" dirty="0">
                <a:solidFill>
                  <a:srgbClr val="262626"/>
                </a:solidFill>
                <a:ea typeface="+mn-lt"/>
                <a:cs typeface="+mn-lt"/>
              </a:rPr>
              <a:t>Since the file stream classes have been standardized, you can use them to develop portable C++ programs. One program can thus process files on a Windows NT or UNIX platform. You simply need to recompile the program for each platform you use.</a:t>
            </a:r>
            <a:endParaRPr lang="en-US" sz="1800" dirty="0">
              <a:solidFill>
                <a:srgbClr val="262626"/>
              </a:solidFill>
            </a:endParaRPr>
          </a:p>
        </p:txBody>
      </p:sp>
      <p:sp useBgFill="1">
        <p:nvSpPr>
          <p:cNvPr id="15" name="Rectangle 14">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994A643C-F723-E369-8633-0A7D5E46EB1E}"/>
              </a:ext>
            </a:extLst>
          </p:cNvPr>
          <p:cNvPicPr>
            <a:picLocks noChangeAspect="1"/>
          </p:cNvPicPr>
          <p:nvPr/>
        </p:nvPicPr>
        <p:blipFill>
          <a:blip r:embed="rId3"/>
          <a:stretch>
            <a:fillRect/>
          </a:stretch>
        </p:blipFill>
        <p:spPr>
          <a:xfrm>
            <a:off x="5781141" y="107007"/>
            <a:ext cx="5780472" cy="6746961"/>
          </a:xfrm>
          <a:prstGeom prst="rect">
            <a:avLst/>
          </a:prstGeom>
        </p:spPr>
      </p:pic>
    </p:spTree>
    <p:extLst>
      <p:ext uri="{BB962C8B-B14F-4D97-AF65-F5344CB8AC3E}">
        <p14:creationId xmlns:p14="http://schemas.microsoft.com/office/powerpoint/2010/main" val="3936290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63218-8937-A259-08B4-A47E7818C15C}"/>
              </a:ext>
            </a:extLst>
          </p:cNvPr>
          <p:cNvSpPr>
            <a:spLocks noGrp="1"/>
          </p:cNvSpPr>
          <p:nvPr>
            <p:ph type="title"/>
          </p:nvPr>
        </p:nvSpPr>
        <p:spPr/>
        <p:txBody>
          <a:bodyPr>
            <a:normAutofit fontScale="90000"/>
          </a:bodyPr>
          <a:lstStyle/>
          <a:p>
            <a:r>
              <a:rPr lang="en-US" dirty="0">
                <a:ea typeface="+mj-lt"/>
                <a:cs typeface="+mj-lt"/>
              </a:rPr>
              <a:t>The File Stream Classes in the iostream Library</a:t>
            </a:r>
            <a:endParaRPr lang="en-US" dirty="0"/>
          </a:p>
        </p:txBody>
      </p:sp>
      <p:sp>
        <p:nvSpPr>
          <p:cNvPr id="3" name="Content Placeholder 2">
            <a:extLst>
              <a:ext uri="{FF2B5EF4-FFF2-40B4-BE49-F238E27FC236}">
                <a16:creationId xmlns:a16="http://schemas.microsoft.com/office/drawing/2014/main" id="{F89C8416-A0BB-B69B-034B-FC56EDDFCAFF}"/>
              </a:ext>
            </a:extLst>
          </p:cNvPr>
          <p:cNvSpPr>
            <a:spLocks noGrp="1"/>
          </p:cNvSpPr>
          <p:nvPr>
            <p:ph idx="1"/>
          </p:nvPr>
        </p:nvSpPr>
        <p:spPr/>
        <p:txBody>
          <a:bodyPr>
            <a:normAutofit fontScale="92500"/>
          </a:bodyPr>
          <a:lstStyle/>
          <a:p>
            <a:r>
              <a:rPr lang="en-US" dirty="0">
                <a:ea typeface="+mn-lt"/>
                <a:cs typeface="+mn-lt"/>
              </a:rPr>
              <a:t>The class hierarchy on the opposite page shows that the file stream classes contain the stream classes, with which you are already familiar, as base classes: </a:t>
            </a:r>
            <a:endParaRPr lang="en-US">
              <a:ea typeface="+mn-lt"/>
              <a:cs typeface="+mn-lt"/>
            </a:endParaRPr>
          </a:p>
          <a:p>
            <a:pPr lvl="1">
              <a:buSzPct val="114999"/>
            </a:pPr>
            <a:r>
              <a:rPr lang="en-US" dirty="0">
                <a:ea typeface="+mn-lt"/>
                <a:cs typeface="+mn-lt"/>
              </a:rPr>
              <a:t>the </a:t>
            </a:r>
            <a:r>
              <a:rPr lang="en-US" dirty="0" err="1">
                <a:ea typeface="+mn-lt"/>
                <a:cs typeface="+mn-lt"/>
              </a:rPr>
              <a:t>ifstream</a:t>
            </a:r>
            <a:r>
              <a:rPr lang="en-US" dirty="0">
                <a:ea typeface="+mn-lt"/>
                <a:cs typeface="+mn-lt"/>
              </a:rPr>
              <a:t> class derives from the </a:t>
            </a:r>
            <a:r>
              <a:rPr lang="en-US" dirty="0" err="1">
                <a:ea typeface="+mn-lt"/>
                <a:cs typeface="+mn-lt"/>
              </a:rPr>
              <a:t>istream</a:t>
            </a:r>
            <a:r>
              <a:rPr lang="en-US" dirty="0">
                <a:ea typeface="+mn-lt"/>
                <a:cs typeface="+mn-lt"/>
              </a:rPr>
              <a:t> class and allows file reading </a:t>
            </a:r>
            <a:endParaRPr lang="en-US">
              <a:ea typeface="+mn-lt"/>
              <a:cs typeface="+mn-lt"/>
            </a:endParaRPr>
          </a:p>
          <a:p>
            <a:pPr lvl="1">
              <a:buSzPct val="114999"/>
            </a:pPr>
            <a:r>
              <a:rPr lang="en-US" dirty="0">
                <a:ea typeface="+mn-lt"/>
                <a:cs typeface="+mn-lt"/>
              </a:rPr>
              <a:t>the </a:t>
            </a:r>
            <a:r>
              <a:rPr lang="en-US" dirty="0" err="1">
                <a:ea typeface="+mn-lt"/>
                <a:cs typeface="+mn-lt"/>
              </a:rPr>
              <a:t>ofstream</a:t>
            </a:r>
            <a:r>
              <a:rPr lang="en-US" dirty="0">
                <a:ea typeface="+mn-lt"/>
                <a:cs typeface="+mn-lt"/>
              </a:rPr>
              <a:t> class derives from the </a:t>
            </a:r>
            <a:r>
              <a:rPr lang="en-US" dirty="0" err="1">
                <a:ea typeface="+mn-lt"/>
                <a:cs typeface="+mn-lt"/>
              </a:rPr>
              <a:t>ostream</a:t>
            </a:r>
            <a:r>
              <a:rPr lang="en-US" dirty="0">
                <a:ea typeface="+mn-lt"/>
                <a:cs typeface="+mn-lt"/>
              </a:rPr>
              <a:t> stream class and supports writing to files </a:t>
            </a:r>
          </a:p>
          <a:p>
            <a:pPr lvl="1">
              <a:buSzPct val="114999"/>
            </a:pPr>
            <a:r>
              <a:rPr lang="en-US" dirty="0">
                <a:ea typeface="+mn-lt"/>
                <a:cs typeface="+mn-lt"/>
              </a:rPr>
              <a:t>the </a:t>
            </a:r>
            <a:r>
              <a:rPr lang="en-US" dirty="0" err="1">
                <a:ea typeface="+mn-lt"/>
                <a:cs typeface="+mn-lt"/>
              </a:rPr>
              <a:t>fstream</a:t>
            </a:r>
            <a:r>
              <a:rPr lang="en-US" dirty="0">
                <a:ea typeface="+mn-lt"/>
                <a:cs typeface="+mn-lt"/>
              </a:rPr>
              <a:t> class derives from the iostream stream class. As you would expect, it supports both read and write operations for files. </a:t>
            </a:r>
            <a:endParaRPr lang="en-US">
              <a:ea typeface="+mn-lt"/>
              <a:cs typeface="+mn-lt"/>
            </a:endParaRPr>
          </a:p>
          <a:p>
            <a:pPr>
              <a:buSzPct val="114999"/>
            </a:pPr>
            <a:r>
              <a:rPr lang="en-US" dirty="0">
                <a:ea typeface="+mn-lt"/>
                <a:cs typeface="+mn-lt"/>
              </a:rPr>
              <a:t>The file stream classes are declared in the </a:t>
            </a:r>
            <a:r>
              <a:rPr lang="en-US" dirty="0" err="1">
                <a:ea typeface="+mn-lt"/>
                <a:cs typeface="+mn-lt"/>
              </a:rPr>
              <a:t>fstream</a:t>
            </a:r>
            <a:r>
              <a:rPr lang="en-US" dirty="0">
                <a:ea typeface="+mn-lt"/>
                <a:cs typeface="+mn-lt"/>
              </a:rPr>
              <a:t> header file. An object that belongs to a file stream class is known as a </a:t>
            </a:r>
            <a:r>
              <a:rPr lang="en-US" b="1" dirty="0">
                <a:ea typeface="+mn-lt"/>
                <a:cs typeface="+mn-lt"/>
              </a:rPr>
              <a:t>file stream.</a:t>
            </a:r>
            <a:endParaRPr lang="en-US" b="1"/>
          </a:p>
        </p:txBody>
      </p:sp>
    </p:spTree>
    <p:extLst>
      <p:ext uri="{BB962C8B-B14F-4D97-AF65-F5344CB8AC3E}">
        <p14:creationId xmlns:p14="http://schemas.microsoft.com/office/powerpoint/2010/main" val="115018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B927E-5BD7-0164-87F9-6673D849C1A4}"/>
              </a:ext>
            </a:extLst>
          </p:cNvPr>
          <p:cNvSpPr>
            <a:spLocks noGrp="1"/>
          </p:cNvSpPr>
          <p:nvPr>
            <p:ph type="title"/>
          </p:nvPr>
        </p:nvSpPr>
        <p:spPr/>
        <p:txBody>
          <a:bodyPr/>
          <a:lstStyle/>
          <a:p>
            <a:r>
              <a:rPr lang="en-US" dirty="0">
                <a:ea typeface="+mj-lt"/>
                <a:cs typeface="+mj-lt"/>
              </a:rPr>
              <a:t>Functionality</a:t>
            </a:r>
            <a:endParaRPr lang="en-US" dirty="0"/>
          </a:p>
        </p:txBody>
      </p:sp>
      <p:sp>
        <p:nvSpPr>
          <p:cNvPr id="3" name="Content Placeholder 2">
            <a:extLst>
              <a:ext uri="{FF2B5EF4-FFF2-40B4-BE49-F238E27FC236}">
                <a16:creationId xmlns:a16="http://schemas.microsoft.com/office/drawing/2014/main" id="{952C0D73-048F-5B90-73B0-6B96776050BD}"/>
              </a:ext>
            </a:extLst>
          </p:cNvPr>
          <p:cNvSpPr>
            <a:spLocks noGrp="1"/>
          </p:cNvSpPr>
          <p:nvPr>
            <p:ph idx="1"/>
          </p:nvPr>
        </p:nvSpPr>
        <p:spPr/>
        <p:txBody>
          <a:bodyPr>
            <a:normAutofit fontScale="92500" lnSpcReduction="20000"/>
          </a:bodyPr>
          <a:lstStyle/>
          <a:p>
            <a:r>
              <a:rPr lang="en-US" dirty="0">
                <a:ea typeface="+mn-lt"/>
                <a:cs typeface="+mn-lt"/>
              </a:rPr>
              <a:t>The file stream classes inherit the functionality of their base classes. Thus, the methods, operators, and manipulators you have already used for </a:t>
            </a:r>
            <a:r>
              <a:rPr lang="en-US" dirty="0" err="1">
                <a:ea typeface="+mn-lt"/>
                <a:cs typeface="+mn-lt"/>
              </a:rPr>
              <a:t>cin</a:t>
            </a:r>
            <a:r>
              <a:rPr lang="en-US" dirty="0">
                <a:ea typeface="+mn-lt"/>
                <a:cs typeface="+mn-lt"/>
              </a:rPr>
              <a:t> and </a:t>
            </a:r>
            <a:r>
              <a:rPr lang="en-US" dirty="0" err="1">
                <a:ea typeface="+mn-lt"/>
                <a:cs typeface="+mn-lt"/>
              </a:rPr>
              <a:t>cout</a:t>
            </a:r>
            <a:r>
              <a:rPr lang="en-US" dirty="0">
                <a:ea typeface="+mn-lt"/>
                <a:cs typeface="+mn-lt"/>
              </a:rPr>
              <a:t> are also available here. Thus every file stream has: </a:t>
            </a:r>
            <a:endParaRPr lang="en-US">
              <a:ea typeface="+mn-lt"/>
              <a:cs typeface="+mn-lt"/>
            </a:endParaRPr>
          </a:p>
          <a:p>
            <a:pPr lvl="1">
              <a:buSzPct val="114999"/>
            </a:pPr>
            <a:r>
              <a:rPr lang="en-US" dirty="0">
                <a:ea typeface="+mn-lt"/>
                <a:cs typeface="+mn-lt"/>
              </a:rPr>
              <a:t>methods for non-formatted writing and reading of single characters and/or data blocks </a:t>
            </a:r>
          </a:p>
          <a:p>
            <a:pPr lvl="1">
              <a:buSzPct val="114999"/>
            </a:pPr>
            <a:r>
              <a:rPr lang="en-US" dirty="0">
                <a:ea typeface="+mn-lt"/>
                <a:cs typeface="+mn-lt"/>
              </a:rPr>
              <a:t>the operators &lt;&lt; or &gt;&gt; for formatted reading and writing from or to files </a:t>
            </a:r>
          </a:p>
          <a:p>
            <a:pPr lvl="1">
              <a:buSzPct val="114999"/>
            </a:pPr>
            <a:r>
              <a:rPr lang="en-US" dirty="0">
                <a:ea typeface="+mn-lt"/>
                <a:cs typeface="+mn-lt"/>
              </a:rPr>
              <a:t>methods and manipulators for formatting character sequences </a:t>
            </a:r>
            <a:endParaRPr lang="en-US">
              <a:ea typeface="+mn-lt"/>
              <a:cs typeface="+mn-lt"/>
            </a:endParaRPr>
          </a:p>
          <a:p>
            <a:pPr lvl="1">
              <a:buSzPct val="114999"/>
            </a:pPr>
            <a:r>
              <a:rPr lang="en-US" dirty="0">
                <a:ea typeface="+mn-lt"/>
                <a:cs typeface="+mn-lt"/>
              </a:rPr>
              <a:t>methods for state queries. </a:t>
            </a:r>
          </a:p>
          <a:p>
            <a:pPr>
              <a:buSzPct val="114999"/>
            </a:pPr>
            <a:r>
              <a:rPr lang="en-US" dirty="0">
                <a:ea typeface="+mn-lt"/>
                <a:cs typeface="+mn-lt"/>
              </a:rPr>
              <a:t>File handling methods, particularly methods for opening and closing files, round off the package.</a:t>
            </a:r>
            <a:endParaRPr lang="en-US"/>
          </a:p>
        </p:txBody>
      </p:sp>
    </p:spTree>
    <p:extLst>
      <p:ext uri="{BB962C8B-B14F-4D97-AF65-F5344CB8AC3E}">
        <p14:creationId xmlns:p14="http://schemas.microsoft.com/office/powerpoint/2010/main" val="1089871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70B57-7F10-5968-111A-E833E82FAF52}"/>
              </a:ext>
            </a:extLst>
          </p:cNvPr>
          <p:cNvSpPr>
            <a:spLocks noGrp="1"/>
          </p:cNvSpPr>
          <p:nvPr>
            <p:ph type="title"/>
          </p:nvPr>
        </p:nvSpPr>
        <p:spPr/>
        <p:txBody>
          <a:bodyPr/>
          <a:lstStyle/>
          <a:p>
            <a:r>
              <a:rPr lang="en-US" dirty="0"/>
              <a:t>Opening a File</a:t>
            </a:r>
          </a:p>
        </p:txBody>
      </p:sp>
      <p:sp>
        <p:nvSpPr>
          <p:cNvPr id="3" name="Content Placeholder 2">
            <a:extLst>
              <a:ext uri="{FF2B5EF4-FFF2-40B4-BE49-F238E27FC236}">
                <a16:creationId xmlns:a16="http://schemas.microsoft.com/office/drawing/2014/main" id="{7F9B5029-B1F0-75BA-875A-7FCC633BAFF9}"/>
              </a:ext>
            </a:extLst>
          </p:cNvPr>
          <p:cNvSpPr>
            <a:spLocks noGrp="1"/>
          </p:cNvSpPr>
          <p:nvPr>
            <p:ph idx="1"/>
          </p:nvPr>
        </p:nvSpPr>
        <p:spPr/>
        <p:txBody>
          <a:bodyPr/>
          <a:lstStyle/>
          <a:p>
            <a:r>
              <a:rPr lang="en-US" dirty="0">
                <a:ea typeface="+mn-lt"/>
                <a:cs typeface="+mn-lt"/>
              </a:rPr>
              <a:t>You need to open a file before you can manipulate it. To do so, you can </a:t>
            </a:r>
          </a:p>
          <a:p>
            <a:pPr lvl="1">
              <a:buSzPct val="114999"/>
            </a:pPr>
            <a:r>
              <a:rPr lang="en-US" dirty="0">
                <a:ea typeface="+mn-lt"/>
                <a:cs typeface="+mn-lt"/>
              </a:rPr>
              <a:t>state the file name, which can also contain a path </a:t>
            </a:r>
          </a:p>
          <a:p>
            <a:pPr lvl="1">
              <a:buSzPct val="114999"/>
            </a:pPr>
            <a:r>
              <a:rPr lang="en-US" dirty="0">
                <a:ea typeface="+mn-lt"/>
                <a:cs typeface="+mn-lt"/>
              </a:rPr>
              <a:t>define a so-called file access mode. </a:t>
            </a:r>
          </a:p>
          <a:p>
            <a:pPr>
              <a:buSzPct val="114999"/>
            </a:pPr>
            <a:r>
              <a:rPr lang="en-US" dirty="0">
                <a:ea typeface="+mn-lt"/>
                <a:cs typeface="+mn-lt"/>
              </a:rPr>
              <a:t>If the path is not explicitly stated, the file must be in the current directory. The file access mode specifically defines whether read and/or write access to the file is permitted. </a:t>
            </a:r>
            <a:endParaRPr lang="en-US">
              <a:ea typeface="+mn-lt"/>
              <a:cs typeface="+mn-lt"/>
            </a:endParaRPr>
          </a:p>
          <a:p>
            <a:pPr>
              <a:buSzPct val="114999"/>
            </a:pPr>
            <a:r>
              <a:rPr lang="en-US" dirty="0">
                <a:ea typeface="+mn-lt"/>
                <a:cs typeface="+mn-lt"/>
              </a:rPr>
              <a:t>Any files still open when a program terminates are automatically closed.</a:t>
            </a:r>
            <a:endParaRPr lang="en-US"/>
          </a:p>
        </p:txBody>
      </p:sp>
    </p:spTree>
    <p:extLst>
      <p:ext uri="{BB962C8B-B14F-4D97-AF65-F5344CB8AC3E}">
        <p14:creationId xmlns:p14="http://schemas.microsoft.com/office/powerpoint/2010/main" val="1646693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9EBC7-6566-6A64-A5D3-79A73050CB73}"/>
              </a:ext>
            </a:extLst>
          </p:cNvPr>
          <p:cNvSpPr>
            <a:spLocks noGrp="1"/>
          </p:cNvSpPr>
          <p:nvPr>
            <p:ph type="title"/>
          </p:nvPr>
        </p:nvSpPr>
        <p:spPr/>
        <p:txBody>
          <a:bodyPr/>
          <a:lstStyle/>
          <a:p>
            <a:r>
              <a:rPr lang="en-US" dirty="0">
                <a:ea typeface="+mj-lt"/>
                <a:cs typeface="+mj-lt"/>
              </a:rPr>
              <a:t>File Stream Definition</a:t>
            </a:r>
            <a:endParaRPr lang="en-US" dirty="0"/>
          </a:p>
        </p:txBody>
      </p:sp>
      <p:sp>
        <p:nvSpPr>
          <p:cNvPr id="3" name="Content Placeholder 2">
            <a:extLst>
              <a:ext uri="{FF2B5EF4-FFF2-40B4-BE49-F238E27FC236}">
                <a16:creationId xmlns:a16="http://schemas.microsoft.com/office/drawing/2014/main" id="{E04286EC-058E-D1AE-104E-9DEFF4DA3FFC}"/>
              </a:ext>
            </a:extLst>
          </p:cNvPr>
          <p:cNvSpPr>
            <a:spLocks noGrp="1"/>
          </p:cNvSpPr>
          <p:nvPr>
            <p:ph idx="1"/>
          </p:nvPr>
        </p:nvSpPr>
        <p:spPr/>
        <p:txBody>
          <a:bodyPr>
            <a:normAutofit lnSpcReduction="10000"/>
          </a:bodyPr>
          <a:lstStyle/>
          <a:p>
            <a:r>
              <a:rPr lang="en-US" dirty="0">
                <a:ea typeface="+mn-lt"/>
                <a:cs typeface="+mn-lt"/>
              </a:rPr>
              <a:t>You can open a file when you create a file stream—you simply state the file name to do so. In this case default values are used for the file access mode.</a:t>
            </a:r>
            <a:endParaRPr lang="en-US">
              <a:ea typeface="+mn-lt"/>
              <a:cs typeface="+mn-lt"/>
            </a:endParaRPr>
          </a:p>
          <a:p>
            <a:pPr>
              <a:buSzPct val="114999"/>
            </a:pPr>
            <a:endParaRPr lang="en-US" dirty="0"/>
          </a:p>
          <a:p>
            <a:pPr>
              <a:buSzPct val="114999"/>
            </a:pPr>
            <a:endParaRPr lang="en-US" dirty="0"/>
          </a:p>
          <a:p>
            <a:pPr>
              <a:buSzPct val="114999"/>
            </a:pPr>
            <a:r>
              <a:rPr lang="en-US" dirty="0">
                <a:ea typeface="+mn-lt"/>
                <a:cs typeface="+mn-lt"/>
              </a:rPr>
              <a:t>The file name </a:t>
            </a:r>
            <a:r>
              <a:rPr lang="en-US" dirty="0" err="1">
                <a:ea typeface="+mn-lt"/>
                <a:cs typeface="+mn-lt"/>
              </a:rPr>
              <a:t>test.fle</a:t>
            </a:r>
            <a:r>
              <a:rPr lang="en-US" dirty="0">
                <a:ea typeface="+mn-lt"/>
                <a:cs typeface="+mn-lt"/>
              </a:rPr>
              <a:t> is passed to the constructor of the </a:t>
            </a:r>
            <a:r>
              <a:rPr lang="en-US" dirty="0" err="1">
                <a:ea typeface="+mn-lt"/>
                <a:cs typeface="+mn-lt"/>
              </a:rPr>
              <a:t>ifstream</a:t>
            </a:r>
            <a:r>
              <a:rPr lang="en-US" dirty="0">
                <a:ea typeface="+mn-lt"/>
                <a:cs typeface="+mn-lt"/>
              </a:rPr>
              <a:t> class, which opens the file for reading. Since the path was not stated, the file must be in the current directory. When a file is opened, the current file position is the beginning of the file.</a:t>
            </a:r>
            <a:endParaRPr lang="en-US" dirty="0"/>
          </a:p>
        </p:txBody>
      </p:sp>
      <p:pic>
        <p:nvPicPr>
          <p:cNvPr id="5" name="Picture 5" descr="Text&#10;&#10;Description automatically generated">
            <a:extLst>
              <a:ext uri="{FF2B5EF4-FFF2-40B4-BE49-F238E27FC236}">
                <a16:creationId xmlns:a16="http://schemas.microsoft.com/office/drawing/2014/main" id="{AF1A085B-5517-4C11-4E0B-4E2DA8A6F246}"/>
              </a:ext>
            </a:extLst>
          </p:cNvPr>
          <p:cNvPicPr>
            <a:picLocks noChangeAspect="1"/>
          </p:cNvPicPr>
          <p:nvPr/>
        </p:nvPicPr>
        <p:blipFill>
          <a:blip r:embed="rId2"/>
          <a:stretch>
            <a:fillRect/>
          </a:stretch>
        </p:blipFill>
        <p:spPr>
          <a:xfrm>
            <a:off x="2243847" y="3343711"/>
            <a:ext cx="7258455" cy="721812"/>
          </a:xfrm>
          <a:prstGeom prst="rect">
            <a:avLst/>
          </a:prstGeom>
        </p:spPr>
      </p:pic>
    </p:spTree>
    <p:extLst>
      <p:ext uri="{BB962C8B-B14F-4D97-AF65-F5344CB8AC3E}">
        <p14:creationId xmlns:p14="http://schemas.microsoft.com/office/powerpoint/2010/main" val="2160314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6D0FE-E7D8-EB2D-756E-ED2B85B8DBB7}"/>
              </a:ext>
            </a:extLst>
          </p:cNvPr>
          <p:cNvSpPr>
            <a:spLocks noGrp="1"/>
          </p:cNvSpPr>
          <p:nvPr>
            <p:ph type="title"/>
          </p:nvPr>
        </p:nvSpPr>
        <p:spPr/>
        <p:txBody>
          <a:bodyPr/>
          <a:lstStyle/>
          <a:p>
            <a:r>
              <a:rPr lang="en-US" dirty="0">
                <a:ea typeface="+mj-lt"/>
                <a:cs typeface="+mj-lt"/>
              </a:rPr>
              <a:t>File Stream Definition</a:t>
            </a:r>
          </a:p>
        </p:txBody>
      </p:sp>
      <p:sp>
        <p:nvSpPr>
          <p:cNvPr id="3" name="Content Placeholder 2">
            <a:extLst>
              <a:ext uri="{FF2B5EF4-FFF2-40B4-BE49-F238E27FC236}">
                <a16:creationId xmlns:a16="http://schemas.microsoft.com/office/drawing/2014/main" id="{04744C63-10CF-36FD-6419-2F411770EF25}"/>
              </a:ext>
            </a:extLst>
          </p:cNvPr>
          <p:cNvSpPr>
            <a:spLocks noGrp="1"/>
          </p:cNvSpPr>
          <p:nvPr>
            <p:ph idx="1"/>
          </p:nvPr>
        </p:nvSpPr>
        <p:spPr/>
        <p:txBody>
          <a:bodyPr/>
          <a:lstStyle/>
          <a:p>
            <a:r>
              <a:rPr lang="en-US" dirty="0">
                <a:ea typeface="+mn-lt"/>
                <a:cs typeface="+mn-lt"/>
              </a:rPr>
              <a:t>If you create a file stream for write-only access, the file you state need not exist. In this case a new file is created.</a:t>
            </a:r>
          </a:p>
          <a:p>
            <a:pPr>
              <a:buSzPct val="114999"/>
            </a:pPr>
            <a:endParaRPr lang="en-US" dirty="0"/>
          </a:p>
          <a:p>
            <a:pPr>
              <a:buSzPct val="114999"/>
            </a:pPr>
            <a:endParaRPr lang="en-US" dirty="0"/>
          </a:p>
          <a:p>
            <a:pPr>
              <a:buSzPct val="114999"/>
            </a:pPr>
            <a:r>
              <a:rPr lang="en-US" dirty="0">
                <a:ea typeface="+mn-lt"/>
                <a:cs typeface="+mn-lt"/>
              </a:rPr>
              <a:t>This statement creates a new file called </a:t>
            </a:r>
            <a:r>
              <a:rPr lang="en-US" dirty="0" err="1">
                <a:ea typeface="+mn-lt"/>
                <a:cs typeface="+mn-lt"/>
              </a:rPr>
              <a:t>new.fle</a:t>
            </a:r>
            <a:r>
              <a:rPr lang="en-US" dirty="0">
                <a:ea typeface="+mn-lt"/>
                <a:cs typeface="+mn-lt"/>
              </a:rPr>
              <a:t> and opens the file for writing. But be careful! If the file already exists, it will be truncated to a length of zero bytes, or in other words deleted.</a:t>
            </a:r>
            <a:endParaRPr lang="en-US" dirty="0"/>
          </a:p>
        </p:txBody>
      </p:sp>
      <p:pic>
        <p:nvPicPr>
          <p:cNvPr id="5" name="Picture 5" descr="A picture containing logo&#10;&#10;Description automatically generated">
            <a:extLst>
              <a:ext uri="{FF2B5EF4-FFF2-40B4-BE49-F238E27FC236}">
                <a16:creationId xmlns:a16="http://schemas.microsoft.com/office/drawing/2014/main" id="{6B6BB19D-4009-B7A8-8836-BC622F3AA21D}"/>
              </a:ext>
            </a:extLst>
          </p:cNvPr>
          <p:cNvPicPr>
            <a:picLocks noChangeAspect="1"/>
          </p:cNvPicPr>
          <p:nvPr/>
        </p:nvPicPr>
        <p:blipFill>
          <a:blip r:embed="rId2"/>
          <a:stretch>
            <a:fillRect/>
          </a:stretch>
        </p:blipFill>
        <p:spPr>
          <a:xfrm>
            <a:off x="2016868" y="3605420"/>
            <a:ext cx="8028561" cy="668563"/>
          </a:xfrm>
          <a:prstGeom prst="rect">
            <a:avLst/>
          </a:prstGeom>
        </p:spPr>
      </p:pic>
    </p:spTree>
    <p:extLst>
      <p:ext uri="{BB962C8B-B14F-4D97-AF65-F5344CB8AC3E}">
        <p14:creationId xmlns:p14="http://schemas.microsoft.com/office/powerpoint/2010/main" val="4280465202"/>
      </p:ext>
    </p:extLst>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17</Slides>
  <Notes>0</Notes>
  <HiddenSlides>0</HiddenSlides>
  <MMClips>0</MMClips>
  <ScaleCrop>false</ScaleCrop>
  <HeadingPairs>
    <vt:vector size="4" baseType="variant">
      <vt:variant>
        <vt:lpstr>Theme</vt:lpstr>
      </vt:variant>
      <vt:variant>
        <vt:i4>2</vt:i4>
      </vt:variant>
      <vt:variant>
        <vt:lpstr>Slide Titles</vt:lpstr>
      </vt:variant>
      <vt:variant>
        <vt:i4>17</vt:i4>
      </vt:variant>
    </vt:vector>
  </HeadingPairs>
  <TitlesOfParts>
    <vt:vector size="19" baseType="lpstr">
      <vt:lpstr>office theme</vt:lpstr>
      <vt:lpstr>Organic</vt:lpstr>
      <vt:lpstr>A Complete Guide to Programming in C++</vt:lpstr>
      <vt:lpstr>File Operations</vt:lpstr>
      <vt:lpstr>File positions</vt:lpstr>
      <vt:lpstr>File Streams</vt:lpstr>
      <vt:lpstr>The File Stream Classes in the iostream Library</vt:lpstr>
      <vt:lpstr>Functionality</vt:lpstr>
      <vt:lpstr>Opening a File</vt:lpstr>
      <vt:lpstr>File Stream Definition</vt:lpstr>
      <vt:lpstr>File Stream Definition</vt:lpstr>
      <vt:lpstr>File Stream Definition</vt:lpstr>
      <vt:lpstr>Open modes</vt:lpstr>
      <vt:lpstr>Open mode flags</vt:lpstr>
      <vt:lpstr>Error Handling</vt:lpstr>
      <vt:lpstr>Closing files</vt:lpstr>
      <vt:lpstr>Methods close() and is_open()</vt:lpstr>
      <vt:lpstr>The exit() Function</vt:lpstr>
      <vt:lpstr>Examples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132</cp:revision>
  <dcterms:created xsi:type="dcterms:W3CDTF">2023-04-13T20:10:31Z</dcterms:created>
  <dcterms:modified xsi:type="dcterms:W3CDTF">2023-04-13T21:09:22Z</dcterms:modified>
</cp:coreProperties>
</file>