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03158-788D-825F-BD9A-7DD49250DEBB}" v="564" dt="2023-01-23T06:37:19.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27603158-788D-825F-BD9A-7DD49250DEBB}"/>
    <pc:docChg chg="addSld delSld modSld addMainMaster modMainMaster">
      <pc:chgData name="Boloz, Patrik" userId="S::patrikboloz@nmhu.edu::4a5f27e5-970c-49cb-a96d-452ff94b951a" providerId="AD" clId="Web-{27603158-788D-825F-BD9A-7DD49250DEBB}" dt="2023-01-23T06:37:15.879" v="644" actId="20577"/>
      <pc:docMkLst>
        <pc:docMk/>
      </pc:docMkLst>
      <pc:sldChg chg="del">
        <pc:chgData name="Boloz, Patrik" userId="S::patrikboloz@nmhu.edu::4a5f27e5-970c-49cb-a96d-452ff94b951a" providerId="AD" clId="Web-{27603158-788D-825F-BD9A-7DD49250DEBB}" dt="2023-01-23T06:01:35.235" v="1"/>
        <pc:sldMkLst>
          <pc:docMk/>
          <pc:sldMk cId="109857222" sldId="256"/>
        </pc:sldMkLst>
      </pc:sldChg>
      <pc:sldChg chg="modSp add">
        <pc:chgData name="Boloz, Patrik" userId="S::patrikboloz@nmhu.edu::4a5f27e5-970c-49cb-a96d-452ff94b951a" providerId="AD" clId="Web-{27603158-788D-825F-BD9A-7DD49250DEBB}" dt="2023-01-23T06:01:44.579" v="3" actId="20577"/>
        <pc:sldMkLst>
          <pc:docMk/>
          <pc:sldMk cId="1297099689" sldId="257"/>
        </pc:sldMkLst>
        <pc:spChg chg="mod">
          <ac:chgData name="Boloz, Patrik" userId="S::patrikboloz@nmhu.edu::4a5f27e5-970c-49cb-a96d-452ff94b951a" providerId="AD" clId="Web-{27603158-788D-825F-BD9A-7DD49250DEBB}" dt="2023-01-23T06:01:44.579" v="3" actId="20577"/>
          <ac:spMkLst>
            <pc:docMk/>
            <pc:sldMk cId="1297099689" sldId="257"/>
            <ac:spMk id="3" creationId="{CDF9D76B-7DBE-D32D-1B9D-82E83ABF13DB}"/>
          </ac:spMkLst>
        </pc:spChg>
      </pc:sldChg>
      <pc:sldChg chg="addSp delSp modSp add mod setBg">
        <pc:chgData name="Boloz, Patrik" userId="S::patrikboloz@nmhu.edu::4a5f27e5-970c-49cb-a96d-452ff94b951a" providerId="AD" clId="Web-{27603158-788D-825F-BD9A-7DD49250DEBB}" dt="2023-01-23T06:03:20.582" v="31" actId="20577"/>
        <pc:sldMkLst>
          <pc:docMk/>
          <pc:sldMk cId="3289213091" sldId="258"/>
        </pc:sldMkLst>
        <pc:spChg chg="mod">
          <ac:chgData name="Boloz, Patrik" userId="S::patrikboloz@nmhu.edu::4a5f27e5-970c-49cb-a96d-452ff94b951a" providerId="AD" clId="Web-{27603158-788D-825F-BD9A-7DD49250DEBB}" dt="2023-01-23T06:02:22.018" v="17"/>
          <ac:spMkLst>
            <pc:docMk/>
            <pc:sldMk cId="3289213091" sldId="258"/>
            <ac:spMk id="2" creationId="{440C7592-411F-F783-9CFC-5EA074A4BE1E}"/>
          </ac:spMkLst>
        </pc:spChg>
        <pc:spChg chg="del mod">
          <ac:chgData name="Boloz, Patrik" userId="S::patrikboloz@nmhu.edu::4a5f27e5-970c-49cb-a96d-452ff94b951a" providerId="AD" clId="Web-{27603158-788D-825F-BD9A-7DD49250DEBB}" dt="2023-01-23T06:02:18.455" v="16"/>
          <ac:spMkLst>
            <pc:docMk/>
            <pc:sldMk cId="3289213091" sldId="258"/>
            <ac:spMk id="3" creationId="{BA7814DD-C1C3-5B5A-BC25-934B8682B505}"/>
          </ac:spMkLst>
        </pc:spChg>
        <pc:spChg chg="add mod">
          <ac:chgData name="Boloz, Patrik" userId="S::patrikboloz@nmhu.edu::4a5f27e5-970c-49cb-a96d-452ff94b951a" providerId="AD" clId="Web-{27603158-788D-825F-BD9A-7DD49250DEBB}" dt="2023-01-23T06:03:20.582" v="31" actId="20577"/>
          <ac:spMkLst>
            <pc:docMk/>
            <pc:sldMk cId="3289213091" sldId="258"/>
            <ac:spMk id="8" creationId="{9BC7B259-86F6-4E99-D165-8D72A0DEE85B}"/>
          </ac:spMkLst>
        </pc:spChg>
        <pc:spChg chg="add">
          <ac:chgData name="Boloz, Patrik" userId="S::patrikboloz@nmhu.edu::4a5f27e5-970c-49cb-a96d-452ff94b951a" providerId="AD" clId="Web-{27603158-788D-825F-BD9A-7DD49250DEBB}" dt="2023-01-23T06:02:22.018" v="17"/>
          <ac:spMkLst>
            <pc:docMk/>
            <pc:sldMk cId="3289213091" sldId="258"/>
            <ac:spMk id="11" creationId="{C630F413-44CE-4746-9821-9E0107978E7A}"/>
          </ac:spMkLst>
        </pc:spChg>
        <pc:spChg chg="add">
          <ac:chgData name="Boloz, Patrik" userId="S::patrikboloz@nmhu.edu::4a5f27e5-970c-49cb-a96d-452ff94b951a" providerId="AD" clId="Web-{27603158-788D-825F-BD9A-7DD49250DEBB}" dt="2023-01-23T06:02:22.018" v="17"/>
          <ac:spMkLst>
            <pc:docMk/>
            <pc:sldMk cId="3289213091" sldId="258"/>
            <ac:spMk id="13" creationId="{22D671B1-B099-4F9C-B9CC-9D22B4DAF8A8}"/>
          </ac:spMkLst>
        </pc:spChg>
        <pc:spChg chg="add">
          <ac:chgData name="Boloz, Patrik" userId="S::patrikboloz@nmhu.edu::4a5f27e5-970c-49cb-a96d-452ff94b951a" providerId="AD" clId="Web-{27603158-788D-825F-BD9A-7DD49250DEBB}" dt="2023-01-23T06:02:22.018" v="17"/>
          <ac:spMkLst>
            <pc:docMk/>
            <pc:sldMk cId="3289213091" sldId="258"/>
            <ac:spMk id="17" creationId="{898488B7-DBD3-40E7-B54B-4DA6C5693EF3}"/>
          </ac:spMkLst>
        </pc:spChg>
        <pc:picChg chg="add mod ord">
          <ac:chgData name="Boloz, Patrik" userId="S::patrikboloz@nmhu.edu::4a5f27e5-970c-49cb-a96d-452ff94b951a" providerId="AD" clId="Web-{27603158-788D-825F-BD9A-7DD49250DEBB}" dt="2023-01-23T06:02:22.018" v="17"/>
          <ac:picMkLst>
            <pc:docMk/>
            <pc:sldMk cId="3289213091" sldId="258"/>
            <ac:picMk id="4" creationId="{94E11F03-B352-0830-4A06-2731F8C354E5}"/>
          </ac:picMkLst>
        </pc:picChg>
        <pc:cxnChg chg="add">
          <ac:chgData name="Boloz, Patrik" userId="S::patrikboloz@nmhu.edu::4a5f27e5-970c-49cb-a96d-452ff94b951a" providerId="AD" clId="Web-{27603158-788D-825F-BD9A-7DD49250DEBB}" dt="2023-01-23T06:02:22.018" v="17"/>
          <ac:cxnSpMkLst>
            <pc:docMk/>
            <pc:sldMk cId="3289213091" sldId="258"/>
            <ac:cxnSpMk id="15" creationId="{7552FBEF-FA69-427B-8245-0A518E0513D5}"/>
          </ac:cxnSpMkLst>
        </pc:cxnChg>
      </pc:sldChg>
      <pc:sldChg chg="modSp new">
        <pc:chgData name="Boloz, Patrik" userId="S::patrikboloz@nmhu.edu::4a5f27e5-970c-49cb-a96d-452ff94b951a" providerId="AD" clId="Web-{27603158-788D-825F-BD9A-7DD49250DEBB}" dt="2023-01-23T06:03:59.615" v="42" actId="20577"/>
        <pc:sldMkLst>
          <pc:docMk/>
          <pc:sldMk cId="4089763074" sldId="259"/>
        </pc:sldMkLst>
        <pc:spChg chg="mod">
          <ac:chgData name="Boloz, Patrik" userId="S::patrikboloz@nmhu.edu::4a5f27e5-970c-49cb-a96d-452ff94b951a" providerId="AD" clId="Web-{27603158-788D-825F-BD9A-7DD49250DEBB}" dt="2023-01-23T06:03:39.598" v="38" actId="20577"/>
          <ac:spMkLst>
            <pc:docMk/>
            <pc:sldMk cId="4089763074" sldId="259"/>
            <ac:spMk id="2" creationId="{C9A28789-79C2-A476-A58A-A3F7C681E6A4}"/>
          </ac:spMkLst>
        </pc:spChg>
        <pc:spChg chg="mod">
          <ac:chgData name="Boloz, Patrik" userId="S::patrikboloz@nmhu.edu::4a5f27e5-970c-49cb-a96d-452ff94b951a" providerId="AD" clId="Web-{27603158-788D-825F-BD9A-7DD49250DEBB}" dt="2023-01-23T06:03:59.615" v="42" actId="20577"/>
          <ac:spMkLst>
            <pc:docMk/>
            <pc:sldMk cId="4089763074" sldId="259"/>
            <ac:spMk id="3" creationId="{99A59F5D-82E4-08BC-A433-23E16DDF5055}"/>
          </ac:spMkLst>
        </pc:spChg>
      </pc:sldChg>
      <pc:sldChg chg="modSp new">
        <pc:chgData name="Boloz, Patrik" userId="S::patrikboloz@nmhu.edu::4a5f27e5-970c-49cb-a96d-452ff94b951a" providerId="AD" clId="Web-{27603158-788D-825F-BD9A-7DD49250DEBB}" dt="2023-01-23T06:05:21.009" v="63" actId="20577"/>
        <pc:sldMkLst>
          <pc:docMk/>
          <pc:sldMk cId="5081426" sldId="260"/>
        </pc:sldMkLst>
        <pc:spChg chg="mod">
          <ac:chgData name="Boloz, Patrik" userId="S::patrikboloz@nmhu.edu::4a5f27e5-970c-49cb-a96d-452ff94b951a" providerId="AD" clId="Web-{27603158-788D-825F-BD9A-7DD49250DEBB}" dt="2023-01-23T06:04:10.771" v="45" actId="20577"/>
          <ac:spMkLst>
            <pc:docMk/>
            <pc:sldMk cId="5081426" sldId="260"/>
            <ac:spMk id="2" creationId="{58BCCDED-43C8-101C-90A1-B07F5AF17981}"/>
          </ac:spMkLst>
        </pc:spChg>
        <pc:spChg chg="mod">
          <ac:chgData name="Boloz, Patrik" userId="S::patrikboloz@nmhu.edu::4a5f27e5-970c-49cb-a96d-452ff94b951a" providerId="AD" clId="Web-{27603158-788D-825F-BD9A-7DD49250DEBB}" dt="2023-01-23T06:05:21.009" v="63" actId="20577"/>
          <ac:spMkLst>
            <pc:docMk/>
            <pc:sldMk cId="5081426" sldId="260"/>
            <ac:spMk id="3" creationId="{11094C2A-E938-54AD-C284-EC205C9A2F42}"/>
          </ac:spMkLst>
        </pc:spChg>
      </pc:sldChg>
      <pc:sldChg chg="addSp delSp modSp new mod setBg">
        <pc:chgData name="Boloz, Patrik" userId="S::patrikboloz@nmhu.edu::4a5f27e5-970c-49cb-a96d-452ff94b951a" providerId="AD" clId="Web-{27603158-788D-825F-BD9A-7DD49250DEBB}" dt="2023-01-23T06:07:45.425" v="103"/>
        <pc:sldMkLst>
          <pc:docMk/>
          <pc:sldMk cId="3079287555" sldId="261"/>
        </pc:sldMkLst>
        <pc:spChg chg="mod">
          <ac:chgData name="Boloz, Patrik" userId="S::patrikboloz@nmhu.edu::4a5f27e5-970c-49cb-a96d-452ff94b951a" providerId="AD" clId="Web-{27603158-788D-825F-BD9A-7DD49250DEBB}" dt="2023-01-23T06:07:45.425" v="103"/>
          <ac:spMkLst>
            <pc:docMk/>
            <pc:sldMk cId="3079287555" sldId="261"/>
            <ac:spMk id="2" creationId="{3EF50CEB-54A7-9326-9BDC-60DA20AE082B}"/>
          </ac:spMkLst>
        </pc:spChg>
        <pc:spChg chg="del">
          <ac:chgData name="Boloz, Patrik" userId="S::patrikboloz@nmhu.edu::4a5f27e5-970c-49cb-a96d-452ff94b951a" providerId="AD" clId="Web-{27603158-788D-825F-BD9A-7DD49250DEBB}" dt="2023-01-23T06:05:36.463" v="65"/>
          <ac:spMkLst>
            <pc:docMk/>
            <pc:sldMk cId="3079287555" sldId="261"/>
            <ac:spMk id="3" creationId="{595E97EE-B6DB-F265-F1B2-50CBA31F7F20}"/>
          </ac:spMkLst>
        </pc:spChg>
        <pc:spChg chg="add del">
          <ac:chgData name="Boloz, Patrik" userId="S::patrikboloz@nmhu.edu::4a5f27e5-970c-49cb-a96d-452ff94b951a" providerId="AD" clId="Web-{27603158-788D-825F-BD9A-7DD49250DEBB}" dt="2023-01-23T06:06:04.495" v="70"/>
          <ac:spMkLst>
            <pc:docMk/>
            <pc:sldMk cId="3079287555" sldId="261"/>
            <ac:spMk id="9" creationId="{1CE580D1-F917-4567-AFB4-99AA9B52ADF0}"/>
          </ac:spMkLst>
        </pc:spChg>
        <pc:spChg chg="add del">
          <ac:chgData name="Boloz, Patrik" userId="S::patrikboloz@nmhu.edu::4a5f27e5-970c-49cb-a96d-452ff94b951a" providerId="AD" clId="Web-{27603158-788D-825F-BD9A-7DD49250DEBB}" dt="2023-01-23T06:06:04.495" v="70"/>
          <ac:spMkLst>
            <pc:docMk/>
            <pc:sldMk cId="3079287555" sldId="261"/>
            <ac:spMk id="17" creationId="{EC17D08F-2133-44A9-B28C-CB29928FA8D9}"/>
          </ac:spMkLst>
        </pc:spChg>
        <pc:spChg chg="add del">
          <ac:chgData name="Boloz, Patrik" userId="S::patrikboloz@nmhu.edu::4a5f27e5-970c-49cb-a96d-452ff94b951a" providerId="AD" clId="Web-{27603158-788D-825F-BD9A-7DD49250DEBB}" dt="2023-01-23T06:06:04.495" v="70"/>
          <ac:spMkLst>
            <pc:docMk/>
            <pc:sldMk cId="3079287555" sldId="261"/>
            <ac:spMk id="19" creationId="{0CC36881-E309-4C41-8B5B-203AADC15FF6}"/>
          </ac:spMkLst>
        </pc:spChg>
        <pc:spChg chg="add mod">
          <ac:chgData name="Boloz, Patrik" userId="S::patrikboloz@nmhu.edu::4a5f27e5-970c-49cb-a96d-452ff94b951a" providerId="AD" clId="Web-{27603158-788D-825F-BD9A-7DD49250DEBB}" dt="2023-01-23T06:07:45.425" v="103"/>
          <ac:spMkLst>
            <pc:docMk/>
            <pc:sldMk cId="3079287555" sldId="261"/>
            <ac:spMk id="33" creationId="{44FE7D85-90EF-A598-7AC4-32A3F010D3DA}"/>
          </ac:spMkLst>
        </pc:spChg>
        <pc:spChg chg="add del">
          <ac:chgData name="Boloz, Patrik" userId="S::patrikboloz@nmhu.edu::4a5f27e5-970c-49cb-a96d-452ff94b951a" providerId="AD" clId="Web-{27603158-788D-825F-BD9A-7DD49250DEBB}" dt="2023-01-23T06:07:45.425" v="103"/>
          <ac:spMkLst>
            <pc:docMk/>
            <pc:sldMk cId="3079287555" sldId="261"/>
            <ac:spMk id="36" creationId="{5BB14454-D00C-4958-BB39-F5F9F3ACD499}"/>
          </ac:spMkLst>
        </pc:spChg>
        <pc:spChg chg="add del">
          <ac:chgData name="Boloz, Patrik" userId="S::patrikboloz@nmhu.edu::4a5f27e5-970c-49cb-a96d-452ff94b951a" providerId="AD" clId="Web-{27603158-788D-825F-BD9A-7DD49250DEBB}" dt="2023-01-23T06:07:45.425" v="103"/>
          <ac:spMkLst>
            <pc:docMk/>
            <pc:sldMk cId="3079287555" sldId="261"/>
            <ac:spMk id="40" creationId="{A1084370-0E70-4003-9787-3490FCC20E13}"/>
          </ac:spMkLst>
        </pc:spChg>
        <pc:spChg chg="add del">
          <ac:chgData name="Boloz, Patrik" userId="S::patrikboloz@nmhu.edu::4a5f27e5-970c-49cb-a96d-452ff94b951a" providerId="AD" clId="Web-{27603158-788D-825F-BD9A-7DD49250DEBB}" dt="2023-01-23T06:07:45.425" v="102"/>
          <ac:spMkLst>
            <pc:docMk/>
            <pc:sldMk cId="3079287555" sldId="261"/>
            <ac:spMk id="53" creationId="{1C2A4B30-77D7-4FFB-8B53-A88BD68CABD2}"/>
          </ac:spMkLst>
        </pc:spChg>
        <pc:spChg chg="add del">
          <ac:chgData name="Boloz, Patrik" userId="S::patrikboloz@nmhu.edu::4a5f27e5-970c-49cb-a96d-452ff94b951a" providerId="AD" clId="Web-{27603158-788D-825F-BD9A-7DD49250DEBB}" dt="2023-01-23T06:07:45.425" v="102"/>
          <ac:spMkLst>
            <pc:docMk/>
            <pc:sldMk cId="3079287555" sldId="261"/>
            <ac:spMk id="57" creationId="{01E4D783-AD45-49E7-B6C7-BBACB8290688}"/>
          </ac:spMkLst>
        </pc:spChg>
        <pc:grpChg chg="add del">
          <ac:chgData name="Boloz, Patrik" userId="S::patrikboloz@nmhu.edu::4a5f27e5-970c-49cb-a96d-452ff94b951a" providerId="AD" clId="Web-{27603158-788D-825F-BD9A-7DD49250DEBB}" dt="2023-01-23T06:06:04.495" v="70"/>
          <ac:grpSpMkLst>
            <pc:docMk/>
            <pc:sldMk cId="3079287555" sldId="261"/>
            <ac:grpSpMk id="23" creationId="{AED92372-F778-4E96-9E90-4E63BAF3CAD3}"/>
          </ac:grpSpMkLst>
        </pc:grpChg>
        <pc:grpChg chg="add del">
          <ac:chgData name="Boloz, Patrik" userId="S::patrikboloz@nmhu.edu::4a5f27e5-970c-49cb-a96d-452ff94b951a" providerId="AD" clId="Web-{27603158-788D-825F-BD9A-7DD49250DEBB}" dt="2023-01-23T06:07:45.425" v="103"/>
          <ac:grpSpMkLst>
            <pc:docMk/>
            <pc:sldMk cId="3079287555" sldId="261"/>
            <ac:grpSpMk id="42" creationId="{2B7C66D2-22E8-4E8F-829B-050BFA7C86C5}"/>
          </ac:grpSpMkLst>
        </pc:grpChg>
        <pc:picChg chg="add mod ord">
          <ac:chgData name="Boloz, Patrik" userId="S::patrikboloz@nmhu.edu::4a5f27e5-970c-49cb-a96d-452ff94b951a" providerId="AD" clId="Web-{27603158-788D-825F-BD9A-7DD49250DEBB}" dt="2023-01-23T06:07:45.425" v="103"/>
          <ac:picMkLst>
            <pc:docMk/>
            <pc:sldMk cId="3079287555" sldId="261"/>
            <ac:picMk id="4" creationId="{D548A61E-0BBA-DD2F-225A-124385814371}"/>
          </ac:picMkLst>
        </pc:picChg>
        <pc:picChg chg="add del">
          <ac:chgData name="Boloz, Patrik" userId="S::patrikboloz@nmhu.edu::4a5f27e5-970c-49cb-a96d-452ff94b951a" providerId="AD" clId="Web-{27603158-788D-825F-BD9A-7DD49250DEBB}" dt="2023-01-23T06:06:04.495" v="70"/>
          <ac:picMkLst>
            <pc:docMk/>
            <pc:sldMk cId="3079287555" sldId="261"/>
            <ac:picMk id="11" creationId="{1F5620B8-A2D8-4568-B566-F0453A0D9167}"/>
          </ac:picMkLst>
        </pc:picChg>
        <pc:picChg chg="add del">
          <ac:chgData name="Boloz, Patrik" userId="S::patrikboloz@nmhu.edu::4a5f27e5-970c-49cb-a96d-452ff94b951a" providerId="AD" clId="Web-{27603158-788D-825F-BD9A-7DD49250DEBB}" dt="2023-01-23T06:06:04.495" v="70"/>
          <ac:picMkLst>
            <pc:docMk/>
            <pc:sldMk cId="3079287555" sldId="261"/>
            <ac:picMk id="27" creationId="{4B61EBEC-D0CA-456C-98A6-EDA1AC9FB0D6}"/>
          </ac:picMkLst>
        </pc:picChg>
        <pc:picChg chg="add del">
          <ac:chgData name="Boloz, Patrik" userId="S::patrikboloz@nmhu.edu::4a5f27e5-970c-49cb-a96d-452ff94b951a" providerId="AD" clId="Web-{27603158-788D-825F-BD9A-7DD49250DEBB}" dt="2023-01-23T06:07:45.425" v="103"/>
          <ac:picMkLst>
            <pc:docMk/>
            <pc:sldMk cId="3079287555" sldId="261"/>
            <ac:picMk id="46" creationId="{3635D2BC-4EDA-4A3E-83BF-035608099BD5}"/>
          </ac:picMkLst>
        </pc:picChg>
        <pc:cxnChg chg="add del">
          <ac:chgData name="Boloz, Patrik" userId="S::patrikboloz@nmhu.edu::4a5f27e5-970c-49cb-a96d-452ff94b951a" providerId="AD" clId="Web-{27603158-788D-825F-BD9A-7DD49250DEBB}" dt="2023-01-23T06:06:04.495" v="70"/>
          <ac:cxnSpMkLst>
            <pc:docMk/>
            <pc:sldMk cId="3079287555" sldId="261"/>
            <ac:cxnSpMk id="13" creationId="{1C7D2BA4-4B7A-4596-8BCC-5CF715423894}"/>
          </ac:cxnSpMkLst>
        </pc:cxnChg>
        <pc:cxnChg chg="add del">
          <ac:chgData name="Boloz, Patrik" userId="S::patrikboloz@nmhu.edu::4a5f27e5-970c-49cb-a96d-452ff94b951a" providerId="AD" clId="Web-{27603158-788D-825F-BD9A-7DD49250DEBB}" dt="2023-01-23T06:06:04.495" v="70"/>
          <ac:cxnSpMkLst>
            <pc:docMk/>
            <pc:sldMk cId="3079287555" sldId="261"/>
            <ac:cxnSpMk id="15" creationId="{4977F1E1-2B6F-4BB6-899F-67D8764D83C5}"/>
          </ac:cxnSpMkLst>
        </pc:cxnChg>
        <pc:cxnChg chg="add del">
          <ac:chgData name="Boloz, Patrik" userId="S::patrikboloz@nmhu.edu::4a5f27e5-970c-49cb-a96d-452ff94b951a" providerId="AD" clId="Web-{27603158-788D-825F-BD9A-7DD49250DEBB}" dt="2023-01-23T06:06:04.495" v="70"/>
          <ac:cxnSpMkLst>
            <pc:docMk/>
            <pc:sldMk cId="3079287555" sldId="261"/>
            <ac:cxnSpMk id="21" creationId="{84F2C6A8-7D46-49EA-860B-0F0B0208436C}"/>
          </ac:cxnSpMkLst>
        </pc:cxnChg>
        <pc:cxnChg chg="add del">
          <ac:chgData name="Boloz, Patrik" userId="S::patrikboloz@nmhu.edu::4a5f27e5-970c-49cb-a96d-452ff94b951a" providerId="AD" clId="Web-{27603158-788D-825F-BD9A-7DD49250DEBB}" dt="2023-01-23T06:06:04.495" v="70"/>
          <ac:cxnSpMkLst>
            <pc:docMk/>
            <pc:sldMk cId="3079287555" sldId="261"/>
            <ac:cxnSpMk id="29" creationId="{718A71EB-D327-4458-85FB-26336B2BA01B}"/>
          </ac:cxnSpMkLst>
        </pc:cxnChg>
        <pc:cxnChg chg="add del">
          <ac:chgData name="Boloz, Patrik" userId="S::patrikboloz@nmhu.edu::4a5f27e5-970c-49cb-a96d-452ff94b951a" providerId="AD" clId="Web-{27603158-788D-825F-BD9A-7DD49250DEBB}" dt="2023-01-23T06:07:45.425" v="103"/>
          <ac:cxnSpMkLst>
            <pc:docMk/>
            <pc:sldMk cId="3079287555" sldId="261"/>
            <ac:cxnSpMk id="38" creationId="{28A657A7-C4E5-425B-98FA-BB817FF7BFB0}"/>
          </ac:cxnSpMkLst>
        </pc:cxnChg>
        <pc:cxnChg chg="add del">
          <ac:chgData name="Boloz, Patrik" userId="S::patrikboloz@nmhu.edu::4a5f27e5-970c-49cb-a96d-452ff94b951a" providerId="AD" clId="Web-{27603158-788D-825F-BD9A-7DD49250DEBB}" dt="2023-01-23T06:07:45.425" v="103"/>
          <ac:cxnSpMkLst>
            <pc:docMk/>
            <pc:sldMk cId="3079287555" sldId="261"/>
            <ac:cxnSpMk id="48" creationId="{A3C86EB9-7FA9-42F7-B348-A7FD17436A94}"/>
          </ac:cxnSpMkLst>
        </pc:cxnChg>
        <pc:cxnChg chg="add del">
          <ac:chgData name="Boloz, Patrik" userId="S::patrikboloz@nmhu.edu::4a5f27e5-970c-49cb-a96d-452ff94b951a" providerId="AD" clId="Web-{27603158-788D-825F-BD9A-7DD49250DEBB}" dt="2023-01-23T06:07:45.425" v="102"/>
          <ac:cxnSpMkLst>
            <pc:docMk/>
            <pc:sldMk cId="3079287555" sldId="261"/>
            <ac:cxnSpMk id="55" creationId="{373AAE2E-5D6B-4952-A4BB-546C49F8DE4B}"/>
          </ac:cxnSpMkLst>
        </pc:cxnChg>
      </pc:sldChg>
      <pc:sldChg chg="modSp new">
        <pc:chgData name="Boloz, Patrik" userId="S::patrikboloz@nmhu.edu::4a5f27e5-970c-49cb-a96d-452ff94b951a" providerId="AD" clId="Web-{27603158-788D-825F-BD9A-7DD49250DEBB}" dt="2023-01-23T06:08:26.879" v="113" actId="20577"/>
        <pc:sldMkLst>
          <pc:docMk/>
          <pc:sldMk cId="2612194536" sldId="262"/>
        </pc:sldMkLst>
        <pc:spChg chg="mod">
          <ac:chgData name="Boloz, Patrik" userId="S::patrikboloz@nmhu.edu::4a5f27e5-970c-49cb-a96d-452ff94b951a" providerId="AD" clId="Web-{27603158-788D-825F-BD9A-7DD49250DEBB}" dt="2023-01-23T06:08:08.910" v="106" actId="20577"/>
          <ac:spMkLst>
            <pc:docMk/>
            <pc:sldMk cId="2612194536" sldId="262"/>
            <ac:spMk id="2" creationId="{5374F542-F538-9786-453A-45956B9EB0C7}"/>
          </ac:spMkLst>
        </pc:spChg>
        <pc:spChg chg="mod">
          <ac:chgData name="Boloz, Patrik" userId="S::patrikboloz@nmhu.edu::4a5f27e5-970c-49cb-a96d-452ff94b951a" providerId="AD" clId="Web-{27603158-788D-825F-BD9A-7DD49250DEBB}" dt="2023-01-23T06:08:26.879" v="113" actId="20577"/>
          <ac:spMkLst>
            <pc:docMk/>
            <pc:sldMk cId="2612194536" sldId="262"/>
            <ac:spMk id="3" creationId="{33B7F416-E25E-CBF5-D97B-64C2C5A5BE42}"/>
          </ac:spMkLst>
        </pc:spChg>
      </pc:sldChg>
      <pc:sldChg chg="addSp delSp modSp new mod setBg">
        <pc:chgData name="Boloz, Patrik" userId="S::patrikboloz@nmhu.edu::4a5f27e5-970c-49cb-a96d-452ff94b951a" providerId="AD" clId="Web-{27603158-788D-825F-BD9A-7DD49250DEBB}" dt="2023-01-23T06:10:07.273" v="131" actId="20577"/>
        <pc:sldMkLst>
          <pc:docMk/>
          <pc:sldMk cId="2517643262" sldId="263"/>
        </pc:sldMkLst>
        <pc:spChg chg="mod">
          <ac:chgData name="Boloz, Patrik" userId="S::patrikboloz@nmhu.edu::4a5f27e5-970c-49cb-a96d-452ff94b951a" providerId="AD" clId="Web-{27603158-788D-825F-BD9A-7DD49250DEBB}" dt="2023-01-23T06:09:47.100" v="121" actId="20577"/>
          <ac:spMkLst>
            <pc:docMk/>
            <pc:sldMk cId="2517643262" sldId="263"/>
            <ac:spMk id="2" creationId="{FC5F09B3-AE1B-A9F1-1765-F3AB77B5CA03}"/>
          </ac:spMkLst>
        </pc:spChg>
        <pc:spChg chg="del">
          <ac:chgData name="Boloz, Patrik" userId="S::patrikboloz@nmhu.edu::4a5f27e5-970c-49cb-a96d-452ff94b951a" providerId="AD" clId="Web-{27603158-788D-825F-BD9A-7DD49250DEBB}" dt="2023-01-23T06:09:27.100" v="115"/>
          <ac:spMkLst>
            <pc:docMk/>
            <pc:sldMk cId="2517643262" sldId="263"/>
            <ac:spMk id="3" creationId="{7605DF2C-DF58-668B-ED80-CC62D35D0D33}"/>
          </ac:spMkLst>
        </pc:spChg>
        <pc:spChg chg="add mod">
          <ac:chgData name="Boloz, Patrik" userId="S::patrikboloz@nmhu.edu::4a5f27e5-970c-49cb-a96d-452ff94b951a" providerId="AD" clId="Web-{27603158-788D-825F-BD9A-7DD49250DEBB}" dt="2023-01-23T06:10:07.273" v="131" actId="20577"/>
          <ac:spMkLst>
            <pc:docMk/>
            <pc:sldMk cId="2517643262" sldId="263"/>
            <ac:spMk id="8" creationId="{10C968EC-2686-FBB3-3EAA-8FCEED9187B3}"/>
          </ac:spMkLst>
        </pc:spChg>
        <pc:picChg chg="add mod ord">
          <ac:chgData name="Boloz, Patrik" userId="S::patrikboloz@nmhu.edu::4a5f27e5-970c-49cb-a96d-452ff94b951a" providerId="AD" clId="Web-{27603158-788D-825F-BD9A-7DD49250DEBB}" dt="2023-01-23T06:09:31.334" v="116"/>
          <ac:picMkLst>
            <pc:docMk/>
            <pc:sldMk cId="2517643262" sldId="263"/>
            <ac:picMk id="4" creationId="{E3F98949-BA6E-35CC-CD7C-9D8CA260AD0F}"/>
          </ac:picMkLst>
        </pc:picChg>
      </pc:sldChg>
      <pc:sldChg chg="modSp new">
        <pc:chgData name="Boloz, Patrik" userId="S::patrikboloz@nmhu.edu::4a5f27e5-970c-49cb-a96d-452ff94b951a" providerId="AD" clId="Web-{27603158-788D-825F-BD9A-7DD49250DEBB}" dt="2023-01-23T06:11:15.790" v="139" actId="20577"/>
        <pc:sldMkLst>
          <pc:docMk/>
          <pc:sldMk cId="3673178501" sldId="264"/>
        </pc:sldMkLst>
        <pc:spChg chg="mod">
          <ac:chgData name="Boloz, Patrik" userId="S::patrikboloz@nmhu.edu::4a5f27e5-970c-49cb-a96d-452ff94b951a" providerId="AD" clId="Web-{27603158-788D-825F-BD9A-7DD49250DEBB}" dt="2023-01-23T06:10:31.695" v="134" actId="20577"/>
          <ac:spMkLst>
            <pc:docMk/>
            <pc:sldMk cId="3673178501" sldId="264"/>
            <ac:spMk id="2" creationId="{D1978C35-7BEE-1D85-12F2-26A48A61F91A}"/>
          </ac:spMkLst>
        </pc:spChg>
        <pc:spChg chg="mod">
          <ac:chgData name="Boloz, Patrik" userId="S::patrikboloz@nmhu.edu::4a5f27e5-970c-49cb-a96d-452ff94b951a" providerId="AD" clId="Web-{27603158-788D-825F-BD9A-7DD49250DEBB}" dt="2023-01-23T06:11:15.790" v="139" actId="20577"/>
          <ac:spMkLst>
            <pc:docMk/>
            <pc:sldMk cId="3673178501" sldId="264"/>
            <ac:spMk id="3" creationId="{70193D76-484E-6B4F-9361-C213B348D1E6}"/>
          </ac:spMkLst>
        </pc:spChg>
      </pc:sldChg>
      <pc:sldChg chg="modSp new">
        <pc:chgData name="Boloz, Patrik" userId="S::patrikboloz@nmhu.edu::4a5f27e5-970c-49cb-a96d-452ff94b951a" providerId="AD" clId="Web-{27603158-788D-825F-BD9A-7DD49250DEBB}" dt="2023-01-23T06:12:31.199" v="152" actId="20577"/>
        <pc:sldMkLst>
          <pc:docMk/>
          <pc:sldMk cId="2113017024" sldId="265"/>
        </pc:sldMkLst>
        <pc:spChg chg="mod">
          <ac:chgData name="Boloz, Patrik" userId="S::patrikboloz@nmhu.edu::4a5f27e5-970c-49cb-a96d-452ff94b951a" providerId="AD" clId="Web-{27603158-788D-825F-BD9A-7DD49250DEBB}" dt="2023-01-23T06:11:30.635" v="146" actId="20577"/>
          <ac:spMkLst>
            <pc:docMk/>
            <pc:sldMk cId="2113017024" sldId="265"/>
            <ac:spMk id="2" creationId="{5B16FF0D-2672-8F4B-17E8-EEC47535C422}"/>
          </ac:spMkLst>
        </pc:spChg>
        <pc:spChg chg="mod">
          <ac:chgData name="Boloz, Patrik" userId="S::patrikboloz@nmhu.edu::4a5f27e5-970c-49cb-a96d-452ff94b951a" providerId="AD" clId="Web-{27603158-788D-825F-BD9A-7DD49250DEBB}" dt="2023-01-23T06:12:31.199" v="152" actId="20577"/>
          <ac:spMkLst>
            <pc:docMk/>
            <pc:sldMk cId="2113017024" sldId="265"/>
            <ac:spMk id="3" creationId="{B8151109-6F4A-02E0-8D11-06AF35A116E3}"/>
          </ac:spMkLst>
        </pc:spChg>
      </pc:sldChg>
      <pc:sldChg chg="addSp delSp modSp new mod setBg">
        <pc:chgData name="Boloz, Patrik" userId="S::patrikboloz@nmhu.edu::4a5f27e5-970c-49cb-a96d-452ff94b951a" providerId="AD" clId="Web-{27603158-788D-825F-BD9A-7DD49250DEBB}" dt="2023-01-23T06:13:12.325" v="161"/>
        <pc:sldMkLst>
          <pc:docMk/>
          <pc:sldMk cId="1621346343" sldId="266"/>
        </pc:sldMkLst>
        <pc:spChg chg="mod">
          <ac:chgData name="Boloz, Patrik" userId="S::patrikboloz@nmhu.edu::4a5f27e5-970c-49cb-a96d-452ff94b951a" providerId="AD" clId="Web-{27603158-788D-825F-BD9A-7DD49250DEBB}" dt="2023-01-23T06:12:44.840" v="156" actId="20577"/>
          <ac:spMkLst>
            <pc:docMk/>
            <pc:sldMk cId="1621346343" sldId="266"/>
            <ac:spMk id="2" creationId="{2257248F-BD3C-0538-15A0-7AA511999D6F}"/>
          </ac:spMkLst>
        </pc:spChg>
        <pc:spChg chg="del">
          <ac:chgData name="Boloz, Patrik" userId="S::patrikboloz@nmhu.edu::4a5f27e5-970c-49cb-a96d-452ff94b951a" providerId="AD" clId="Web-{27603158-788D-825F-BD9A-7DD49250DEBB}" dt="2023-01-23T06:12:33.996" v="154"/>
          <ac:spMkLst>
            <pc:docMk/>
            <pc:sldMk cId="1621346343" sldId="266"/>
            <ac:spMk id="3" creationId="{F54C3B00-C133-674A-7FDC-4BD2BB57DBCA}"/>
          </ac:spMkLst>
        </pc:spChg>
        <pc:spChg chg="add mod">
          <ac:chgData name="Boloz, Patrik" userId="S::patrikboloz@nmhu.edu::4a5f27e5-970c-49cb-a96d-452ff94b951a" providerId="AD" clId="Web-{27603158-788D-825F-BD9A-7DD49250DEBB}" dt="2023-01-23T06:13:12.325" v="161"/>
          <ac:spMkLst>
            <pc:docMk/>
            <pc:sldMk cId="1621346343" sldId="266"/>
            <ac:spMk id="8" creationId="{899EA2DE-BB8E-D71D-17C0-8AE816D71A84}"/>
          </ac:spMkLst>
        </pc:spChg>
        <pc:grpChg chg="add">
          <ac:chgData name="Boloz, Patrik" userId="S::patrikboloz@nmhu.edu::4a5f27e5-970c-49cb-a96d-452ff94b951a" providerId="AD" clId="Web-{27603158-788D-825F-BD9A-7DD49250DEBB}" dt="2023-01-23T06:13:12.325" v="161"/>
          <ac:grpSpMkLst>
            <pc:docMk/>
            <pc:sldMk cId="1621346343" sldId="266"/>
            <ac:grpSpMk id="13" creationId="{93401815-9C3D-43EE-B4E4-2504090CEF01}"/>
          </ac:grpSpMkLst>
        </pc:grpChg>
        <pc:picChg chg="add mod ord">
          <ac:chgData name="Boloz, Patrik" userId="S::patrikboloz@nmhu.edu::4a5f27e5-970c-49cb-a96d-452ff94b951a" providerId="AD" clId="Web-{27603158-788D-825F-BD9A-7DD49250DEBB}" dt="2023-01-23T06:13:12.325" v="161"/>
          <ac:picMkLst>
            <pc:docMk/>
            <pc:sldMk cId="1621346343" sldId="266"/>
            <ac:picMk id="4" creationId="{0027386C-0E1E-B81F-F200-D9763F3277E5}"/>
          </ac:picMkLst>
        </pc:picChg>
      </pc:sldChg>
      <pc:sldChg chg="addSp delSp modSp new mod setBg">
        <pc:chgData name="Boloz, Patrik" userId="S::patrikboloz@nmhu.edu::4a5f27e5-970c-49cb-a96d-452ff94b951a" providerId="AD" clId="Web-{27603158-788D-825F-BD9A-7DD49250DEBB}" dt="2023-01-23T06:17:52.865" v="236"/>
        <pc:sldMkLst>
          <pc:docMk/>
          <pc:sldMk cId="1822046246" sldId="267"/>
        </pc:sldMkLst>
        <pc:spChg chg="mod">
          <ac:chgData name="Boloz, Patrik" userId="S::patrikboloz@nmhu.edu::4a5f27e5-970c-49cb-a96d-452ff94b951a" providerId="AD" clId="Web-{27603158-788D-825F-BD9A-7DD49250DEBB}" dt="2023-01-23T06:17:52.818" v="235"/>
          <ac:spMkLst>
            <pc:docMk/>
            <pc:sldMk cId="1822046246" sldId="267"/>
            <ac:spMk id="2" creationId="{41C0EE45-B548-7363-904C-CA4CD7057CE3}"/>
          </ac:spMkLst>
        </pc:spChg>
        <pc:spChg chg="del">
          <ac:chgData name="Boloz, Patrik" userId="S::patrikboloz@nmhu.edu::4a5f27e5-970c-49cb-a96d-452ff94b951a" providerId="AD" clId="Web-{27603158-788D-825F-BD9A-7DD49250DEBB}" dt="2023-01-23T06:14:07.405" v="171"/>
          <ac:spMkLst>
            <pc:docMk/>
            <pc:sldMk cId="1822046246" sldId="267"/>
            <ac:spMk id="3" creationId="{8655B725-90C7-A17D-7B45-B997927DEA3B}"/>
          </ac:spMkLst>
        </pc:spChg>
        <pc:spChg chg="add mod">
          <ac:chgData name="Boloz, Patrik" userId="S::patrikboloz@nmhu.edu::4a5f27e5-970c-49cb-a96d-452ff94b951a" providerId="AD" clId="Web-{27603158-788D-825F-BD9A-7DD49250DEBB}" dt="2023-01-23T06:17:52.865" v="236"/>
          <ac:spMkLst>
            <pc:docMk/>
            <pc:sldMk cId="1822046246" sldId="267"/>
            <ac:spMk id="8" creationId="{4917A6A5-97FA-7169-0AD1-5A27A61741AE}"/>
          </ac:spMkLst>
        </pc:spChg>
        <pc:spChg chg="add del">
          <ac:chgData name="Boloz, Patrik" userId="S::patrikboloz@nmhu.edu::4a5f27e5-970c-49cb-a96d-452ff94b951a" providerId="AD" clId="Web-{27603158-788D-825F-BD9A-7DD49250DEBB}" dt="2023-01-23T06:17:52.818" v="235"/>
          <ac:spMkLst>
            <pc:docMk/>
            <pc:sldMk cId="1822046246" sldId="267"/>
            <ac:spMk id="13" creationId="{29C51009-A09A-4689-8E6C-F8FC99E6A840}"/>
          </ac:spMkLst>
        </pc:spChg>
        <pc:spChg chg="add del">
          <ac:chgData name="Boloz, Patrik" userId="S::patrikboloz@nmhu.edu::4a5f27e5-970c-49cb-a96d-452ff94b951a" providerId="AD" clId="Web-{27603158-788D-825F-BD9A-7DD49250DEBB}" dt="2023-01-23T06:17:48.614" v="233"/>
          <ac:spMkLst>
            <pc:docMk/>
            <pc:sldMk cId="1822046246" sldId="267"/>
            <ac:spMk id="14" creationId="{7BEFDA1A-2A01-4C29-A5D0-AE6F050D07DF}"/>
          </ac:spMkLst>
        </pc:spChg>
        <pc:spChg chg="add">
          <ac:chgData name="Boloz, Patrik" userId="S::patrikboloz@nmhu.edu::4a5f27e5-970c-49cb-a96d-452ff94b951a" providerId="AD" clId="Web-{27603158-788D-825F-BD9A-7DD49250DEBB}" dt="2023-01-23T06:17:52.865" v="236"/>
          <ac:spMkLst>
            <pc:docMk/>
            <pc:sldMk cId="1822046246" sldId="267"/>
            <ac:spMk id="17" creationId="{7BEFDA1A-2A01-4C29-A5D0-AE6F050D07DF}"/>
          </ac:spMkLst>
        </pc:spChg>
        <pc:spChg chg="add del">
          <ac:chgData name="Boloz, Patrik" userId="S::patrikboloz@nmhu.edu::4a5f27e5-970c-49cb-a96d-452ff94b951a" providerId="AD" clId="Web-{27603158-788D-825F-BD9A-7DD49250DEBB}" dt="2023-01-23T06:17:48.614" v="233"/>
          <ac:spMkLst>
            <pc:docMk/>
            <pc:sldMk cId="1822046246" sldId="267"/>
            <ac:spMk id="18" creationId="{279D3810-B86F-4009-84EC-DE0FEABD6FCE}"/>
          </ac:spMkLst>
        </pc:spChg>
        <pc:spChg chg="add">
          <ac:chgData name="Boloz, Patrik" userId="S::patrikboloz@nmhu.edu::4a5f27e5-970c-49cb-a96d-452ff94b951a" providerId="AD" clId="Web-{27603158-788D-825F-BD9A-7DD49250DEBB}" dt="2023-01-23T06:17:52.865" v="236"/>
          <ac:spMkLst>
            <pc:docMk/>
            <pc:sldMk cId="1822046246" sldId="267"/>
            <ac:spMk id="23" creationId="{279D3810-B86F-4009-84EC-DE0FEABD6FCE}"/>
          </ac:spMkLst>
        </pc:spChg>
        <pc:grpChg chg="add del">
          <ac:chgData name="Boloz, Patrik" userId="S::patrikboloz@nmhu.edu::4a5f27e5-970c-49cb-a96d-452ff94b951a" providerId="AD" clId="Web-{27603158-788D-825F-BD9A-7DD49250DEBB}" dt="2023-01-23T06:14:51.812" v="190"/>
          <ac:grpSpMkLst>
            <pc:docMk/>
            <pc:sldMk cId="1822046246" sldId="267"/>
            <ac:grpSpMk id="11" creationId="{F7C65FA4-631C-444F-89AA-F891363CCF6E}"/>
          </ac:grpSpMkLst>
        </pc:grpChg>
        <pc:picChg chg="add del mod ord">
          <ac:chgData name="Boloz, Patrik" userId="S::patrikboloz@nmhu.edu::4a5f27e5-970c-49cb-a96d-452ff94b951a" providerId="AD" clId="Web-{27603158-788D-825F-BD9A-7DD49250DEBB}" dt="2023-01-23T06:17:37.474" v="231"/>
          <ac:picMkLst>
            <pc:docMk/>
            <pc:sldMk cId="1822046246" sldId="267"/>
            <ac:picMk id="4" creationId="{EEF308EA-9965-270F-36F0-2A12F8834AA7}"/>
          </ac:picMkLst>
        </pc:picChg>
        <pc:picChg chg="add del">
          <ac:chgData name="Boloz, Patrik" userId="S::patrikboloz@nmhu.edu::4a5f27e5-970c-49cb-a96d-452ff94b951a" providerId="AD" clId="Web-{27603158-788D-825F-BD9A-7DD49250DEBB}" dt="2023-01-23T06:17:48.614" v="233"/>
          <ac:picMkLst>
            <pc:docMk/>
            <pc:sldMk cId="1822046246" sldId="267"/>
            <ac:picMk id="10" creationId="{85B5AF02-7B7F-EB33-73BD-8336D34DCAA2}"/>
          </ac:picMkLst>
        </pc:picChg>
        <pc:picChg chg="add">
          <ac:chgData name="Boloz, Patrik" userId="S::patrikboloz@nmhu.edu::4a5f27e5-970c-49cb-a96d-452ff94b951a" providerId="AD" clId="Web-{27603158-788D-825F-BD9A-7DD49250DEBB}" dt="2023-01-23T06:17:52.865" v="236"/>
          <ac:picMkLst>
            <pc:docMk/>
            <pc:sldMk cId="1822046246" sldId="267"/>
            <ac:picMk id="19" creationId="{85B5AF02-7B7F-EB33-73BD-8336D34DCAA2}"/>
          </ac:picMkLst>
        </pc:picChg>
        <pc:picChg chg="add del">
          <ac:chgData name="Boloz, Patrik" userId="S::patrikboloz@nmhu.edu::4a5f27e5-970c-49cb-a96d-452ff94b951a" providerId="AD" clId="Web-{27603158-788D-825F-BD9A-7DD49250DEBB}" dt="2023-01-23T06:17:48.614" v="233"/>
          <ac:picMkLst>
            <pc:docMk/>
            <pc:sldMk cId="1822046246" sldId="267"/>
            <ac:picMk id="20" creationId="{C33612A4-0B77-4479-B2AA-F178599550AA}"/>
          </ac:picMkLst>
        </pc:picChg>
        <pc:picChg chg="add">
          <ac:chgData name="Boloz, Patrik" userId="S::patrikboloz@nmhu.edu::4a5f27e5-970c-49cb-a96d-452ff94b951a" providerId="AD" clId="Web-{27603158-788D-825F-BD9A-7DD49250DEBB}" dt="2023-01-23T06:17:52.865" v="236"/>
          <ac:picMkLst>
            <pc:docMk/>
            <pc:sldMk cId="1822046246" sldId="267"/>
            <ac:picMk id="24" creationId="{C33612A4-0B77-4479-B2AA-F178599550AA}"/>
          </ac:picMkLst>
        </pc:picChg>
        <pc:cxnChg chg="add del">
          <ac:chgData name="Boloz, Patrik" userId="S::patrikboloz@nmhu.edu::4a5f27e5-970c-49cb-a96d-452ff94b951a" providerId="AD" clId="Web-{27603158-788D-825F-BD9A-7DD49250DEBB}" dt="2023-01-23T06:17:52.818" v="235"/>
          <ac:cxnSpMkLst>
            <pc:docMk/>
            <pc:sldMk cId="1822046246" sldId="267"/>
            <ac:cxnSpMk id="15" creationId="{9EC65442-F244-409C-BF44-C5D6472E810A}"/>
          </ac:cxnSpMkLst>
        </pc:cxnChg>
        <pc:cxnChg chg="add del">
          <ac:chgData name="Boloz, Patrik" userId="S::patrikboloz@nmhu.edu::4a5f27e5-970c-49cb-a96d-452ff94b951a" providerId="AD" clId="Web-{27603158-788D-825F-BD9A-7DD49250DEBB}" dt="2023-01-23T06:17:48.614" v="233"/>
          <ac:cxnSpMkLst>
            <pc:docMk/>
            <pc:sldMk cId="1822046246" sldId="267"/>
            <ac:cxnSpMk id="16" creationId="{17FD20E5-30AF-47B9-9256-2E8E904CBBC1}"/>
          </ac:cxnSpMkLst>
        </pc:cxnChg>
        <pc:cxnChg chg="add">
          <ac:chgData name="Boloz, Patrik" userId="S::patrikboloz@nmhu.edu::4a5f27e5-970c-49cb-a96d-452ff94b951a" providerId="AD" clId="Web-{27603158-788D-825F-BD9A-7DD49250DEBB}" dt="2023-01-23T06:17:52.865" v="236"/>
          <ac:cxnSpMkLst>
            <pc:docMk/>
            <pc:sldMk cId="1822046246" sldId="267"/>
            <ac:cxnSpMk id="21" creationId="{17FD20E5-30AF-47B9-9256-2E8E904CBBC1}"/>
          </ac:cxnSpMkLst>
        </pc:cxnChg>
        <pc:cxnChg chg="add del">
          <ac:chgData name="Boloz, Patrik" userId="S::patrikboloz@nmhu.edu::4a5f27e5-970c-49cb-a96d-452ff94b951a" providerId="AD" clId="Web-{27603158-788D-825F-BD9A-7DD49250DEBB}" dt="2023-01-23T06:17:48.614" v="233"/>
          <ac:cxnSpMkLst>
            <pc:docMk/>
            <pc:sldMk cId="1822046246" sldId="267"/>
            <ac:cxnSpMk id="22" creationId="{078A367A-3E83-4B48-A0F7-43FBE33328F5}"/>
          </ac:cxnSpMkLst>
        </pc:cxnChg>
        <pc:cxnChg chg="add">
          <ac:chgData name="Boloz, Patrik" userId="S::patrikboloz@nmhu.edu::4a5f27e5-970c-49cb-a96d-452ff94b951a" providerId="AD" clId="Web-{27603158-788D-825F-BD9A-7DD49250DEBB}" dt="2023-01-23T06:17:52.865" v="236"/>
          <ac:cxnSpMkLst>
            <pc:docMk/>
            <pc:sldMk cId="1822046246" sldId="267"/>
            <ac:cxnSpMk id="25" creationId="{078A367A-3E83-4B48-A0F7-43FBE33328F5}"/>
          </ac:cxnSpMkLst>
        </pc:cxnChg>
      </pc:sldChg>
      <pc:sldChg chg="modSp new">
        <pc:chgData name="Boloz, Patrik" userId="S::patrikboloz@nmhu.edu::4a5f27e5-970c-49cb-a96d-452ff94b951a" providerId="AD" clId="Web-{27603158-788D-825F-BD9A-7DD49250DEBB}" dt="2023-01-23T06:15:22.235" v="196" actId="20577"/>
        <pc:sldMkLst>
          <pc:docMk/>
          <pc:sldMk cId="3338413695" sldId="268"/>
        </pc:sldMkLst>
        <pc:spChg chg="mod">
          <ac:chgData name="Boloz, Patrik" userId="S::patrikboloz@nmhu.edu::4a5f27e5-970c-49cb-a96d-452ff94b951a" providerId="AD" clId="Web-{27603158-788D-825F-BD9A-7DD49250DEBB}" dt="2023-01-23T06:15:06.875" v="192" actId="20577"/>
          <ac:spMkLst>
            <pc:docMk/>
            <pc:sldMk cId="3338413695" sldId="268"/>
            <ac:spMk id="2" creationId="{063D5B58-FCB8-DE3D-CB73-3A97113417A2}"/>
          </ac:spMkLst>
        </pc:spChg>
        <pc:spChg chg="mod">
          <ac:chgData name="Boloz, Patrik" userId="S::patrikboloz@nmhu.edu::4a5f27e5-970c-49cb-a96d-452ff94b951a" providerId="AD" clId="Web-{27603158-788D-825F-BD9A-7DD49250DEBB}" dt="2023-01-23T06:15:22.235" v="196" actId="20577"/>
          <ac:spMkLst>
            <pc:docMk/>
            <pc:sldMk cId="3338413695" sldId="268"/>
            <ac:spMk id="3" creationId="{98170207-E3B3-5A29-33F3-9778CE6116A9}"/>
          </ac:spMkLst>
        </pc:spChg>
      </pc:sldChg>
      <pc:sldChg chg="modSp new">
        <pc:chgData name="Boloz, Patrik" userId="S::patrikboloz@nmhu.edu::4a5f27e5-970c-49cb-a96d-452ff94b951a" providerId="AD" clId="Web-{27603158-788D-825F-BD9A-7DD49250DEBB}" dt="2023-01-23T06:15:51.752" v="208" actId="20577"/>
        <pc:sldMkLst>
          <pc:docMk/>
          <pc:sldMk cId="3057665278" sldId="269"/>
        </pc:sldMkLst>
        <pc:spChg chg="mod">
          <ac:chgData name="Boloz, Patrik" userId="S::patrikboloz@nmhu.edu::4a5f27e5-970c-49cb-a96d-452ff94b951a" providerId="AD" clId="Web-{27603158-788D-825F-BD9A-7DD49250DEBB}" dt="2023-01-23T06:15:30.282" v="199" actId="20577"/>
          <ac:spMkLst>
            <pc:docMk/>
            <pc:sldMk cId="3057665278" sldId="269"/>
            <ac:spMk id="2" creationId="{0EE9D7B5-E983-AD76-7604-6417BA67093E}"/>
          </ac:spMkLst>
        </pc:spChg>
        <pc:spChg chg="mod">
          <ac:chgData name="Boloz, Patrik" userId="S::patrikboloz@nmhu.edu::4a5f27e5-970c-49cb-a96d-452ff94b951a" providerId="AD" clId="Web-{27603158-788D-825F-BD9A-7DD49250DEBB}" dt="2023-01-23T06:15:51.752" v="208" actId="20577"/>
          <ac:spMkLst>
            <pc:docMk/>
            <pc:sldMk cId="3057665278" sldId="269"/>
            <ac:spMk id="3" creationId="{AC50DF14-560A-38B6-709E-7EC7CCC75891}"/>
          </ac:spMkLst>
        </pc:spChg>
      </pc:sldChg>
      <pc:sldChg chg="addSp modSp new mod setBg">
        <pc:chgData name="Boloz, Patrik" userId="S::patrikboloz@nmhu.edu::4a5f27e5-970c-49cb-a96d-452ff94b951a" providerId="AD" clId="Web-{27603158-788D-825F-BD9A-7DD49250DEBB}" dt="2023-01-23T06:18:12.600" v="241" actId="20577"/>
        <pc:sldMkLst>
          <pc:docMk/>
          <pc:sldMk cId="3314311874" sldId="270"/>
        </pc:sldMkLst>
        <pc:spChg chg="mod">
          <ac:chgData name="Boloz, Patrik" userId="S::patrikboloz@nmhu.edu::4a5f27e5-970c-49cb-a96d-452ff94b951a" providerId="AD" clId="Web-{27603158-788D-825F-BD9A-7DD49250DEBB}" dt="2023-01-23T06:18:04.927" v="238"/>
          <ac:spMkLst>
            <pc:docMk/>
            <pc:sldMk cId="3314311874" sldId="270"/>
            <ac:spMk id="2" creationId="{1937A84F-FC42-8FD5-05D9-A4E87C5A2B41}"/>
          </ac:spMkLst>
        </pc:spChg>
        <pc:spChg chg="mod">
          <ac:chgData name="Boloz, Patrik" userId="S::patrikboloz@nmhu.edu::4a5f27e5-970c-49cb-a96d-452ff94b951a" providerId="AD" clId="Web-{27603158-788D-825F-BD9A-7DD49250DEBB}" dt="2023-01-23T06:18:12.600" v="241" actId="20577"/>
          <ac:spMkLst>
            <pc:docMk/>
            <pc:sldMk cId="3314311874" sldId="270"/>
            <ac:spMk id="3" creationId="{47508153-5B2C-5EE1-3EE6-015C2C8A4E33}"/>
          </ac:spMkLst>
        </pc:spChg>
        <pc:picChg chg="add mod">
          <ac:chgData name="Boloz, Patrik" userId="S::patrikboloz@nmhu.edu::4a5f27e5-970c-49cb-a96d-452ff94b951a" providerId="AD" clId="Web-{27603158-788D-825F-BD9A-7DD49250DEBB}" dt="2023-01-23T06:18:04.927" v="238"/>
          <ac:picMkLst>
            <pc:docMk/>
            <pc:sldMk cId="3314311874" sldId="270"/>
            <ac:picMk id="4" creationId="{05DD9CE2-27C6-B7E1-5C02-E2D74078D078}"/>
          </ac:picMkLst>
        </pc:picChg>
      </pc:sldChg>
      <pc:sldChg chg="addSp modSp new mod setBg">
        <pc:chgData name="Boloz, Patrik" userId="S::patrikboloz@nmhu.edu::4a5f27e5-970c-49cb-a96d-452ff94b951a" providerId="AD" clId="Web-{27603158-788D-825F-BD9A-7DD49250DEBB}" dt="2023-01-23T06:21:58.531" v="299"/>
        <pc:sldMkLst>
          <pc:docMk/>
          <pc:sldMk cId="3732960644" sldId="271"/>
        </pc:sldMkLst>
        <pc:spChg chg="mod">
          <ac:chgData name="Boloz, Patrik" userId="S::patrikboloz@nmhu.edu::4a5f27e5-970c-49cb-a96d-452ff94b951a" providerId="AD" clId="Web-{27603158-788D-825F-BD9A-7DD49250DEBB}" dt="2023-01-23T06:21:58.531" v="299"/>
          <ac:spMkLst>
            <pc:docMk/>
            <pc:sldMk cId="3732960644" sldId="271"/>
            <ac:spMk id="2" creationId="{471BD28D-4ABE-91EB-9013-4BED38102AFC}"/>
          </ac:spMkLst>
        </pc:spChg>
        <pc:spChg chg="mod">
          <ac:chgData name="Boloz, Patrik" userId="S::patrikboloz@nmhu.edu::4a5f27e5-970c-49cb-a96d-452ff94b951a" providerId="AD" clId="Web-{27603158-788D-825F-BD9A-7DD49250DEBB}" dt="2023-01-23T06:21:58.531" v="299"/>
          <ac:spMkLst>
            <pc:docMk/>
            <pc:sldMk cId="3732960644" sldId="271"/>
            <ac:spMk id="3" creationId="{E9D2C262-36A2-77E8-F97B-0B99898D35E0}"/>
          </ac:spMkLst>
        </pc:spChg>
        <pc:picChg chg="add mod">
          <ac:chgData name="Boloz, Patrik" userId="S::patrikboloz@nmhu.edu::4a5f27e5-970c-49cb-a96d-452ff94b951a" providerId="AD" clId="Web-{27603158-788D-825F-BD9A-7DD49250DEBB}" dt="2023-01-23T06:21:58.531" v="299"/>
          <ac:picMkLst>
            <pc:docMk/>
            <pc:sldMk cId="3732960644" sldId="271"/>
            <ac:picMk id="4" creationId="{4A5B129E-7289-2868-E686-0E4A1F00A552}"/>
          </ac:picMkLst>
        </pc:picChg>
      </pc:sldChg>
      <pc:sldChg chg="addSp modSp new mod setBg">
        <pc:chgData name="Boloz, Patrik" userId="S::patrikboloz@nmhu.edu::4a5f27e5-970c-49cb-a96d-452ff94b951a" providerId="AD" clId="Web-{27603158-788D-825F-BD9A-7DD49250DEBB}" dt="2023-01-23T06:22:11.125" v="301"/>
        <pc:sldMkLst>
          <pc:docMk/>
          <pc:sldMk cId="966900952" sldId="272"/>
        </pc:sldMkLst>
        <pc:spChg chg="mod">
          <ac:chgData name="Boloz, Patrik" userId="S::patrikboloz@nmhu.edu::4a5f27e5-970c-49cb-a96d-452ff94b951a" providerId="AD" clId="Web-{27603158-788D-825F-BD9A-7DD49250DEBB}" dt="2023-01-23T06:22:11.125" v="301"/>
          <ac:spMkLst>
            <pc:docMk/>
            <pc:sldMk cId="966900952" sldId="272"/>
            <ac:spMk id="2" creationId="{ED77C76F-60D3-205C-B6AD-1B42CCCBC9D0}"/>
          </ac:spMkLst>
        </pc:spChg>
        <pc:spChg chg="mod">
          <ac:chgData name="Boloz, Patrik" userId="S::patrikboloz@nmhu.edu::4a5f27e5-970c-49cb-a96d-452ff94b951a" providerId="AD" clId="Web-{27603158-788D-825F-BD9A-7DD49250DEBB}" dt="2023-01-23T06:22:11.125" v="301"/>
          <ac:spMkLst>
            <pc:docMk/>
            <pc:sldMk cId="966900952" sldId="272"/>
            <ac:spMk id="3" creationId="{8829460E-C1AF-5EAD-AC0A-BDA3B651CA0E}"/>
          </ac:spMkLst>
        </pc:spChg>
        <pc:spChg chg="add">
          <ac:chgData name="Boloz, Patrik" userId="S::patrikboloz@nmhu.edu::4a5f27e5-970c-49cb-a96d-452ff94b951a" providerId="AD" clId="Web-{27603158-788D-825F-BD9A-7DD49250DEBB}" dt="2023-01-23T06:22:11.125" v="301"/>
          <ac:spMkLst>
            <pc:docMk/>
            <pc:sldMk cId="966900952" sldId="272"/>
            <ac:spMk id="9" creationId="{35C3D674-3D59-4E93-80CA-0C0A9095E816}"/>
          </ac:spMkLst>
        </pc:spChg>
        <pc:spChg chg="add">
          <ac:chgData name="Boloz, Patrik" userId="S::patrikboloz@nmhu.edu::4a5f27e5-970c-49cb-a96d-452ff94b951a" providerId="AD" clId="Web-{27603158-788D-825F-BD9A-7DD49250DEBB}" dt="2023-01-23T06:22:11.125" v="301"/>
          <ac:spMkLst>
            <pc:docMk/>
            <pc:sldMk cId="966900952" sldId="272"/>
            <ac:spMk id="13" creationId="{EF2A81E1-BCBE-426B-8C09-33274E69409D}"/>
          </ac:spMkLst>
        </pc:spChg>
        <pc:picChg chg="add mod">
          <ac:chgData name="Boloz, Patrik" userId="S::patrikboloz@nmhu.edu::4a5f27e5-970c-49cb-a96d-452ff94b951a" providerId="AD" clId="Web-{27603158-788D-825F-BD9A-7DD49250DEBB}" dt="2023-01-23T06:22:11.125" v="301"/>
          <ac:picMkLst>
            <pc:docMk/>
            <pc:sldMk cId="966900952" sldId="272"/>
            <ac:picMk id="4" creationId="{F8B936EB-C106-84C7-02DC-57E6F7094C21}"/>
          </ac:picMkLst>
        </pc:picChg>
        <pc:picChg chg="add">
          <ac:chgData name="Boloz, Patrik" userId="S::patrikboloz@nmhu.edu::4a5f27e5-970c-49cb-a96d-452ff94b951a" providerId="AD" clId="Web-{27603158-788D-825F-BD9A-7DD49250DEBB}" dt="2023-01-23T06:22:11.125" v="301"/>
          <ac:picMkLst>
            <pc:docMk/>
            <pc:sldMk cId="966900952" sldId="272"/>
            <ac:picMk id="15" creationId="{39D1DDD4-5BB3-45BA-B9B3-06B62299AD79}"/>
          </ac:picMkLst>
        </pc:picChg>
        <pc:cxnChg chg="add">
          <ac:chgData name="Boloz, Patrik" userId="S::patrikboloz@nmhu.edu::4a5f27e5-970c-49cb-a96d-452ff94b951a" providerId="AD" clId="Web-{27603158-788D-825F-BD9A-7DD49250DEBB}" dt="2023-01-23T06:22:11.125" v="301"/>
          <ac:cxnSpMkLst>
            <pc:docMk/>
            <pc:sldMk cId="966900952" sldId="272"/>
            <ac:cxnSpMk id="11" creationId="{C884B8F8-FDC9-498B-9960-5D7260AFCB03}"/>
          </ac:cxnSpMkLst>
        </pc:cxnChg>
        <pc:cxnChg chg="add">
          <ac:chgData name="Boloz, Patrik" userId="S::patrikboloz@nmhu.edu::4a5f27e5-970c-49cb-a96d-452ff94b951a" providerId="AD" clId="Web-{27603158-788D-825F-BD9A-7DD49250DEBB}" dt="2023-01-23T06:22:11.125" v="301"/>
          <ac:cxnSpMkLst>
            <pc:docMk/>
            <pc:sldMk cId="966900952" sldId="272"/>
            <ac:cxnSpMk id="17" creationId="{A24DAE64-2302-42EA-8239-F2F0775CA5AD}"/>
          </ac:cxnSpMkLst>
        </pc:cxnChg>
      </pc:sldChg>
      <pc:sldChg chg="addSp delSp modSp new mod setBg">
        <pc:chgData name="Boloz, Patrik" userId="S::patrikboloz@nmhu.edu::4a5f27e5-970c-49cb-a96d-452ff94b951a" providerId="AD" clId="Web-{27603158-788D-825F-BD9A-7DD49250DEBB}" dt="2023-01-23T06:22:58.830" v="317"/>
        <pc:sldMkLst>
          <pc:docMk/>
          <pc:sldMk cId="2803859619" sldId="273"/>
        </pc:sldMkLst>
        <pc:spChg chg="mod">
          <ac:chgData name="Boloz, Patrik" userId="S::patrikboloz@nmhu.edu::4a5f27e5-970c-49cb-a96d-452ff94b951a" providerId="AD" clId="Web-{27603158-788D-825F-BD9A-7DD49250DEBB}" dt="2023-01-23T06:22:58.830" v="317"/>
          <ac:spMkLst>
            <pc:docMk/>
            <pc:sldMk cId="2803859619" sldId="273"/>
            <ac:spMk id="2" creationId="{2E6A99E2-B303-F888-830A-9D6032B22438}"/>
          </ac:spMkLst>
        </pc:spChg>
        <pc:spChg chg="mod ord">
          <ac:chgData name="Boloz, Patrik" userId="S::patrikboloz@nmhu.edu::4a5f27e5-970c-49cb-a96d-452ff94b951a" providerId="AD" clId="Web-{27603158-788D-825F-BD9A-7DD49250DEBB}" dt="2023-01-23T06:22:50.907" v="315"/>
          <ac:spMkLst>
            <pc:docMk/>
            <pc:sldMk cId="2803859619" sldId="273"/>
            <ac:spMk id="3" creationId="{021E4B18-34A2-9711-68B3-4551629DE2D8}"/>
          </ac:spMkLst>
        </pc:spChg>
        <pc:spChg chg="add del">
          <ac:chgData name="Boloz, Patrik" userId="S::patrikboloz@nmhu.edu::4a5f27e5-970c-49cb-a96d-452ff94b951a" providerId="AD" clId="Web-{27603158-788D-825F-BD9A-7DD49250DEBB}" dt="2023-01-23T06:22:58.830" v="317"/>
          <ac:spMkLst>
            <pc:docMk/>
            <pc:sldMk cId="2803859619" sldId="273"/>
            <ac:spMk id="7" creationId="{35C3D674-3D59-4E93-80CA-0C0A9095E816}"/>
          </ac:spMkLst>
        </pc:spChg>
        <pc:spChg chg="add del">
          <ac:chgData name="Boloz, Patrik" userId="S::patrikboloz@nmhu.edu::4a5f27e5-970c-49cb-a96d-452ff94b951a" providerId="AD" clId="Web-{27603158-788D-825F-BD9A-7DD49250DEBB}" dt="2023-01-23T06:22:31.485" v="304"/>
          <ac:spMkLst>
            <pc:docMk/>
            <pc:sldMk cId="2803859619" sldId="273"/>
            <ac:spMk id="9" creationId="{C7157C7B-5BD6-404A-9073-673C1198EFA5}"/>
          </ac:spMkLst>
        </pc:spChg>
        <pc:spChg chg="add del">
          <ac:chgData name="Boloz, Patrik" userId="S::patrikboloz@nmhu.edu::4a5f27e5-970c-49cb-a96d-452ff94b951a" providerId="AD" clId="Web-{27603158-788D-825F-BD9A-7DD49250DEBB}" dt="2023-01-23T06:22:58.830" v="317"/>
          <ac:spMkLst>
            <pc:docMk/>
            <pc:sldMk cId="2803859619" sldId="273"/>
            <ac:spMk id="10" creationId="{EF2A81E1-BCBE-426B-8C09-33274E69409D}"/>
          </ac:spMkLst>
        </pc:spChg>
        <pc:spChg chg="add del">
          <ac:chgData name="Boloz, Patrik" userId="S::patrikboloz@nmhu.edu::4a5f27e5-970c-49cb-a96d-452ff94b951a" providerId="AD" clId="Web-{27603158-788D-825F-BD9A-7DD49250DEBB}" dt="2023-01-23T06:22:31.485" v="304"/>
          <ac:spMkLst>
            <pc:docMk/>
            <pc:sldMk cId="2803859619" sldId="273"/>
            <ac:spMk id="11" creationId="{244BC347-8964-476D-89D3-92BAE6D56FB9}"/>
          </ac:spMkLst>
        </pc:spChg>
        <pc:grpChg chg="add del">
          <ac:chgData name="Boloz, Patrik" userId="S::patrikboloz@nmhu.edu::4a5f27e5-970c-49cb-a96d-452ff94b951a" providerId="AD" clId="Web-{27603158-788D-825F-BD9A-7DD49250DEBB}" dt="2023-01-23T06:22:48.360" v="312"/>
          <ac:grpSpMkLst>
            <pc:docMk/>
            <pc:sldMk cId="2803859619" sldId="273"/>
            <ac:grpSpMk id="6" creationId="{F2C08210-135F-434B-9B07-F3B4978C6C21}"/>
          </ac:grpSpMkLst>
        </pc:grpChg>
        <pc:picChg chg="add mod">
          <ac:chgData name="Boloz, Patrik" userId="S::patrikboloz@nmhu.edu::4a5f27e5-970c-49cb-a96d-452ff94b951a" providerId="AD" clId="Web-{27603158-788D-825F-BD9A-7DD49250DEBB}" dt="2023-01-23T06:22:58.830" v="317"/>
          <ac:picMkLst>
            <pc:docMk/>
            <pc:sldMk cId="2803859619" sldId="273"/>
            <ac:picMk id="4" creationId="{A27CD4B2-8767-AE13-9F35-D0919BF3B3B9}"/>
          </ac:picMkLst>
        </pc:picChg>
        <pc:picChg chg="add del">
          <ac:chgData name="Boloz, Patrik" userId="S::patrikboloz@nmhu.edu::4a5f27e5-970c-49cb-a96d-452ff94b951a" providerId="AD" clId="Web-{27603158-788D-825F-BD9A-7DD49250DEBB}" dt="2023-01-23T06:22:58.830" v="317"/>
          <ac:picMkLst>
            <pc:docMk/>
            <pc:sldMk cId="2803859619" sldId="273"/>
            <ac:picMk id="12" creationId="{39D1DDD4-5BB3-45BA-B9B3-06B62299AD79}"/>
          </ac:picMkLst>
        </pc:picChg>
        <pc:picChg chg="add del">
          <ac:chgData name="Boloz, Patrik" userId="S::patrikboloz@nmhu.edu::4a5f27e5-970c-49cb-a96d-452ff94b951a" providerId="AD" clId="Web-{27603158-788D-825F-BD9A-7DD49250DEBB}" dt="2023-01-23T06:22:31.485" v="304"/>
          <ac:picMkLst>
            <pc:docMk/>
            <pc:sldMk cId="2803859619" sldId="273"/>
            <ac:picMk id="15" creationId="{5970D13F-8358-42A9-9237-91B5B4DDA4B4}"/>
          </ac:picMkLst>
        </pc:picChg>
        <pc:cxnChg chg="add del">
          <ac:chgData name="Boloz, Patrik" userId="S::patrikboloz@nmhu.edu::4a5f27e5-970c-49cb-a96d-452ff94b951a" providerId="AD" clId="Web-{27603158-788D-825F-BD9A-7DD49250DEBB}" dt="2023-01-23T06:22:58.830" v="317"/>
          <ac:cxnSpMkLst>
            <pc:docMk/>
            <pc:sldMk cId="2803859619" sldId="273"/>
            <ac:cxnSpMk id="8" creationId="{C884B8F8-FDC9-498B-9960-5D7260AFCB03}"/>
          </ac:cxnSpMkLst>
        </pc:cxnChg>
        <pc:cxnChg chg="add del">
          <ac:chgData name="Boloz, Patrik" userId="S::patrikboloz@nmhu.edu::4a5f27e5-970c-49cb-a96d-452ff94b951a" providerId="AD" clId="Web-{27603158-788D-825F-BD9A-7DD49250DEBB}" dt="2023-01-23T06:22:31.485" v="304"/>
          <ac:cxnSpMkLst>
            <pc:docMk/>
            <pc:sldMk cId="2803859619" sldId="273"/>
            <ac:cxnSpMk id="13" creationId="{A528BB2E-BE2B-416D-A6B3-28D6574248CC}"/>
          </ac:cxnSpMkLst>
        </pc:cxnChg>
        <pc:cxnChg chg="add del">
          <ac:chgData name="Boloz, Patrik" userId="S::patrikboloz@nmhu.edu::4a5f27e5-970c-49cb-a96d-452ff94b951a" providerId="AD" clId="Web-{27603158-788D-825F-BD9A-7DD49250DEBB}" dt="2023-01-23T06:22:58.830" v="317"/>
          <ac:cxnSpMkLst>
            <pc:docMk/>
            <pc:sldMk cId="2803859619" sldId="273"/>
            <ac:cxnSpMk id="14" creationId="{A24DAE64-2302-42EA-8239-F2F0775CA5AD}"/>
          </ac:cxnSpMkLst>
        </pc:cxnChg>
        <pc:cxnChg chg="add del">
          <ac:chgData name="Boloz, Patrik" userId="S::patrikboloz@nmhu.edu::4a5f27e5-970c-49cb-a96d-452ff94b951a" providerId="AD" clId="Web-{27603158-788D-825F-BD9A-7DD49250DEBB}" dt="2023-01-23T06:22:31.485" v="304"/>
          <ac:cxnSpMkLst>
            <pc:docMk/>
            <pc:sldMk cId="2803859619" sldId="273"/>
            <ac:cxnSpMk id="17" creationId="{06BFB317-A03A-48CB-B03E-4504961FA02B}"/>
          </ac:cxnSpMkLst>
        </pc:cxnChg>
      </pc:sldChg>
      <pc:sldChg chg="modSp new">
        <pc:chgData name="Boloz, Patrik" userId="S::patrikboloz@nmhu.edu::4a5f27e5-970c-49cb-a96d-452ff94b951a" providerId="AD" clId="Web-{27603158-788D-825F-BD9A-7DD49250DEBB}" dt="2023-01-23T06:27:04.717" v="362" actId="20577"/>
        <pc:sldMkLst>
          <pc:docMk/>
          <pc:sldMk cId="1442717169" sldId="274"/>
        </pc:sldMkLst>
        <pc:spChg chg="mod">
          <ac:chgData name="Boloz, Patrik" userId="S::patrikboloz@nmhu.edu::4a5f27e5-970c-49cb-a96d-452ff94b951a" providerId="AD" clId="Web-{27603158-788D-825F-BD9A-7DD49250DEBB}" dt="2023-01-23T06:26:24.466" v="352" actId="20577"/>
          <ac:spMkLst>
            <pc:docMk/>
            <pc:sldMk cId="1442717169" sldId="274"/>
            <ac:spMk id="2" creationId="{7821117B-0573-96A4-88C2-0BC6B4766803}"/>
          </ac:spMkLst>
        </pc:spChg>
        <pc:spChg chg="mod">
          <ac:chgData name="Boloz, Patrik" userId="S::patrikboloz@nmhu.edu::4a5f27e5-970c-49cb-a96d-452ff94b951a" providerId="AD" clId="Web-{27603158-788D-825F-BD9A-7DD49250DEBB}" dt="2023-01-23T06:27:04.717" v="362" actId="20577"/>
          <ac:spMkLst>
            <pc:docMk/>
            <pc:sldMk cId="1442717169" sldId="274"/>
            <ac:spMk id="3" creationId="{ADCF85D5-491F-3D6F-261C-6106D0171DFA}"/>
          </ac:spMkLst>
        </pc:spChg>
      </pc:sldChg>
      <pc:sldChg chg="addSp delSp modSp new mod setBg">
        <pc:chgData name="Boloz, Patrik" userId="S::patrikboloz@nmhu.edu::4a5f27e5-970c-49cb-a96d-452ff94b951a" providerId="AD" clId="Web-{27603158-788D-825F-BD9A-7DD49250DEBB}" dt="2023-01-23T06:25:10.271" v="348" actId="20577"/>
        <pc:sldMkLst>
          <pc:docMk/>
          <pc:sldMk cId="4087591474" sldId="275"/>
        </pc:sldMkLst>
        <pc:spChg chg="mod">
          <ac:chgData name="Boloz, Patrik" userId="S::patrikboloz@nmhu.edu::4a5f27e5-970c-49cb-a96d-452ff94b951a" providerId="AD" clId="Web-{27603158-788D-825F-BD9A-7DD49250DEBB}" dt="2023-01-23T06:23:39.628" v="331"/>
          <ac:spMkLst>
            <pc:docMk/>
            <pc:sldMk cId="4087591474" sldId="275"/>
            <ac:spMk id="2" creationId="{66DD2DE6-0E31-7AC7-48E2-54A3DE44D935}"/>
          </ac:spMkLst>
        </pc:spChg>
        <pc:spChg chg="del">
          <ac:chgData name="Boloz, Patrik" userId="S::patrikboloz@nmhu.edu::4a5f27e5-970c-49cb-a96d-452ff94b951a" providerId="AD" clId="Web-{27603158-788D-825F-BD9A-7DD49250DEBB}" dt="2023-01-23T06:23:36.424" v="330"/>
          <ac:spMkLst>
            <pc:docMk/>
            <pc:sldMk cId="4087591474" sldId="275"/>
            <ac:spMk id="3" creationId="{C55E78E2-A370-1205-8BBF-6BE31554FBA7}"/>
          </ac:spMkLst>
        </pc:spChg>
        <pc:spChg chg="add mod">
          <ac:chgData name="Boloz, Patrik" userId="S::patrikboloz@nmhu.edu::4a5f27e5-970c-49cb-a96d-452ff94b951a" providerId="AD" clId="Web-{27603158-788D-825F-BD9A-7DD49250DEBB}" dt="2023-01-23T06:25:10.271" v="348" actId="20577"/>
          <ac:spMkLst>
            <pc:docMk/>
            <pc:sldMk cId="4087591474" sldId="275"/>
            <ac:spMk id="8" creationId="{3DA2DB68-8092-55B1-4CBC-D5311CAC0740}"/>
          </ac:spMkLst>
        </pc:spChg>
        <pc:spChg chg="add">
          <ac:chgData name="Boloz, Patrik" userId="S::patrikboloz@nmhu.edu::4a5f27e5-970c-49cb-a96d-452ff94b951a" providerId="AD" clId="Web-{27603158-788D-825F-BD9A-7DD49250DEBB}" dt="2023-01-23T06:23:39.628" v="331"/>
          <ac:spMkLst>
            <pc:docMk/>
            <pc:sldMk cId="4087591474" sldId="275"/>
            <ac:spMk id="11" creationId="{35C3D674-3D59-4E93-80CA-0C0A9095E816}"/>
          </ac:spMkLst>
        </pc:spChg>
        <pc:spChg chg="add">
          <ac:chgData name="Boloz, Patrik" userId="S::patrikboloz@nmhu.edu::4a5f27e5-970c-49cb-a96d-452ff94b951a" providerId="AD" clId="Web-{27603158-788D-825F-BD9A-7DD49250DEBB}" dt="2023-01-23T06:23:39.628" v="331"/>
          <ac:spMkLst>
            <pc:docMk/>
            <pc:sldMk cId="4087591474" sldId="275"/>
            <ac:spMk id="15" creationId="{EF2A81E1-BCBE-426B-8C09-33274E69409D}"/>
          </ac:spMkLst>
        </pc:spChg>
        <pc:picChg chg="add mod ord">
          <ac:chgData name="Boloz, Patrik" userId="S::patrikboloz@nmhu.edu::4a5f27e5-970c-49cb-a96d-452ff94b951a" providerId="AD" clId="Web-{27603158-788D-825F-BD9A-7DD49250DEBB}" dt="2023-01-23T06:23:39.628" v="331"/>
          <ac:picMkLst>
            <pc:docMk/>
            <pc:sldMk cId="4087591474" sldId="275"/>
            <ac:picMk id="4" creationId="{DC335B2C-EB3F-20C0-8EFD-4FC2D4F4E840}"/>
          </ac:picMkLst>
        </pc:picChg>
        <pc:picChg chg="add">
          <ac:chgData name="Boloz, Patrik" userId="S::patrikboloz@nmhu.edu::4a5f27e5-970c-49cb-a96d-452ff94b951a" providerId="AD" clId="Web-{27603158-788D-825F-BD9A-7DD49250DEBB}" dt="2023-01-23T06:23:39.628" v="331"/>
          <ac:picMkLst>
            <pc:docMk/>
            <pc:sldMk cId="4087591474" sldId="275"/>
            <ac:picMk id="17" creationId="{39D1DDD4-5BB3-45BA-B9B3-06B62299AD79}"/>
          </ac:picMkLst>
        </pc:picChg>
        <pc:cxnChg chg="add">
          <ac:chgData name="Boloz, Patrik" userId="S::patrikboloz@nmhu.edu::4a5f27e5-970c-49cb-a96d-452ff94b951a" providerId="AD" clId="Web-{27603158-788D-825F-BD9A-7DD49250DEBB}" dt="2023-01-23T06:23:39.628" v="331"/>
          <ac:cxnSpMkLst>
            <pc:docMk/>
            <pc:sldMk cId="4087591474" sldId="275"/>
            <ac:cxnSpMk id="13" creationId="{C884B8F8-FDC9-498B-9960-5D7260AFCB03}"/>
          </ac:cxnSpMkLst>
        </pc:cxnChg>
        <pc:cxnChg chg="add">
          <ac:chgData name="Boloz, Patrik" userId="S::patrikboloz@nmhu.edu::4a5f27e5-970c-49cb-a96d-452ff94b951a" providerId="AD" clId="Web-{27603158-788D-825F-BD9A-7DD49250DEBB}" dt="2023-01-23T06:23:39.628" v="331"/>
          <ac:cxnSpMkLst>
            <pc:docMk/>
            <pc:sldMk cId="4087591474" sldId="275"/>
            <ac:cxnSpMk id="19" creationId="{A24DAE64-2302-42EA-8239-F2F0775CA5AD}"/>
          </ac:cxnSpMkLst>
        </pc:cxnChg>
      </pc:sldChg>
      <pc:sldChg chg="addSp delSp modSp new mod setBg">
        <pc:chgData name="Boloz, Patrik" userId="S::patrikboloz@nmhu.edu::4a5f27e5-970c-49cb-a96d-452ff94b951a" providerId="AD" clId="Web-{27603158-788D-825F-BD9A-7DD49250DEBB}" dt="2023-01-23T06:27:24.249" v="367"/>
        <pc:sldMkLst>
          <pc:docMk/>
          <pc:sldMk cId="2376061087" sldId="276"/>
        </pc:sldMkLst>
        <pc:spChg chg="mod">
          <ac:chgData name="Boloz, Patrik" userId="S::patrikboloz@nmhu.edu::4a5f27e5-970c-49cb-a96d-452ff94b951a" providerId="AD" clId="Web-{27603158-788D-825F-BD9A-7DD49250DEBB}" dt="2023-01-23T06:27:24.249" v="367"/>
          <ac:spMkLst>
            <pc:docMk/>
            <pc:sldMk cId="2376061087" sldId="276"/>
            <ac:spMk id="2" creationId="{28CE7B2C-88A3-FCE4-4A5F-ED3C69E9B06E}"/>
          </ac:spMkLst>
        </pc:spChg>
        <pc:spChg chg="del">
          <ac:chgData name="Boloz, Patrik" userId="S::patrikboloz@nmhu.edu::4a5f27e5-970c-49cb-a96d-452ff94b951a" providerId="AD" clId="Web-{27603158-788D-825F-BD9A-7DD49250DEBB}" dt="2023-01-23T06:27:19.827" v="366"/>
          <ac:spMkLst>
            <pc:docMk/>
            <pc:sldMk cId="2376061087" sldId="276"/>
            <ac:spMk id="3" creationId="{C9ACC36E-138B-359A-6254-578BE8FD7069}"/>
          </ac:spMkLst>
        </pc:spChg>
        <pc:spChg chg="add">
          <ac:chgData name="Boloz, Patrik" userId="S::patrikboloz@nmhu.edu::4a5f27e5-970c-49cb-a96d-452ff94b951a" providerId="AD" clId="Web-{27603158-788D-825F-BD9A-7DD49250DEBB}" dt="2023-01-23T06:27:24.249" v="367"/>
          <ac:spMkLst>
            <pc:docMk/>
            <pc:sldMk cId="2376061087" sldId="276"/>
            <ac:spMk id="9" creationId="{0CABCAE3-64FC-4149-819F-2C1812824154}"/>
          </ac:spMkLst>
        </pc:spChg>
        <pc:spChg chg="add">
          <ac:chgData name="Boloz, Patrik" userId="S::patrikboloz@nmhu.edu::4a5f27e5-970c-49cb-a96d-452ff94b951a" providerId="AD" clId="Web-{27603158-788D-825F-BD9A-7DD49250DEBB}" dt="2023-01-23T06:27:24.249" v="367"/>
          <ac:spMkLst>
            <pc:docMk/>
            <pc:sldMk cId="2376061087" sldId="276"/>
            <ac:spMk id="17" creationId="{D0712110-0BC1-4B31-B3BB-63B44222E87F}"/>
          </ac:spMkLst>
        </pc:spChg>
        <pc:spChg chg="add">
          <ac:chgData name="Boloz, Patrik" userId="S::patrikboloz@nmhu.edu::4a5f27e5-970c-49cb-a96d-452ff94b951a" providerId="AD" clId="Web-{27603158-788D-825F-BD9A-7DD49250DEBB}" dt="2023-01-23T06:27:24.249" v="367"/>
          <ac:spMkLst>
            <pc:docMk/>
            <pc:sldMk cId="2376061087" sldId="276"/>
            <ac:spMk id="19" creationId="{4466B5F3-C053-4580-B04A-1EF949888280}"/>
          </ac:spMkLst>
        </pc:spChg>
        <pc:picChg chg="add mod ord">
          <ac:chgData name="Boloz, Patrik" userId="S::patrikboloz@nmhu.edu::4a5f27e5-970c-49cb-a96d-452ff94b951a" providerId="AD" clId="Web-{27603158-788D-825F-BD9A-7DD49250DEBB}" dt="2023-01-23T06:27:24.249" v="367"/>
          <ac:picMkLst>
            <pc:docMk/>
            <pc:sldMk cId="2376061087" sldId="276"/>
            <ac:picMk id="4" creationId="{5005AF0A-9D80-1AD7-8906-5215DCFC982B}"/>
          </ac:picMkLst>
        </pc:picChg>
        <pc:picChg chg="add">
          <ac:chgData name="Boloz, Patrik" userId="S::patrikboloz@nmhu.edu::4a5f27e5-970c-49cb-a96d-452ff94b951a" providerId="AD" clId="Web-{27603158-788D-825F-BD9A-7DD49250DEBB}" dt="2023-01-23T06:27:24.249" v="367"/>
          <ac:picMkLst>
            <pc:docMk/>
            <pc:sldMk cId="2376061087" sldId="276"/>
            <ac:picMk id="11" creationId="{012FDCFE-9AD2-4D8A-8CBF-B3AA37EBF6DD}"/>
          </ac:picMkLst>
        </pc:picChg>
        <pc:picChg chg="add">
          <ac:chgData name="Boloz, Patrik" userId="S::patrikboloz@nmhu.edu::4a5f27e5-970c-49cb-a96d-452ff94b951a" providerId="AD" clId="Web-{27603158-788D-825F-BD9A-7DD49250DEBB}" dt="2023-01-23T06:27:24.249" v="367"/>
          <ac:picMkLst>
            <pc:docMk/>
            <pc:sldMk cId="2376061087" sldId="276"/>
            <ac:picMk id="23" creationId="{25CED634-E2D0-4AB7-96DD-816C9B52C5CF}"/>
          </ac:picMkLst>
        </pc:picChg>
        <pc:cxnChg chg="add">
          <ac:chgData name="Boloz, Patrik" userId="S::patrikboloz@nmhu.edu::4a5f27e5-970c-49cb-a96d-452ff94b951a" providerId="AD" clId="Web-{27603158-788D-825F-BD9A-7DD49250DEBB}" dt="2023-01-23T06:27:24.249" v="367"/>
          <ac:cxnSpMkLst>
            <pc:docMk/>
            <pc:sldMk cId="2376061087" sldId="276"/>
            <ac:cxnSpMk id="13" creationId="{FBD463FC-4CA8-4FF4-85A3-AF9F4B98D210}"/>
          </ac:cxnSpMkLst>
        </pc:cxnChg>
        <pc:cxnChg chg="add">
          <ac:chgData name="Boloz, Patrik" userId="S::patrikboloz@nmhu.edu::4a5f27e5-970c-49cb-a96d-452ff94b951a" providerId="AD" clId="Web-{27603158-788D-825F-BD9A-7DD49250DEBB}" dt="2023-01-23T06:27:24.249" v="367"/>
          <ac:cxnSpMkLst>
            <pc:docMk/>
            <pc:sldMk cId="2376061087" sldId="276"/>
            <ac:cxnSpMk id="15" creationId="{BECF35C3-8B44-4F4B-BD25-4C01823DB22A}"/>
          </ac:cxnSpMkLst>
        </pc:cxnChg>
        <pc:cxnChg chg="add">
          <ac:chgData name="Boloz, Patrik" userId="S::patrikboloz@nmhu.edu::4a5f27e5-970c-49cb-a96d-452ff94b951a" providerId="AD" clId="Web-{27603158-788D-825F-BD9A-7DD49250DEBB}" dt="2023-01-23T06:27:24.249" v="367"/>
          <ac:cxnSpMkLst>
            <pc:docMk/>
            <pc:sldMk cId="2376061087" sldId="276"/>
            <ac:cxnSpMk id="21" creationId="{FA6123F2-4B61-414F-A7E5-5B7828EACAE2}"/>
          </ac:cxnSpMkLst>
        </pc:cxnChg>
        <pc:cxnChg chg="add">
          <ac:chgData name="Boloz, Patrik" userId="S::patrikboloz@nmhu.edu::4a5f27e5-970c-49cb-a96d-452ff94b951a" providerId="AD" clId="Web-{27603158-788D-825F-BD9A-7DD49250DEBB}" dt="2023-01-23T06:27:24.249" v="367"/>
          <ac:cxnSpMkLst>
            <pc:docMk/>
            <pc:sldMk cId="2376061087" sldId="276"/>
            <ac:cxnSpMk id="25" creationId="{FCDDCDFB-696D-4FDF-9B58-24F71B7C37BC}"/>
          </ac:cxnSpMkLst>
        </pc:cxnChg>
      </pc:sldChg>
      <pc:sldChg chg="modSp new">
        <pc:chgData name="Boloz, Patrik" userId="S::patrikboloz@nmhu.edu::4a5f27e5-970c-49cb-a96d-452ff94b951a" providerId="AD" clId="Web-{27603158-788D-825F-BD9A-7DD49250DEBB}" dt="2023-01-23T06:28:31.845" v="397" actId="20577"/>
        <pc:sldMkLst>
          <pc:docMk/>
          <pc:sldMk cId="1005336859" sldId="277"/>
        </pc:sldMkLst>
        <pc:spChg chg="mod">
          <ac:chgData name="Boloz, Patrik" userId="S::patrikboloz@nmhu.edu::4a5f27e5-970c-49cb-a96d-452ff94b951a" providerId="AD" clId="Web-{27603158-788D-825F-BD9A-7DD49250DEBB}" dt="2023-01-23T06:27:40.640" v="371" actId="20577"/>
          <ac:spMkLst>
            <pc:docMk/>
            <pc:sldMk cId="1005336859" sldId="277"/>
            <ac:spMk id="2" creationId="{C9D68079-36D7-83F1-DE28-A4C939F33632}"/>
          </ac:spMkLst>
        </pc:spChg>
        <pc:spChg chg="mod">
          <ac:chgData name="Boloz, Patrik" userId="S::patrikboloz@nmhu.edu::4a5f27e5-970c-49cb-a96d-452ff94b951a" providerId="AD" clId="Web-{27603158-788D-825F-BD9A-7DD49250DEBB}" dt="2023-01-23T06:28:31.845" v="397" actId="20577"/>
          <ac:spMkLst>
            <pc:docMk/>
            <pc:sldMk cId="1005336859" sldId="277"/>
            <ac:spMk id="3" creationId="{638D8480-0509-E084-3655-E1D0427A0EE0}"/>
          </ac:spMkLst>
        </pc:spChg>
      </pc:sldChg>
      <pc:sldChg chg="modSp new">
        <pc:chgData name="Boloz, Patrik" userId="S::patrikboloz@nmhu.edu::4a5f27e5-970c-49cb-a96d-452ff94b951a" providerId="AD" clId="Web-{27603158-788D-825F-BD9A-7DD49250DEBB}" dt="2023-01-23T06:31:11.303" v="474" actId="20577"/>
        <pc:sldMkLst>
          <pc:docMk/>
          <pc:sldMk cId="262674500" sldId="278"/>
        </pc:sldMkLst>
        <pc:spChg chg="mod">
          <ac:chgData name="Boloz, Patrik" userId="S::patrikboloz@nmhu.edu::4a5f27e5-970c-49cb-a96d-452ff94b951a" providerId="AD" clId="Web-{27603158-788D-825F-BD9A-7DD49250DEBB}" dt="2023-01-23T06:28:45.892" v="401" actId="20577"/>
          <ac:spMkLst>
            <pc:docMk/>
            <pc:sldMk cId="262674500" sldId="278"/>
            <ac:spMk id="2" creationId="{6627E0D6-0E2B-55EC-2EA4-85237F165BCD}"/>
          </ac:spMkLst>
        </pc:spChg>
        <pc:spChg chg="mod">
          <ac:chgData name="Boloz, Patrik" userId="S::patrikboloz@nmhu.edu::4a5f27e5-970c-49cb-a96d-452ff94b951a" providerId="AD" clId="Web-{27603158-788D-825F-BD9A-7DD49250DEBB}" dt="2023-01-23T06:31:11.303" v="474" actId="20577"/>
          <ac:spMkLst>
            <pc:docMk/>
            <pc:sldMk cId="262674500" sldId="278"/>
            <ac:spMk id="3" creationId="{6A2731C2-78DD-1083-EB25-E53A35F9F0E4}"/>
          </ac:spMkLst>
        </pc:spChg>
      </pc:sldChg>
      <pc:sldChg chg="modSp new">
        <pc:chgData name="Boloz, Patrik" userId="S::patrikboloz@nmhu.edu::4a5f27e5-970c-49cb-a96d-452ff94b951a" providerId="AD" clId="Web-{27603158-788D-825F-BD9A-7DD49250DEBB}" dt="2023-01-23T06:31:55.866" v="512" actId="20577"/>
        <pc:sldMkLst>
          <pc:docMk/>
          <pc:sldMk cId="3903812721" sldId="279"/>
        </pc:sldMkLst>
        <pc:spChg chg="mod">
          <ac:chgData name="Boloz, Patrik" userId="S::patrikboloz@nmhu.edu::4a5f27e5-970c-49cb-a96d-452ff94b951a" providerId="AD" clId="Web-{27603158-788D-825F-BD9A-7DD49250DEBB}" dt="2023-01-23T06:31:14.928" v="483" actId="20577"/>
          <ac:spMkLst>
            <pc:docMk/>
            <pc:sldMk cId="3903812721" sldId="279"/>
            <ac:spMk id="2" creationId="{04311C0E-3DA3-DE90-54EB-3581DC7CA178}"/>
          </ac:spMkLst>
        </pc:spChg>
        <pc:spChg chg="mod">
          <ac:chgData name="Boloz, Patrik" userId="S::patrikboloz@nmhu.edu::4a5f27e5-970c-49cb-a96d-452ff94b951a" providerId="AD" clId="Web-{27603158-788D-825F-BD9A-7DD49250DEBB}" dt="2023-01-23T06:31:55.866" v="512" actId="20577"/>
          <ac:spMkLst>
            <pc:docMk/>
            <pc:sldMk cId="3903812721" sldId="279"/>
            <ac:spMk id="3" creationId="{B2FBA924-4136-A431-6458-05AA3F861164}"/>
          </ac:spMkLst>
        </pc:spChg>
      </pc:sldChg>
      <pc:sldChg chg="modSp new">
        <pc:chgData name="Boloz, Patrik" userId="S::patrikboloz@nmhu.edu::4a5f27e5-970c-49cb-a96d-452ff94b951a" providerId="AD" clId="Web-{27603158-788D-825F-BD9A-7DD49250DEBB}" dt="2023-01-23T06:36:39.909" v="627" actId="20577"/>
        <pc:sldMkLst>
          <pc:docMk/>
          <pc:sldMk cId="2324177602" sldId="280"/>
        </pc:sldMkLst>
        <pc:spChg chg="mod">
          <ac:chgData name="Boloz, Patrik" userId="S::patrikboloz@nmhu.edu::4a5f27e5-970c-49cb-a96d-452ff94b951a" providerId="AD" clId="Web-{27603158-788D-825F-BD9A-7DD49250DEBB}" dt="2023-01-23T06:36:39.909" v="627" actId="20577"/>
          <ac:spMkLst>
            <pc:docMk/>
            <pc:sldMk cId="2324177602" sldId="280"/>
            <ac:spMk id="2" creationId="{D4B9DD70-FB80-33BF-602E-4AD39D2CF925}"/>
          </ac:spMkLst>
        </pc:spChg>
        <pc:spChg chg="mod">
          <ac:chgData name="Boloz, Patrik" userId="S::patrikboloz@nmhu.edu::4a5f27e5-970c-49cb-a96d-452ff94b951a" providerId="AD" clId="Web-{27603158-788D-825F-BD9A-7DD49250DEBB}" dt="2023-01-23T06:32:51.587" v="543" actId="20577"/>
          <ac:spMkLst>
            <pc:docMk/>
            <pc:sldMk cId="2324177602" sldId="280"/>
            <ac:spMk id="3" creationId="{2470DF66-23BF-0624-7B22-91685143B963}"/>
          </ac:spMkLst>
        </pc:spChg>
      </pc:sldChg>
      <pc:sldChg chg="modSp new">
        <pc:chgData name="Boloz, Patrik" userId="S::patrikboloz@nmhu.edu::4a5f27e5-970c-49cb-a96d-452ff94b951a" providerId="AD" clId="Web-{27603158-788D-825F-BD9A-7DD49250DEBB}" dt="2023-01-23T06:34:04.308" v="574" actId="20577"/>
        <pc:sldMkLst>
          <pc:docMk/>
          <pc:sldMk cId="4071772987" sldId="281"/>
        </pc:sldMkLst>
        <pc:spChg chg="mod">
          <ac:chgData name="Boloz, Patrik" userId="S::patrikboloz@nmhu.edu::4a5f27e5-970c-49cb-a96d-452ff94b951a" providerId="AD" clId="Web-{27603158-788D-825F-BD9A-7DD49250DEBB}" dt="2023-01-23T06:33:04.306" v="547" actId="20577"/>
          <ac:spMkLst>
            <pc:docMk/>
            <pc:sldMk cId="4071772987" sldId="281"/>
            <ac:spMk id="2" creationId="{6062778F-1112-F792-5322-B91066959C59}"/>
          </ac:spMkLst>
        </pc:spChg>
        <pc:spChg chg="mod">
          <ac:chgData name="Boloz, Patrik" userId="S::patrikboloz@nmhu.edu::4a5f27e5-970c-49cb-a96d-452ff94b951a" providerId="AD" clId="Web-{27603158-788D-825F-BD9A-7DD49250DEBB}" dt="2023-01-23T06:34:04.308" v="574" actId="20577"/>
          <ac:spMkLst>
            <pc:docMk/>
            <pc:sldMk cId="4071772987" sldId="281"/>
            <ac:spMk id="3" creationId="{39D75290-446E-84E7-F2C9-776787003769}"/>
          </ac:spMkLst>
        </pc:spChg>
      </pc:sldChg>
      <pc:sldChg chg="modSp new">
        <pc:chgData name="Boloz, Patrik" userId="S::patrikboloz@nmhu.edu::4a5f27e5-970c-49cb-a96d-452ff94b951a" providerId="AD" clId="Web-{27603158-788D-825F-BD9A-7DD49250DEBB}" dt="2023-01-23T06:37:15.879" v="644" actId="20577"/>
        <pc:sldMkLst>
          <pc:docMk/>
          <pc:sldMk cId="1876276267" sldId="282"/>
        </pc:sldMkLst>
        <pc:spChg chg="mod">
          <ac:chgData name="Boloz, Patrik" userId="S::patrikboloz@nmhu.edu::4a5f27e5-970c-49cb-a96d-452ff94b951a" providerId="AD" clId="Web-{27603158-788D-825F-BD9A-7DD49250DEBB}" dt="2023-01-23T06:37:15.879" v="644" actId="20577"/>
          <ac:spMkLst>
            <pc:docMk/>
            <pc:sldMk cId="1876276267" sldId="282"/>
            <ac:spMk id="2" creationId="{504E437A-B280-840D-00AA-60678935C5A1}"/>
          </ac:spMkLst>
        </pc:spChg>
        <pc:spChg chg="mod">
          <ac:chgData name="Boloz, Patrik" userId="S::patrikboloz@nmhu.edu::4a5f27e5-970c-49cb-a96d-452ff94b951a" providerId="AD" clId="Web-{27603158-788D-825F-BD9A-7DD49250DEBB}" dt="2023-01-23T06:34:43.356" v="593" actId="20577"/>
          <ac:spMkLst>
            <pc:docMk/>
            <pc:sldMk cId="1876276267" sldId="282"/>
            <ac:spMk id="3" creationId="{C595A426-360A-CBDB-1619-3B2CF9711C7B}"/>
          </ac:spMkLst>
        </pc:spChg>
      </pc:sldChg>
      <pc:sldChg chg="modSp new">
        <pc:chgData name="Boloz, Patrik" userId="S::patrikboloz@nmhu.edu::4a5f27e5-970c-49cb-a96d-452ff94b951a" providerId="AD" clId="Web-{27603158-788D-825F-BD9A-7DD49250DEBB}" dt="2023-01-23T06:35:35.110" v="618" actId="20577"/>
        <pc:sldMkLst>
          <pc:docMk/>
          <pc:sldMk cId="4245791097" sldId="283"/>
        </pc:sldMkLst>
        <pc:spChg chg="mod">
          <ac:chgData name="Boloz, Patrik" userId="S::patrikboloz@nmhu.edu::4a5f27e5-970c-49cb-a96d-452ff94b951a" providerId="AD" clId="Web-{27603158-788D-825F-BD9A-7DD49250DEBB}" dt="2023-01-23T06:35:02.747" v="599" actId="20577"/>
          <ac:spMkLst>
            <pc:docMk/>
            <pc:sldMk cId="4245791097" sldId="283"/>
            <ac:spMk id="2" creationId="{D2A7C20D-99F5-6EFC-5E1A-42FD5A492D63}"/>
          </ac:spMkLst>
        </pc:spChg>
        <pc:spChg chg="mod">
          <ac:chgData name="Boloz, Patrik" userId="S::patrikboloz@nmhu.edu::4a5f27e5-970c-49cb-a96d-452ff94b951a" providerId="AD" clId="Web-{27603158-788D-825F-BD9A-7DD49250DEBB}" dt="2023-01-23T06:35:35.110" v="618" actId="20577"/>
          <ac:spMkLst>
            <pc:docMk/>
            <pc:sldMk cId="4245791097" sldId="283"/>
            <ac:spMk id="3" creationId="{132E6678-83E2-BE9D-4798-2EB9DB59BF11}"/>
          </ac:spMkLst>
        </pc:spChg>
      </pc:sldChg>
      <pc:sldChg chg="modSp new">
        <pc:chgData name="Boloz, Patrik" userId="S::patrikboloz@nmhu.edu::4a5f27e5-970c-49cb-a96d-452ff94b951a" providerId="AD" clId="Web-{27603158-788D-825F-BD9A-7DD49250DEBB}" dt="2023-01-23T06:35:51.579" v="622" actId="20577"/>
        <pc:sldMkLst>
          <pc:docMk/>
          <pc:sldMk cId="1907153325" sldId="284"/>
        </pc:sldMkLst>
        <pc:spChg chg="mod">
          <ac:chgData name="Boloz, Patrik" userId="S::patrikboloz@nmhu.edu::4a5f27e5-970c-49cb-a96d-452ff94b951a" providerId="AD" clId="Web-{27603158-788D-825F-BD9A-7DD49250DEBB}" dt="2023-01-23T06:35:51.579" v="622" actId="20577"/>
          <ac:spMkLst>
            <pc:docMk/>
            <pc:sldMk cId="1907153325" sldId="284"/>
            <ac:spMk id="2" creationId="{232DBD72-1A36-BE88-FC72-E7172C28344B}"/>
          </ac:spMkLst>
        </pc:spChg>
      </pc:sldChg>
      <pc:sldMasterChg chg="add addSldLayout">
        <pc:chgData name="Boloz, Patrik" userId="S::patrikboloz@nmhu.edu::4a5f27e5-970c-49cb-a96d-452ff94b951a" providerId="AD" clId="Web-{27603158-788D-825F-BD9A-7DD49250DEBB}" dt="2023-01-23T06:01:32.204" v="0"/>
        <pc:sldMasterMkLst>
          <pc:docMk/>
          <pc:sldMasterMk cId="47826199" sldId="2147483660"/>
        </pc:sldMasterMkLst>
        <pc:sldLayoutChg chg="add">
          <pc:chgData name="Boloz, Patrik" userId="S::patrikboloz@nmhu.edu::4a5f27e5-970c-49cb-a96d-452ff94b951a" providerId="AD" clId="Web-{27603158-788D-825F-BD9A-7DD49250DEBB}" dt="2023-01-23T06:01:32.204" v="0"/>
          <pc:sldLayoutMkLst>
            <pc:docMk/>
            <pc:sldMasterMk cId="47826199" sldId="2147483660"/>
            <pc:sldLayoutMk cId="755953606" sldId="2147483661"/>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3443917878" sldId="2147483662"/>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2129381769" sldId="2147483663"/>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3246350733" sldId="2147483664"/>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3357397773" sldId="2147483665"/>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4021946357" sldId="2147483666"/>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2155984897" sldId="2147483667"/>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854929045" sldId="2147483668"/>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2233954888" sldId="2147483669"/>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1818778343" sldId="2147483670"/>
          </pc:sldLayoutMkLst>
        </pc:sldLayoutChg>
        <pc:sldLayoutChg chg="add">
          <pc:chgData name="Boloz, Patrik" userId="S::patrikboloz@nmhu.edu::4a5f27e5-970c-49cb-a96d-452ff94b951a" providerId="AD" clId="Web-{27603158-788D-825F-BD9A-7DD49250DEBB}" dt="2023-01-23T06:01:32.204" v="0"/>
          <pc:sldLayoutMkLst>
            <pc:docMk/>
            <pc:sldMasterMk cId="47826199" sldId="2147483660"/>
            <pc:sldLayoutMk cId="1349239934" sldId="2147483671"/>
          </pc:sldLayoutMkLst>
        </pc:sldLayoutChg>
      </pc:sldMasterChg>
      <pc:sldMasterChg chg="replId modSldLayout">
        <pc:chgData name="Boloz, Patrik" userId="S::patrikboloz@nmhu.edu::4a5f27e5-970c-49cb-a96d-452ff94b951a" providerId="AD" clId="Web-{27603158-788D-825F-BD9A-7DD49250DEBB}" dt="2023-01-23T06:01:32.204" v="0"/>
        <pc:sldMasterMkLst>
          <pc:docMk/>
          <pc:sldMasterMk cId="2460954070" sldId="2147483672"/>
        </pc:sldMasterMkLst>
        <pc:sldLayoutChg chg="replId">
          <pc:chgData name="Boloz, Patrik" userId="S::patrikboloz@nmhu.edu::4a5f27e5-970c-49cb-a96d-452ff94b951a" providerId="AD" clId="Web-{27603158-788D-825F-BD9A-7DD49250DEBB}" dt="2023-01-23T06:01:32.204" v="0"/>
          <pc:sldLayoutMkLst>
            <pc:docMk/>
            <pc:sldMasterMk cId="2460954070" sldId="2147483672"/>
            <pc:sldLayoutMk cId="2385387890" sldId="2147483673"/>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949138452" sldId="2147483674"/>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2591524520" sldId="2147483675"/>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1203092039" sldId="2147483676"/>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3733172339" sldId="2147483677"/>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3210312558" sldId="2147483678"/>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3146388984" sldId="2147483679"/>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3171841454" sldId="2147483680"/>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1718958274" sldId="2147483681"/>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2202905451" sldId="2147483682"/>
          </pc:sldLayoutMkLst>
        </pc:sldLayoutChg>
        <pc:sldLayoutChg chg="replId">
          <pc:chgData name="Boloz, Patrik" userId="S::patrikboloz@nmhu.edu::4a5f27e5-970c-49cb-a96d-452ff94b951a" providerId="AD" clId="Web-{27603158-788D-825F-BD9A-7DD49250DEBB}" dt="2023-01-23T06:01:32.204" v="0"/>
          <pc:sldLayoutMkLst>
            <pc:docMk/>
            <pc:sldMasterMk cId="2460954070" sldId="2147483672"/>
            <pc:sldLayoutMk cId="3479445657"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60B5B7B-E675-48DC-A299-B7FF0C4027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95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917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38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6203B-A732-49D2-BF52-DEDD63E669C7}"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350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6203B-A732-49D2-BF52-DEDD63E669C7}"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B5B7B-E675-48DC-A299-B7FF0C4027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39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6203B-A732-49D2-BF52-DEDD63E669C7}"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B5B7B-E675-48DC-A299-B7FF0C4027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946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203B-A732-49D2-BF52-DEDD63E669C7}"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B5B7B-E675-48DC-A299-B7FF0C402750}" type="slidenum">
              <a:rPr lang="en-US" smtClean="0"/>
              <a:t>‹#›</a:t>
            </a:fld>
            <a:endParaRPr lang="en-US"/>
          </a:p>
        </p:txBody>
      </p:sp>
    </p:spTree>
    <p:extLst>
      <p:ext uri="{BB962C8B-B14F-4D97-AF65-F5344CB8AC3E}">
        <p14:creationId xmlns:p14="http://schemas.microsoft.com/office/powerpoint/2010/main" val="2155984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6203B-A732-49D2-BF52-DEDD63E669C7}"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36203B-A732-49D2-BF52-DEDD63E669C7}" type="datetimeFigureOut">
              <a:rPr lang="en-US" smtClean="0"/>
              <a:t>1/22/2023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954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778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23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36203B-A732-49D2-BF52-DEDD63E669C7}" type="datetimeFigureOut">
              <a:rPr lang="en-US" smtClean="0"/>
              <a:t>1/22/2023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0B5B7B-E675-48DC-A299-B7FF0C4027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9F8-AF7C-8B49-442D-3C80ECB189D7}"/>
              </a:ext>
            </a:extLst>
          </p:cNvPr>
          <p:cNvSpPr>
            <a:spLocks noGrp="1"/>
          </p:cNvSpPr>
          <p:nvPr>
            <p:ph type="ctrTitle"/>
          </p:nvPr>
        </p:nvSpPr>
        <p:spPr/>
        <p:txBody>
          <a:bodyPr>
            <a:normAutofit fontScale="90000"/>
          </a:bodyPr>
          <a:lstStyle/>
          <a:p>
            <a:r>
              <a:rPr lang="en-US" dirty="0"/>
              <a:t>A complete guide to programming in </a:t>
            </a:r>
            <a:r>
              <a:rPr lang="en-US" dirty="0" err="1"/>
              <a:t>c++</a:t>
            </a:r>
            <a:endParaRPr lang="en-US" dirty="0"/>
          </a:p>
        </p:txBody>
      </p:sp>
      <p:sp>
        <p:nvSpPr>
          <p:cNvPr id="3" name="Subtitle 2">
            <a:extLst>
              <a:ext uri="{FF2B5EF4-FFF2-40B4-BE49-F238E27FC236}">
                <a16:creationId xmlns:a16="http://schemas.microsoft.com/office/drawing/2014/main" id="{CDF9D76B-7DBE-D32D-1B9D-82E83ABF13DB}"/>
              </a:ext>
            </a:extLst>
          </p:cNvPr>
          <p:cNvSpPr>
            <a:spLocks noGrp="1"/>
          </p:cNvSpPr>
          <p:nvPr>
            <p:ph type="subTitle" idx="1"/>
          </p:nvPr>
        </p:nvSpPr>
        <p:spPr/>
        <p:txBody>
          <a:bodyPr vert="horz" lIns="91440" tIns="91440" rIns="91440" bIns="91440" rtlCol="0" anchor="t">
            <a:normAutofit/>
          </a:bodyPr>
          <a:lstStyle/>
          <a:p>
            <a:r>
              <a:rPr lang="en-US" dirty="0"/>
              <a:t>Chapter 2</a:t>
            </a:r>
          </a:p>
        </p:txBody>
      </p:sp>
    </p:spTree>
    <p:extLst>
      <p:ext uri="{BB962C8B-B14F-4D97-AF65-F5344CB8AC3E}">
        <p14:creationId xmlns:p14="http://schemas.microsoft.com/office/powerpoint/2010/main" val="129709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248F-BD3C-0538-15A0-7AA511999D6F}"/>
              </a:ext>
            </a:extLst>
          </p:cNvPr>
          <p:cNvSpPr>
            <a:spLocks noGrp="1"/>
          </p:cNvSpPr>
          <p:nvPr>
            <p:ph type="title"/>
          </p:nvPr>
        </p:nvSpPr>
        <p:spPr>
          <a:xfrm>
            <a:off x="1451579" y="804519"/>
            <a:ext cx="9603275" cy="1049235"/>
          </a:xfrm>
        </p:spPr>
        <p:txBody>
          <a:bodyPr>
            <a:normAutofit/>
          </a:bodyPr>
          <a:lstStyle/>
          <a:p>
            <a:r>
              <a:rPr lang="en-US" dirty="0">
                <a:ea typeface="+mj-lt"/>
                <a:cs typeface="+mj-lt"/>
              </a:rPr>
              <a:t>Classification</a:t>
            </a:r>
            <a:endParaRPr lang="en-US" dirty="0"/>
          </a:p>
        </p:txBody>
      </p:sp>
      <p:sp>
        <p:nvSpPr>
          <p:cNvPr id="8" name="Content Placeholder 7">
            <a:extLst>
              <a:ext uri="{FF2B5EF4-FFF2-40B4-BE49-F238E27FC236}">
                <a16:creationId xmlns:a16="http://schemas.microsoft.com/office/drawing/2014/main" id="{899EA2DE-BB8E-D71D-17C0-8AE816D71A84}"/>
              </a:ext>
            </a:extLst>
          </p:cNvPr>
          <p:cNvSpPr>
            <a:spLocks noGrp="1"/>
          </p:cNvSpPr>
          <p:nvPr>
            <p:ph idx="1"/>
          </p:nvPr>
        </p:nvSpPr>
        <p:spPr>
          <a:xfrm>
            <a:off x="1451579" y="2015734"/>
            <a:ext cx="4158849" cy="3450613"/>
          </a:xfrm>
        </p:spPr>
        <p:txBody>
          <a:bodyPr>
            <a:normAutofit/>
          </a:bodyPr>
          <a:lstStyle/>
          <a:p>
            <a:pPr>
              <a:lnSpc>
                <a:spcPct val="110000"/>
              </a:lnSpc>
            </a:pPr>
            <a:r>
              <a:rPr lang="en-US" sz="1700">
                <a:ea typeface="+mn-lt"/>
                <a:cs typeface="+mn-lt"/>
              </a:rPr>
              <a:t>The fundamental types in C++ are integer types, floating-point types, and the void type. The types used for integers and floating-point numbers are collectively referred to as arithmetic types, as arithmetic operators are defined for them</a:t>
            </a:r>
          </a:p>
          <a:p>
            <a:pPr>
              <a:lnSpc>
                <a:spcPct val="110000"/>
              </a:lnSpc>
            </a:pPr>
            <a:r>
              <a:rPr lang="en-US" sz="1700">
                <a:ea typeface="+mn-lt"/>
                <a:cs typeface="+mn-lt"/>
              </a:rPr>
              <a:t>The void type is used for expressions that do not represent a value. A function call can thus take a void type. </a:t>
            </a:r>
            <a:endParaRPr lang="en-US" sz="1700"/>
          </a:p>
        </p:txBody>
      </p:sp>
      <p:grpSp>
        <p:nvGrpSpPr>
          <p:cNvPr id="13" name="Group 12">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4" name="Rectangle 13">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A picture containing application&#10;&#10;Description automatically generated">
            <a:extLst>
              <a:ext uri="{FF2B5EF4-FFF2-40B4-BE49-F238E27FC236}">
                <a16:creationId xmlns:a16="http://schemas.microsoft.com/office/drawing/2014/main" id="{0027386C-0E1E-B81F-F200-D9763F3277E5}"/>
              </a:ext>
            </a:extLst>
          </p:cNvPr>
          <p:cNvPicPr>
            <a:picLocks noChangeAspect="1"/>
          </p:cNvPicPr>
          <p:nvPr/>
        </p:nvPicPr>
        <p:blipFill rotWithShape="1">
          <a:blip r:embed="rId2"/>
          <a:srcRect r="3" b="2918"/>
          <a:stretch/>
        </p:blipFill>
        <p:spPr>
          <a:xfrm>
            <a:off x="6277257" y="2174242"/>
            <a:ext cx="4613872" cy="3124351"/>
          </a:xfrm>
          <a:prstGeom prst="rect">
            <a:avLst/>
          </a:prstGeom>
        </p:spPr>
      </p:pic>
    </p:spTree>
    <p:extLst>
      <p:ext uri="{BB962C8B-B14F-4D97-AF65-F5344CB8AC3E}">
        <p14:creationId xmlns:p14="http://schemas.microsoft.com/office/powerpoint/2010/main" val="162134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9" descr="Black pattern background">
            <a:extLst>
              <a:ext uri="{FF2B5EF4-FFF2-40B4-BE49-F238E27FC236}">
                <a16:creationId xmlns:a16="http://schemas.microsoft.com/office/drawing/2014/main" id="{85B5AF02-7B7F-EB33-73BD-8336D34DCAA2}"/>
              </a:ext>
            </a:extLst>
          </p:cNvPr>
          <p:cNvPicPr>
            <a:picLocks noChangeAspect="1"/>
          </p:cNvPicPr>
          <p:nvPr/>
        </p:nvPicPr>
        <p:blipFill rotWithShape="1">
          <a:blip r:embed="rId2">
            <a:duotone>
              <a:schemeClr val="bg2">
                <a:shade val="45000"/>
                <a:satMod val="135000"/>
              </a:schemeClr>
              <a:prstClr val="white"/>
            </a:duotone>
            <a:alphaModFix amt="50000"/>
          </a:blip>
          <a:srcRect t="4223" b="20135"/>
          <a:stretch/>
        </p:blipFill>
        <p:spPr>
          <a:xfrm>
            <a:off x="305" y="10"/>
            <a:ext cx="12191695" cy="6857990"/>
          </a:xfrm>
          <a:prstGeom prst="rect">
            <a:avLst/>
          </a:prstGeom>
        </p:spPr>
      </p:pic>
      <p:cxnSp>
        <p:nvCxnSpPr>
          <p:cNvPr id="21" name="Straight Connector 15">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1C0EE45-B548-7363-904C-CA4CD7057CE3}"/>
              </a:ext>
            </a:extLst>
          </p:cNvPr>
          <p:cNvSpPr>
            <a:spLocks noGrp="1"/>
          </p:cNvSpPr>
          <p:nvPr>
            <p:ph type="title"/>
          </p:nvPr>
        </p:nvSpPr>
        <p:spPr>
          <a:xfrm>
            <a:off x="1451579" y="804519"/>
            <a:ext cx="9603275" cy="1049235"/>
          </a:xfrm>
        </p:spPr>
        <p:txBody>
          <a:bodyPr>
            <a:normAutofit/>
          </a:bodyPr>
          <a:lstStyle/>
          <a:p>
            <a:r>
              <a:rPr lang="en-US" dirty="0"/>
              <a:t>constants</a:t>
            </a:r>
          </a:p>
        </p:txBody>
      </p:sp>
      <p:sp>
        <p:nvSpPr>
          <p:cNvPr id="23" name="Rectangle 17">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917A6A5-97FA-7169-0AD1-5A27A61741AE}"/>
              </a:ext>
            </a:extLst>
          </p:cNvPr>
          <p:cNvSpPr>
            <a:spLocks noGrp="1"/>
          </p:cNvSpPr>
          <p:nvPr>
            <p:ph idx="1"/>
          </p:nvPr>
        </p:nvSpPr>
        <p:spPr>
          <a:xfrm>
            <a:off x="1451579" y="2015732"/>
            <a:ext cx="9603275" cy="3450613"/>
          </a:xfrm>
        </p:spPr>
        <p:txBody>
          <a:bodyPr>
            <a:normAutofit/>
          </a:bodyPr>
          <a:lstStyle/>
          <a:p>
            <a:r>
              <a:rPr lang="en-US">
                <a:ea typeface="+mn-lt"/>
                <a:cs typeface="+mn-lt"/>
              </a:rPr>
              <a:t>The </a:t>
            </a:r>
            <a:r>
              <a:rPr lang="en-US" err="1">
                <a:ea typeface="+mn-lt"/>
                <a:cs typeface="+mn-lt"/>
              </a:rPr>
              <a:t>boolean</a:t>
            </a:r>
            <a:r>
              <a:rPr lang="en-US">
                <a:ea typeface="+mn-lt"/>
                <a:cs typeface="+mn-lt"/>
              </a:rPr>
              <a:t> keywords true and false, a number, a character, or a character sequence (string) are all constants, which are also referred to as a literals. </a:t>
            </a:r>
          </a:p>
          <a:p>
            <a:r>
              <a:rPr lang="en-US">
                <a:ea typeface="+mn-lt"/>
                <a:cs typeface="+mn-lt"/>
              </a:rPr>
              <a:t>Constants can thus be subdivided into </a:t>
            </a:r>
          </a:p>
          <a:p>
            <a:pPr lvl="1"/>
            <a:r>
              <a:rPr lang="en-US">
                <a:ea typeface="+mn-lt"/>
                <a:cs typeface="+mn-lt"/>
              </a:rPr>
              <a:t> </a:t>
            </a:r>
            <a:r>
              <a:rPr lang="en-US" err="1">
                <a:ea typeface="+mn-lt"/>
                <a:cs typeface="+mn-lt"/>
              </a:rPr>
              <a:t>boolean</a:t>
            </a:r>
            <a:r>
              <a:rPr lang="en-US">
                <a:ea typeface="+mn-lt"/>
                <a:cs typeface="+mn-lt"/>
              </a:rPr>
              <a:t> constants </a:t>
            </a:r>
          </a:p>
          <a:p>
            <a:pPr lvl="1"/>
            <a:r>
              <a:rPr lang="en-US">
                <a:ea typeface="+mn-lt"/>
                <a:cs typeface="+mn-lt"/>
              </a:rPr>
              <a:t> numerical constants </a:t>
            </a:r>
          </a:p>
          <a:p>
            <a:pPr lvl="1"/>
            <a:r>
              <a:rPr lang="en-US">
                <a:ea typeface="+mn-lt"/>
                <a:cs typeface="+mn-lt"/>
              </a:rPr>
              <a:t> character constants </a:t>
            </a:r>
          </a:p>
          <a:p>
            <a:pPr lvl="1"/>
            <a:r>
              <a:rPr lang="en-US">
                <a:ea typeface="+mn-lt"/>
                <a:cs typeface="+mn-lt"/>
              </a:rPr>
              <a:t> string constants.</a:t>
            </a:r>
            <a:endParaRPr lang="en-US"/>
          </a:p>
        </p:txBody>
      </p:sp>
      <p:pic>
        <p:nvPicPr>
          <p:cNvPr id="24" name="Picture 19">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1">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4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5B58-FCB8-DE3D-CB73-3A97113417A2}"/>
              </a:ext>
            </a:extLst>
          </p:cNvPr>
          <p:cNvSpPr>
            <a:spLocks noGrp="1"/>
          </p:cNvSpPr>
          <p:nvPr>
            <p:ph type="title"/>
          </p:nvPr>
        </p:nvSpPr>
        <p:spPr/>
        <p:txBody>
          <a:bodyPr/>
          <a:lstStyle/>
          <a:p>
            <a:r>
              <a:rPr lang="en-US" dirty="0">
                <a:ea typeface="+mj-lt"/>
                <a:cs typeface="+mj-lt"/>
              </a:rPr>
              <a:t>Boolean Constants</a:t>
            </a:r>
            <a:endParaRPr lang="en-US" dirty="0"/>
          </a:p>
        </p:txBody>
      </p:sp>
      <p:sp>
        <p:nvSpPr>
          <p:cNvPr id="3" name="Content Placeholder 2">
            <a:extLst>
              <a:ext uri="{FF2B5EF4-FFF2-40B4-BE49-F238E27FC236}">
                <a16:creationId xmlns:a16="http://schemas.microsoft.com/office/drawing/2014/main" id="{98170207-E3B3-5A29-33F3-9778CE6116A9}"/>
              </a:ext>
            </a:extLst>
          </p:cNvPr>
          <p:cNvSpPr>
            <a:spLocks noGrp="1"/>
          </p:cNvSpPr>
          <p:nvPr>
            <p:ph idx="1"/>
          </p:nvPr>
        </p:nvSpPr>
        <p:spPr/>
        <p:txBody>
          <a:bodyPr/>
          <a:lstStyle/>
          <a:p>
            <a:r>
              <a:rPr lang="en-US" dirty="0">
                <a:ea typeface="+mn-lt"/>
                <a:cs typeface="+mn-lt"/>
              </a:rPr>
              <a:t>A </a:t>
            </a:r>
            <a:r>
              <a:rPr lang="en-US" dirty="0" err="1">
                <a:ea typeface="+mn-lt"/>
                <a:cs typeface="+mn-lt"/>
              </a:rPr>
              <a:t>boolean</a:t>
            </a:r>
            <a:r>
              <a:rPr lang="en-US" dirty="0">
                <a:ea typeface="+mn-lt"/>
                <a:cs typeface="+mn-lt"/>
              </a:rPr>
              <a:t> expression can have two values that are identified by the keywords true and false. </a:t>
            </a:r>
          </a:p>
          <a:p>
            <a:r>
              <a:rPr lang="en-US" dirty="0">
                <a:ea typeface="+mn-lt"/>
                <a:cs typeface="+mn-lt"/>
              </a:rPr>
              <a:t>Both constants are of the bool type. </a:t>
            </a:r>
          </a:p>
          <a:p>
            <a:r>
              <a:rPr lang="en-US" dirty="0">
                <a:ea typeface="+mn-lt"/>
                <a:cs typeface="+mn-lt"/>
              </a:rPr>
              <a:t>They can be used, for example, to set flags representing just two states</a:t>
            </a:r>
            <a:endParaRPr lang="en-US"/>
          </a:p>
        </p:txBody>
      </p:sp>
    </p:spTree>
    <p:extLst>
      <p:ext uri="{BB962C8B-B14F-4D97-AF65-F5344CB8AC3E}">
        <p14:creationId xmlns:p14="http://schemas.microsoft.com/office/powerpoint/2010/main" val="333841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D7B5-E983-AD76-7604-6417BA67093E}"/>
              </a:ext>
            </a:extLst>
          </p:cNvPr>
          <p:cNvSpPr>
            <a:spLocks noGrp="1"/>
          </p:cNvSpPr>
          <p:nvPr>
            <p:ph type="title"/>
          </p:nvPr>
        </p:nvSpPr>
        <p:spPr/>
        <p:txBody>
          <a:bodyPr/>
          <a:lstStyle/>
          <a:p>
            <a:r>
              <a:rPr lang="en-US" dirty="0">
                <a:ea typeface="+mj-lt"/>
                <a:cs typeface="+mj-lt"/>
              </a:rPr>
              <a:t>Integral Constants</a:t>
            </a:r>
            <a:endParaRPr lang="en-US" dirty="0"/>
          </a:p>
        </p:txBody>
      </p:sp>
      <p:sp>
        <p:nvSpPr>
          <p:cNvPr id="3" name="Content Placeholder 2">
            <a:extLst>
              <a:ext uri="{FF2B5EF4-FFF2-40B4-BE49-F238E27FC236}">
                <a16:creationId xmlns:a16="http://schemas.microsoft.com/office/drawing/2014/main" id="{AC50DF14-560A-38B6-709E-7EC7CCC75891}"/>
              </a:ext>
            </a:extLst>
          </p:cNvPr>
          <p:cNvSpPr>
            <a:spLocks noGrp="1"/>
          </p:cNvSpPr>
          <p:nvPr>
            <p:ph idx="1"/>
          </p:nvPr>
        </p:nvSpPr>
        <p:spPr/>
        <p:txBody>
          <a:bodyPr/>
          <a:lstStyle/>
          <a:p>
            <a:r>
              <a:rPr lang="en-US" dirty="0">
                <a:ea typeface="+mn-lt"/>
                <a:cs typeface="+mn-lt"/>
              </a:rPr>
              <a:t>Integral numerical constants can be represented as simple decimal numbers, </a:t>
            </a:r>
            <a:r>
              <a:rPr lang="en-US" dirty="0" err="1">
                <a:ea typeface="+mn-lt"/>
                <a:cs typeface="+mn-lt"/>
              </a:rPr>
              <a:t>octals</a:t>
            </a:r>
            <a:r>
              <a:rPr lang="en-US" dirty="0">
                <a:ea typeface="+mn-lt"/>
                <a:cs typeface="+mn-lt"/>
              </a:rPr>
              <a:t>, or hexadecimals: </a:t>
            </a:r>
          </a:p>
          <a:p>
            <a:pPr lvl="1"/>
            <a:r>
              <a:rPr lang="en-US" dirty="0">
                <a:ea typeface="+mn-lt"/>
                <a:cs typeface="+mn-lt"/>
              </a:rPr>
              <a:t> a decimal constant (base 10) begins with a decimal number other than zero, such as 109 or 987650 </a:t>
            </a:r>
          </a:p>
          <a:p>
            <a:pPr lvl="1"/>
            <a:r>
              <a:rPr lang="en-US" dirty="0">
                <a:ea typeface="+mn-lt"/>
                <a:cs typeface="+mn-lt"/>
              </a:rPr>
              <a:t> an octal constant (base 8) begins with a leading 0, for example 077 or 01234567 </a:t>
            </a:r>
          </a:p>
          <a:p>
            <a:pPr lvl="1"/>
            <a:r>
              <a:rPr lang="en-US" dirty="0">
                <a:ea typeface="+mn-lt"/>
                <a:cs typeface="+mn-lt"/>
              </a:rPr>
              <a:t> a hexadecimal constant (base 16) begins with the character pair 0x or 0X, for example 0x2A0 or 0X4b1C. Hexadecimal numbers can be capitalized or noncapitalized</a:t>
            </a:r>
            <a:endParaRPr lang="en-US"/>
          </a:p>
        </p:txBody>
      </p:sp>
    </p:spTree>
    <p:extLst>
      <p:ext uri="{BB962C8B-B14F-4D97-AF65-F5344CB8AC3E}">
        <p14:creationId xmlns:p14="http://schemas.microsoft.com/office/powerpoint/2010/main" val="305766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A84F-FC42-8FD5-05D9-A4E87C5A2B41}"/>
              </a:ext>
            </a:extLst>
          </p:cNvPr>
          <p:cNvSpPr>
            <a:spLocks noGrp="1"/>
          </p:cNvSpPr>
          <p:nvPr>
            <p:ph type="title"/>
          </p:nvPr>
        </p:nvSpPr>
        <p:spPr>
          <a:xfrm>
            <a:off x="1451579" y="804519"/>
            <a:ext cx="9603275" cy="1049235"/>
          </a:xfrm>
        </p:spPr>
        <p:txBody>
          <a:bodyPr>
            <a:normAutofit/>
          </a:bodyPr>
          <a:lstStyle/>
          <a:p>
            <a:r>
              <a:rPr lang="en-US" dirty="0">
                <a:ea typeface="+mj-lt"/>
                <a:cs typeface="+mj-lt"/>
              </a:rPr>
              <a:t>Integral Constants</a:t>
            </a:r>
            <a:endParaRPr lang="en-US" dirty="0"/>
          </a:p>
        </p:txBody>
      </p:sp>
      <p:sp>
        <p:nvSpPr>
          <p:cNvPr id="3" name="Content Placeholder 2">
            <a:extLst>
              <a:ext uri="{FF2B5EF4-FFF2-40B4-BE49-F238E27FC236}">
                <a16:creationId xmlns:a16="http://schemas.microsoft.com/office/drawing/2014/main" id="{47508153-5B2C-5EE1-3EE6-015C2C8A4E33}"/>
              </a:ext>
            </a:extLst>
          </p:cNvPr>
          <p:cNvSpPr>
            <a:spLocks noGrp="1"/>
          </p:cNvSpPr>
          <p:nvPr>
            <p:ph idx="1"/>
          </p:nvPr>
        </p:nvSpPr>
        <p:spPr>
          <a:xfrm>
            <a:off x="1451579" y="2015734"/>
            <a:ext cx="4162555" cy="3450613"/>
          </a:xfrm>
        </p:spPr>
        <p:txBody>
          <a:bodyPr vert="horz" lIns="91440" tIns="45720" rIns="91440" bIns="45720" rtlCol="0" anchor="t">
            <a:noAutofit/>
          </a:bodyPr>
          <a:lstStyle/>
          <a:p>
            <a:pPr>
              <a:lnSpc>
                <a:spcPct val="110000"/>
              </a:lnSpc>
            </a:pPr>
            <a:r>
              <a:rPr lang="en-US" sz="1400" dirty="0">
                <a:ea typeface="+mn-lt"/>
                <a:cs typeface="+mn-lt"/>
              </a:rPr>
              <a:t>Integral constants are normally of type int. If the value of the constant is too large for the int type, a type capable of representing larger values will be applied. The ranking for decimal constants is as follows: </a:t>
            </a:r>
          </a:p>
          <a:p>
            <a:pPr lvl="1">
              <a:lnSpc>
                <a:spcPct val="110000"/>
              </a:lnSpc>
            </a:pPr>
            <a:r>
              <a:rPr lang="en-US" sz="1400" dirty="0">
                <a:ea typeface="+mn-lt"/>
                <a:cs typeface="+mn-lt"/>
              </a:rPr>
              <a:t>int, long, unsigned long </a:t>
            </a:r>
          </a:p>
          <a:p>
            <a:pPr>
              <a:lnSpc>
                <a:spcPct val="110000"/>
              </a:lnSpc>
            </a:pPr>
            <a:r>
              <a:rPr lang="en-US" sz="1400" dirty="0">
                <a:ea typeface="+mn-lt"/>
                <a:cs typeface="+mn-lt"/>
              </a:rPr>
              <a:t>You can designate the type of a constant by adding the letter L or l (for long), or U or u (for unsigned). For example, </a:t>
            </a:r>
          </a:p>
          <a:p>
            <a:pPr lvl="1">
              <a:lnSpc>
                <a:spcPct val="110000"/>
              </a:lnSpc>
            </a:pPr>
            <a:r>
              <a:rPr lang="en-US" sz="1400" dirty="0">
                <a:ea typeface="+mn-lt"/>
                <a:cs typeface="+mn-lt"/>
              </a:rPr>
              <a:t>2L and 12l correspond to the type long </a:t>
            </a:r>
          </a:p>
          <a:p>
            <a:pPr lvl="1">
              <a:lnSpc>
                <a:spcPct val="110000"/>
              </a:lnSpc>
            </a:pPr>
            <a:r>
              <a:rPr lang="en-US" sz="1400" dirty="0">
                <a:ea typeface="+mn-lt"/>
                <a:cs typeface="+mn-lt"/>
              </a:rPr>
              <a:t>12U and 12u correspond to the type unsigned int </a:t>
            </a:r>
          </a:p>
          <a:p>
            <a:pPr lvl="1">
              <a:lnSpc>
                <a:spcPct val="110000"/>
              </a:lnSpc>
            </a:pPr>
            <a:r>
              <a:rPr lang="en-US" sz="1400" dirty="0">
                <a:ea typeface="+mn-lt"/>
                <a:cs typeface="+mn-lt"/>
              </a:rPr>
              <a:t>12UL and 12ul correspond to the type unsigned long </a:t>
            </a:r>
            <a:endParaRPr lang="en-US" sz="1400" dirty="0"/>
          </a:p>
        </p:txBody>
      </p:sp>
      <p:pic>
        <p:nvPicPr>
          <p:cNvPr id="4" name="Picture 4" descr="Table&#10;&#10;Description automatically generated">
            <a:extLst>
              <a:ext uri="{FF2B5EF4-FFF2-40B4-BE49-F238E27FC236}">
                <a16:creationId xmlns:a16="http://schemas.microsoft.com/office/drawing/2014/main" id="{05DD9CE2-27C6-B7E1-5C02-E2D74078D078}"/>
              </a:ext>
            </a:extLst>
          </p:cNvPr>
          <p:cNvPicPr>
            <a:picLocks noChangeAspect="1"/>
          </p:cNvPicPr>
          <p:nvPr/>
        </p:nvPicPr>
        <p:blipFill>
          <a:blip r:embed="rId2"/>
          <a:stretch>
            <a:fillRect/>
          </a:stretch>
        </p:blipFill>
        <p:spPr>
          <a:xfrm>
            <a:off x="6161616" y="2015734"/>
            <a:ext cx="4826032" cy="3450613"/>
          </a:xfrm>
          <a:prstGeom prst="rect">
            <a:avLst/>
          </a:prstGeom>
        </p:spPr>
      </p:pic>
    </p:spTree>
    <p:extLst>
      <p:ext uri="{BB962C8B-B14F-4D97-AF65-F5344CB8AC3E}">
        <p14:creationId xmlns:p14="http://schemas.microsoft.com/office/powerpoint/2010/main" val="331431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D28D-4ABE-91EB-9013-4BED38102AFC}"/>
              </a:ext>
            </a:extLst>
          </p:cNvPr>
          <p:cNvSpPr>
            <a:spLocks noGrp="1"/>
          </p:cNvSpPr>
          <p:nvPr>
            <p:ph type="title"/>
          </p:nvPr>
        </p:nvSpPr>
        <p:spPr>
          <a:xfrm>
            <a:off x="1451579" y="804519"/>
            <a:ext cx="9603275" cy="1049235"/>
          </a:xfrm>
        </p:spPr>
        <p:txBody>
          <a:bodyPr>
            <a:normAutofit/>
          </a:bodyPr>
          <a:lstStyle/>
          <a:p>
            <a:r>
              <a:rPr lang="en-US" dirty="0">
                <a:ea typeface="+mj-lt"/>
                <a:cs typeface="+mj-lt"/>
              </a:rPr>
              <a:t>Floating-Point Constants</a:t>
            </a:r>
            <a:endParaRPr lang="en-US" dirty="0"/>
          </a:p>
        </p:txBody>
      </p:sp>
      <p:sp>
        <p:nvSpPr>
          <p:cNvPr id="3" name="Content Placeholder 2">
            <a:extLst>
              <a:ext uri="{FF2B5EF4-FFF2-40B4-BE49-F238E27FC236}">
                <a16:creationId xmlns:a16="http://schemas.microsoft.com/office/drawing/2014/main" id="{E9D2C262-36A2-77E8-F97B-0B99898D35E0}"/>
              </a:ext>
            </a:extLst>
          </p:cNvPr>
          <p:cNvSpPr>
            <a:spLocks noGrp="1"/>
          </p:cNvSpPr>
          <p:nvPr>
            <p:ph idx="1"/>
          </p:nvPr>
        </p:nvSpPr>
        <p:spPr>
          <a:xfrm>
            <a:off x="1451579" y="2015734"/>
            <a:ext cx="5622284" cy="3450613"/>
          </a:xfrm>
        </p:spPr>
        <p:txBody>
          <a:bodyPr>
            <a:normAutofit/>
          </a:bodyPr>
          <a:lstStyle/>
          <a:p>
            <a:pPr>
              <a:lnSpc>
                <a:spcPct val="110000"/>
              </a:lnSpc>
            </a:pPr>
            <a:r>
              <a:rPr lang="en-US" sz="1400">
                <a:ea typeface="+mn-lt"/>
                <a:cs typeface="+mn-lt"/>
              </a:rPr>
              <a:t>Floating-point numbers are always represented as decimals, a decimal point being used to distinguish the fraction part from the integer part. However, exponential notation is also permissible</a:t>
            </a:r>
          </a:p>
          <a:p>
            <a:pPr>
              <a:lnSpc>
                <a:spcPct val="110000"/>
              </a:lnSpc>
            </a:pPr>
            <a:r>
              <a:rPr lang="en-US" sz="1400">
                <a:ea typeface="+mn-lt"/>
                <a:cs typeface="+mn-lt"/>
              </a:rPr>
              <a:t>EXAMPLES: 27.1            1.8E–2          //    Type: double</a:t>
            </a:r>
          </a:p>
          <a:p>
            <a:pPr>
              <a:lnSpc>
                <a:spcPct val="110000"/>
              </a:lnSpc>
            </a:pPr>
            <a:r>
              <a:rPr lang="en-US" sz="1400">
                <a:ea typeface="+mn-lt"/>
                <a:cs typeface="+mn-lt"/>
              </a:rPr>
              <a:t>Here, 1.8E–2 represents a value of 1.8*10^–2. </a:t>
            </a:r>
          </a:p>
          <a:p>
            <a:pPr>
              <a:lnSpc>
                <a:spcPct val="110000"/>
              </a:lnSpc>
            </a:pPr>
            <a:r>
              <a:rPr lang="en-US" sz="1400">
                <a:ea typeface="+mn-lt"/>
                <a:cs typeface="+mn-lt"/>
              </a:rPr>
              <a:t>E can also be written with a small letter e. A decimal point or E (e) must always be used to distinguish floating-point constants from integer constants. </a:t>
            </a:r>
          </a:p>
          <a:p>
            <a:pPr>
              <a:lnSpc>
                <a:spcPct val="110000"/>
              </a:lnSpc>
            </a:pPr>
            <a:r>
              <a:rPr lang="en-US" sz="1400">
                <a:ea typeface="+mn-lt"/>
                <a:cs typeface="+mn-lt"/>
              </a:rPr>
              <a:t>Floating-point constants are of type double by default. However, you can add F or f to designate the float type, or add L or l for the long double type.</a:t>
            </a:r>
            <a:endParaRPr lang="en-US" sz="1400"/>
          </a:p>
        </p:txBody>
      </p:sp>
      <p:pic>
        <p:nvPicPr>
          <p:cNvPr id="4" name="Picture 4" descr="Table&#10;&#10;Description automatically generated">
            <a:extLst>
              <a:ext uri="{FF2B5EF4-FFF2-40B4-BE49-F238E27FC236}">
                <a16:creationId xmlns:a16="http://schemas.microsoft.com/office/drawing/2014/main" id="{4A5B129E-7289-2868-E686-0E4A1F00A552}"/>
              </a:ext>
            </a:extLst>
          </p:cNvPr>
          <p:cNvPicPr>
            <a:picLocks noChangeAspect="1"/>
          </p:cNvPicPr>
          <p:nvPr/>
        </p:nvPicPr>
        <p:blipFill>
          <a:blip r:embed="rId2"/>
          <a:stretch>
            <a:fillRect/>
          </a:stretch>
        </p:blipFill>
        <p:spPr>
          <a:xfrm>
            <a:off x="7554139" y="3102160"/>
            <a:ext cx="3500715" cy="1277760"/>
          </a:xfrm>
          <a:prstGeom prst="rect">
            <a:avLst/>
          </a:prstGeom>
        </p:spPr>
      </p:pic>
    </p:spTree>
    <p:extLst>
      <p:ext uri="{BB962C8B-B14F-4D97-AF65-F5344CB8AC3E}">
        <p14:creationId xmlns:p14="http://schemas.microsoft.com/office/powerpoint/2010/main" val="373296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D77C76F-60D3-205C-B6AD-1B42CCCBC9D0}"/>
              </a:ext>
            </a:extLst>
          </p:cNvPr>
          <p:cNvSpPr>
            <a:spLocks noGrp="1"/>
          </p:cNvSpPr>
          <p:nvPr>
            <p:ph type="title"/>
          </p:nvPr>
        </p:nvSpPr>
        <p:spPr>
          <a:xfrm>
            <a:off x="1451580" y="804520"/>
            <a:ext cx="4176511" cy="1049235"/>
          </a:xfrm>
        </p:spPr>
        <p:txBody>
          <a:bodyPr>
            <a:normAutofit/>
          </a:bodyPr>
          <a:lstStyle/>
          <a:p>
            <a:r>
              <a:rPr lang="en-US" dirty="0">
                <a:ea typeface="+mj-lt"/>
                <a:cs typeface="+mj-lt"/>
              </a:rPr>
              <a:t>Character Constants</a:t>
            </a: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829460E-C1AF-5EAD-AC0A-BDA3B651CA0E}"/>
              </a:ext>
            </a:extLst>
          </p:cNvPr>
          <p:cNvSpPr>
            <a:spLocks noGrp="1"/>
          </p:cNvSpPr>
          <p:nvPr>
            <p:ph idx="1"/>
          </p:nvPr>
        </p:nvSpPr>
        <p:spPr>
          <a:xfrm>
            <a:off x="1451581" y="2015732"/>
            <a:ext cx="4172212" cy="3450613"/>
          </a:xfrm>
        </p:spPr>
        <p:txBody>
          <a:bodyPr>
            <a:normAutofit/>
          </a:bodyPr>
          <a:lstStyle/>
          <a:p>
            <a:r>
              <a:rPr lang="en-US" dirty="0">
                <a:ea typeface="+mn-lt"/>
                <a:cs typeface="+mn-lt"/>
              </a:rPr>
              <a:t>A character constant is a character enclosed in single quotes. Character constants take the type char.</a:t>
            </a:r>
          </a:p>
          <a:p>
            <a:r>
              <a:rPr lang="en-US" dirty="0">
                <a:ea typeface="+mn-lt"/>
                <a:cs typeface="+mn-lt"/>
              </a:rPr>
              <a:t>EXAMPLE:    'A'     //   Type: char</a:t>
            </a:r>
          </a:p>
          <a:p>
            <a:r>
              <a:rPr lang="en-US" dirty="0">
                <a:ea typeface="+mn-lt"/>
                <a:cs typeface="+mn-lt"/>
              </a:rPr>
              <a:t>The numerical value is the character code representing the character.  The constant 'A' thus has a value of 65 in ASCII code</a:t>
            </a:r>
          </a:p>
        </p:txBody>
      </p:sp>
      <p:pic>
        <p:nvPicPr>
          <p:cNvPr id="4" name="Picture 4" descr="Table&#10;&#10;Description automatically generated">
            <a:extLst>
              <a:ext uri="{FF2B5EF4-FFF2-40B4-BE49-F238E27FC236}">
                <a16:creationId xmlns:a16="http://schemas.microsoft.com/office/drawing/2014/main" id="{F8B936EB-C106-84C7-02DC-57E6F7094C21}"/>
              </a:ext>
            </a:extLst>
          </p:cNvPr>
          <p:cNvPicPr>
            <a:picLocks noChangeAspect="1"/>
          </p:cNvPicPr>
          <p:nvPr/>
        </p:nvPicPr>
        <p:blipFill>
          <a:blip r:embed="rId2"/>
          <a:stretch>
            <a:fillRect/>
          </a:stretch>
        </p:blipFill>
        <p:spPr>
          <a:xfrm>
            <a:off x="6094411" y="1654032"/>
            <a:ext cx="4960442" cy="2963864"/>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90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99E2-B303-F888-830A-9D6032B22438}"/>
              </a:ext>
            </a:extLst>
          </p:cNvPr>
          <p:cNvSpPr>
            <a:spLocks noGrp="1"/>
          </p:cNvSpPr>
          <p:nvPr>
            <p:ph type="title"/>
          </p:nvPr>
        </p:nvSpPr>
        <p:spPr>
          <a:xfrm>
            <a:off x="1451579" y="804519"/>
            <a:ext cx="9603275" cy="1049235"/>
          </a:xfrm>
        </p:spPr>
        <p:txBody>
          <a:bodyPr>
            <a:normAutofit/>
          </a:bodyPr>
          <a:lstStyle/>
          <a:p>
            <a:r>
              <a:rPr lang="en-US" dirty="0">
                <a:ea typeface="+mj-lt"/>
                <a:cs typeface="+mj-lt"/>
              </a:rPr>
              <a:t>String Constants</a:t>
            </a:r>
            <a:endParaRPr lang="en-US" dirty="0"/>
          </a:p>
        </p:txBody>
      </p:sp>
      <p:sp>
        <p:nvSpPr>
          <p:cNvPr id="3" name="Content Placeholder 2">
            <a:extLst>
              <a:ext uri="{FF2B5EF4-FFF2-40B4-BE49-F238E27FC236}">
                <a16:creationId xmlns:a16="http://schemas.microsoft.com/office/drawing/2014/main" id="{021E4B18-34A2-9711-68B3-4551629DE2D8}"/>
              </a:ext>
            </a:extLst>
          </p:cNvPr>
          <p:cNvSpPr>
            <a:spLocks noGrp="1"/>
          </p:cNvSpPr>
          <p:nvPr>
            <p:ph idx="1"/>
          </p:nvPr>
        </p:nvSpPr>
        <p:spPr>
          <a:xfrm>
            <a:off x="1451581" y="2015732"/>
            <a:ext cx="4172212" cy="3450613"/>
          </a:xfrm>
        </p:spPr>
        <p:txBody>
          <a:bodyPr>
            <a:normAutofit/>
          </a:bodyPr>
          <a:lstStyle/>
          <a:p>
            <a:pPr>
              <a:lnSpc>
                <a:spcPct val="110000"/>
              </a:lnSpc>
            </a:pPr>
            <a:r>
              <a:rPr lang="en-US" sz="1000">
                <a:ea typeface="+mn-lt"/>
                <a:cs typeface="+mn-lt"/>
              </a:rPr>
              <a:t>You already know string constants, which were introduced for text output using the </a:t>
            </a:r>
            <a:r>
              <a:rPr lang="en-US" sz="1000" err="1">
                <a:ea typeface="+mn-lt"/>
                <a:cs typeface="+mn-lt"/>
              </a:rPr>
              <a:t>cout</a:t>
            </a:r>
            <a:r>
              <a:rPr lang="en-US" sz="1000">
                <a:ea typeface="+mn-lt"/>
                <a:cs typeface="+mn-lt"/>
              </a:rPr>
              <a:t> stream. A string constant consists of a sequence of characters enclosed in double quotes</a:t>
            </a:r>
          </a:p>
          <a:p>
            <a:pPr>
              <a:lnSpc>
                <a:spcPct val="110000"/>
              </a:lnSpc>
            </a:pPr>
            <a:r>
              <a:rPr lang="en-US" sz="1000">
                <a:ea typeface="+mn-lt"/>
                <a:cs typeface="+mn-lt"/>
              </a:rPr>
              <a:t>EXAMPLE: "Today is a beautiful day!"</a:t>
            </a:r>
          </a:p>
          <a:p>
            <a:pPr>
              <a:lnSpc>
                <a:spcPct val="110000"/>
              </a:lnSpc>
            </a:pPr>
            <a:r>
              <a:rPr lang="en-US" sz="1000">
                <a:ea typeface="+mn-lt"/>
                <a:cs typeface="+mn-lt"/>
              </a:rPr>
              <a:t>A string constant is stored internally without the quotes but terminated with a </a:t>
            </a:r>
            <a:r>
              <a:rPr lang="en-US" sz="1000" b="1">
                <a:ea typeface="+mn-lt"/>
                <a:cs typeface="+mn-lt"/>
              </a:rPr>
              <a:t>null character</a:t>
            </a:r>
            <a:r>
              <a:rPr lang="en-US" sz="1000">
                <a:ea typeface="+mn-lt"/>
                <a:cs typeface="+mn-lt"/>
              </a:rPr>
              <a:t>, \0, represented by a byte with a numerical value of 0 — that is, all the bits in this byte are set to 0. Thus, a string occupies one byte more in memory than the number of characters it contains. </a:t>
            </a:r>
          </a:p>
          <a:p>
            <a:pPr>
              <a:lnSpc>
                <a:spcPct val="110000"/>
              </a:lnSpc>
            </a:pPr>
            <a:r>
              <a:rPr lang="en-US" sz="1000">
                <a:ea typeface="+mn-lt"/>
                <a:cs typeface="+mn-lt"/>
              </a:rPr>
              <a:t>An empty string, "", therefore occupies a single byte. The terminating null character \0 is not the same as the number zero and has a different character code than zero. </a:t>
            </a:r>
          </a:p>
          <a:p>
            <a:pPr>
              <a:lnSpc>
                <a:spcPct val="110000"/>
              </a:lnSpc>
            </a:pPr>
            <a:r>
              <a:rPr lang="en-US" sz="1000"/>
              <a:t>Thus, the string "0" comprises two bytes, the first byte containing the code for the character zero 0 (ASCII code 48) and the second byte the value 0. The terminating null character \0 is an example of an </a:t>
            </a:r>
            <a:r>
              <a:rPr lang="en-US" sz="1000" b="1"/>
              <a:t>escape sequence</a:t>
            </a:r>
            <a:r>
              <a:rPr lang="en-US" sz="1000"/>
              <a:t>. </a:t>
            </a:r>
          </a:p>
        </p:txBody>
      </p:sp>
      <p:pic>
        <p:nvPicPr>
          <p:cNvPr id="4" name="Picture 4">
            <a:extLst>
              <a:ext uri="{FF2B5EF4-FFF2-40B4-BE49-F238E27FC236}">
                <a16:creationId xmlns:a16="http://schemas.microsoft.com/office/drawing/2014/main" id="{A27CD4B2-8767-AE13-9F35-D0919BF3B3B9}"/>
              </a:ext>
            </a:extLst>
          </p:cNvPr>
          <p:cNvPicPr>
            <a:picLocks noChangeAspect="1"/>
          </p:cNvPicPr>
          <p:nvPr/>
        </p:nvPicPr>
        <p:blipFill>
          <a:blip r:embed="rId2"/>
          <a:stretch>
            <a:fillRect/>
          </a:stretch>
        </p:blipFill>
        <p:spPr>
          <a:xfrm>
            <a:off x="6094411" y="2978372"/>
            <a:ext cx="4960443" cy="1525336"/>
          </a:xfrm>
          <a:prstGeom prst="rect">
            <a:avLst/>
          </a:prstGeom>
        </p:spPr>
      </p:pic>
    </p:spTree>
    <p:extLst>
      <p:ext uri="{BB962C8B-B14F-4D97-AF65-F5344CB8AC3E}">
        <p14:creationId xmlns:p14="http://schemas.microsoft.com/office/powerpoint/2010/main" val="280385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6DD2DE6-0E31-7AC7-48E2-54A3DE44D935}"/>
              </a:ext>
            </a:extLst>
          </p:cNvPr>
          <p:cNvSpPr>
            <a:spLocks noGrp="1"/>
          </p:cNvSpPr>
          <p:nvPr>
            <p:ph type="title"/>
          </p:nvPr>
        </p:nvSpPr>
        <p:spPr>
          <a:xfrm>
            <a:off x="1451580" y="804520"/>
            <a:ext cx="4176511" cy="1049235"/>
          </a:xfrm>
        </p:spPr>
        <p:txBody>
          <a:bodyPr>
            <a:normAutofit/>
          </a:bodyPr>
          <a:lstStyle/>
          <a:p>
            <a:r>
              <a:rPr lang="en-US" dirty="0"/>
              <a:t>Escape sequences</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3DA2DB68-8092-55B1-4CBC-D5311CAC0740}"/>
              </a:ext>
            </a:extLst>
          </p:cNvPr>
          <p:cNvSpPr>
            <a:spLocks noGrp="1"/>
          </p:cNvSpPr>
          <p:nvPr>
            <p:ph idx="1"/>
          </p:nvPr>
        </p:nvSpPr>
        <p:spPr>
          <a:xfrm>
            <a:off x="1451581" y="2015732"/>
            <a:ext cx="4172212" cy="3450613"/>
          </a:xfrm>
        </p:spPr>
        <p:txBody>
          <a:bodyPr vert="horz" lIns="91440" tIns="45720" rIns="91440" bIns="45720" rtlCol="0" anchor="t">
            <a:noAutofit/>
          </a:bodyPr>
          <a:lstStyle/>
          <a:p>
            <a:r>
              <a:rPr lang="en-US" sz="1050" dirty="0">
                <a:ea typeface="+mn-lt"/>
                <a:cs typeface="+mn-lt"/>
              </a:rPr>
              <a:t>Nongraphic characters can be expressed by means of escape sequences, for example \t, which represents a tab. </a:t>
            </a:r>
          </a:p>
          <a:p>
            <a:r>
              <a:rPr lang="en-US" sz="1050" dirty="0">
                <a:ea typeface="+mn-lt"/>
                <a:cs typeface="+mn-lt"/>
              </a:rPr>
              <a:t>The effect of an escape sequence will depend on the device concerned. The sequence \t, for example, depends on the setting for the tab width, which defaults to eight blanks but can be any value. </a:t>
            </a:r>
          </a:p>
          <a:p>
            <a:r>
              <a:rPr lang="en-US" sz="1050" dirty="0">
                <a:ea typeface="+mn-lt"/>
                <a:cs typeface="+mn-lt"/>
              </a:rPr>
              <a:t>An escape sequence always begins with a \ (backslash) and represents a single character. The table shows the standard escape sequences, their decimal values, and effects. You can use octal and hexadecimal escape sequences to create any character code. Thus, the letter A (decimal 65) in ASCII code can also be expressed as \101 (three </a:t>
            </a:r>
            <a:r>
              <a:rPr lang="en-US" sz="1050" dirty="0" err="1">
                <a:ea typeface="+mn-lt"/>
                <a:cs typeface="+mn-lt"/>
              </a:rPr>
              <a:t>octals</a:t>
            </a:r>
            <a:r>
              <a:rPr lang="en-US" sz="1050" dirty="0">
                <a:ea typeface="+mn-lt"/>
                <a:cs typeface="+mn-lt"/>
              </a:rPr>
              <a:t>) or \x41 (two hexadecimals). Traditionally, escape sequences are used only to represent non-printable characters and special characters. The control sequences for screen and printer drivers are, for example, initiated by the ESC character (decimal 27), which can be represented as \33 or \x1b.</a:t>
            </a:r>
          </a:p>
          <a:p>
            <a:r>
              <a:rPr lang="en-US" sz="1050" dirty="0">
                <a:ea typeface="+mn-lt"/>
                <a:cs typeface="+mn-lt"/>
              </a:rPr>
              <a:t>Escape sequences are used in character and string constants.</a:t>
            </a:r>
            <a:endParaRPr lang="en-US" sz="1050"/>
          </a:p>
        </p:txBody>
      </p:sp>
      <p:pic>
        <p:nvPicPr>
          <p:cNvPr id="4" name="Picture 4" descr="Table&#10;&#10;Description automatically generated">
            <a:extLst>
              <a:ext uri="{FF2B5EF4-FFF2-40B4-BE49-F238E27FC236}">
                <a16:creationId xmlns:a16="http://schemas.microsoft.com/office/drawing/2014/main" id="{DC335B2C-EB3F-20C0-8EFD-4FC2D4F4E840}"/>
              </a:ext>
            </a:extLst>
          </p:cNvPr>
          <p:cNvPicPr>
            <a:picLocks noChangeAspect="1"/>
          </p:cNvPicPr>
          <p:nvPr/>
        </p:nvPicPr>
        <p:blipFill>
          <a:blip r:embed="rId2"/>
          <a:stretch>
            <a:fillRect/>
          </a:stretch>
        </p:blipFill>
        <p:spPr>
          <a:xfrm>
            <a:off x="6172177" y="805583"/>
            <a:ext cx="4804909" cy="4660762"/>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59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117B-0573-96A4-88C2-0BC6B4766803}"/>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ADCF85D5-491F-3D6F-261C-6106D0171DFA}"/>
              </a:ext>
            </a:extLst>
          </p:cNvPr>
          <p:cNvSpPr>
            <a:spLocks noGrp="1"/>
          </p:cNvSpPr>
          <p:nvPr>
            <p:ph idx="1"/>
          </p:nvPr>
        </p:nvSpPr>
        <p:spPr/>
        <p:txBody>
          <a:bodyPr>
            <a:normAutofit fontScale="70000" lnSpcReduction="20000"/>
          </a:bodyPr>
          <a:lstStyle/>
          <a:p>
            <a:r>
              <a:rPr lang="en-US" dirty="0">
                <a:ea typeface="+mn-lt"/>
                <a:cs typeface="+mn-lt"/>
              </a:rPr>
              <a:t>EXAMPLES: '\t' "\</a:t>
            </a:r>
            <a:r>
              <a:rPr lang="en-US" dirty="0" err="1">
                <a:ea typeface="+mn-lt"/>
                <a:cs typeface="+mn-lt"/>
              </a:rPr>
              <a:t>tHello</a:t>
            </a:r>
            <a:r>
              <a:rPr lang="en-US" dirty="0">
                <a:ea typeface="+mn-lt"/>
                <a:cs typeface="+mn-lt"/>
              </a:rPr>
              <a:t>\n\</a:t>
            </a:r>
            <a:r>
              <a:rPr lang="en-US" dirty="0" err="1">
                <a:ea typeface="+mn-lt"/>
                <a:cs typeface="+mn-lt"/>
              </a:rPr>
              <a:t>tMike</a:t>
            </a:r>
            <a:r>
              <a:rPr lang="en-US" dirty="0">
                <a:ea typeface="+mn-lt"/>
                <a:cs typeface="+mn-lt"/>
              </a:rPr>
              <a:t>!" </a:t>
            </a:r>
          </a:p>
          <a:p>
            <a:r>
              <a:rPr lang="en-US" dirty="0">
                <a:ea typeface="+mn-lt"/>
                <a:cs typeface="+mn-lt"/>
              </a:rPr>
              <a:t>The characters ', ", and \ have no special significance when preceded by a backslash, i.e. they can be represented as \', \", and \\ respectively. </a:t>
            </a:r>
          </a:p>
          <a:p>
            <a:r>
              <a:rPr lang="en-US" dirty="0">
                <a:ea typeface="+mn-lt"/>
                <a:cs typeface="+mn-lt"/>
              </a:rPr>
              <a:t>When using octal numbers for escape sequences in strings, be sure to use three digits, for example, \033 and not \33. This helps to avoid any subsequent numbers being evaluated as part of the escape sequence. There is no maximum number of digits in a hexadecimal escape sequence. The sequence of hex numbers automatically terminates with the first character that is not a valid hex number. </a:t>
            </a:r>
            <a:endParaRPr lang="en-US">
              <a:ea typeface="+mn-lt"/>
              <a:cs typeface="+mn-lt"/>
            </a:endParaRPr>
          </a:p>
          <a:p>
            <a:r>
              <a:rPr lang="en-US" dirty="0">
                <a:ea typeface="+mn-lt"/>
                <a:cs typeface="+mn-lt"/>
              </a:rPr>
              <a:t>The sample program on the opposite page demonstrates the use of escape sequences in strings. The fact that a string can occupy two lines is another new feature. String constants separated only by white spaces will be concatenated to form a single string. </a:t>
            </a:r>
            <a:endParaRPr lang="en-US">
              <a:ea typeface="+mn-lt"/>
              <a:cs typeface="+mn-lt"/>
            </a:endParaRPr>
          </a:p>
          <a:p>
            <a:r>
              <a:rPr lang="en-US" dirty="0">
                <a:ea typeface="+mn-lt"/>
                <a:cs typeface="+mn-lt"/>
              </a:rPr>
              <a:t>To continue a string in the next line you can also use a backslash \ as the last character in a line, and then press the Enter key to begin a new line, where you can continue typing the string</a:t>
            </a:r>
            <a:endParaRPr lang="en-US"/>
          </a:p>
        </p:txBody>
      </p:sp>
    </p:spTree>
    <p:extLst>
      <p:ext uri="{BB962C8B-B14F-4D97-AF65-F5344CB8AC3E}">
        <p14:creationId xmlns:p14="http://schemas.microsoft.com/office/powerpoint/2010/main" val="144271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0C7592-411F-F783-9CFC-5EA074A4BE1E}"/>
              </a:ext>
            </a:extLst>
          </p:cNvPr>
          <p:cNvSpPr>
            <a:spLocks noGrp="1"/>
          </p:cNvSpPr>
          <p:nvPr>
            <p:ph type="title"/>
          </p:nvPr>
        </p:nvSpPr>
        <p:spPr>
          <a:xfrm>
            <a:off x="7555992" y="707475"/>
            <a:ext cx="3157577" cy="1312001"/>
          </a:xfrm>
        </p:spPr>
        <p:txBody>
          <a:bodyPr anchor="t">
            <a:normAutofit/>
          </a:bodyPr>
          <a:lstStyle/>
          <a:p>
            <a:r>
              <a:rPr lang="en-US" sz="2200"/>
              <a:t>Fundamental types, constants,  and variables</a:t>
            </a:r>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4" descr="Diagram&#10;&#10;Description automatically generated">
            <a:extLst>
              <a:ext uri="{FF2B5EF4-FFF2-40B4-BE49-F238E27FC236}">
                <a16:creationId xmlns:a16="http://schemas.microsoft.com/office/drawing/2014/main" id="{94E11F03-B352-0830-4A06-2731F8C354E5}"/>
              </a:ext>
            </a:extLst>
          </p:cNvPr>
          <p:cNvPicPr>
            <a:picLocks noChangeAspect="1"/>
          </p:cNvPicPr>
          <p:nvPr/>
        </p:nvPicPr>
        <p:blipFill>
          <a:blip r:embed="rId2"/>
          <a:stretch>
            <a:fillRect/>
          </a:stretch>
        </p:blipFill>
        <p:spPr>
          <a:xfrm>
            <a:off x="2034317" y="707475"/>
            <a:ext cx="3965081" cy="5507058"/>
          </a:xfrm>
          <a:prstGeom prst="rect">
            <a:avLst/>
          </a:prstGeom>
        </p:spPr>
      </p:pic>
      <p:sp>
        <p:nvSpPr>
          <p:cNvPr id="8" name="Content Placeholder 7">
            <a:extLst>
              <a:ext uri="{FF2B5EF4-FFF2-40B4-BE49-F238E27FC236}">
                <a16:creationId xmlns:a16="http://schemas.microsoft.com/office/drawing/2014/main" id="{9BC7B259-86F6-4E99-D165-8D72A0DEE85B}"/>
              </a:ext>
            </a:extLst>
          </p:cNvPr>
          <p:cNvSpPr>
            <a:spLocks noGrp="1"/>
          </p:cNvSpPr>
          <p:nvPr>
            <p:ph idx="1"/>
          </p:nvPr>
        </p:nvSpPr>
        <p:spPr>
          <a:xfrm>
            <a:off x="7554138" y="2273608"/>
            <a:ext cx="3159432" cy="3940925"/>
          </a:xfrm>
        </p:spPr>
        <p:txBody>
          <a:bodyPr>
            <a:normAutofit fontScale="55000" lnSpcReduction="20000"/>
          </a:bodyPr>
          <a:lstStyle/>
          <a:p>
            <a:r>
              <a:rPr lang="en-US" dirty="0">
                <a:ea typeface="+mn-lt"/>
                <a:cs typeface="+mn-lt"/>
              </a:rPr>
              <a:t>A program can use several data to solve a given problem, for example, characters, integers, or floating-point numbers. Since a computer uses different methods for processing and saving data, the data type must be known. </a:t>
            </a:r>
          </a:p>
          <a:p>
            <a:r>
              <a:rPr lang="en-US" dirty="0">
                <a:ea typeface="+mn-lt"/>
                <a:cs typeface="+mn-lt"/>
              </a:rPr>
              <a:t>The type defines </a:t>
            </a:r>
          </a:p>
          <a:p>
            <a:pPr lvl="1"/>
            <a:r>
              <a:rPr lang="en-US" dirty="0">
                <a:ea typeface="+mn-lt"/>
                <a:cs typeface="+mn-lt"/>
              </a:rPr>
              <a:t>1. the internal representation of the data, and </a:t>
            </a:r>
            <a:endParaRPr lang="en-US">
              <a:ea typeface="+mn-lt"/>
              <a:cs typeface="+mn-lt"/>
            </a:endParaRPr>
          </a:p>
          <a:p>
            <a:pPr lvl="1"/>
            <a:r>
              <a:rPr lang="en-US" dirty="0">
                <a:ea typeface="+mn-lt"/>
                <a:cs typeface="+mn-lt"/>
              </a:rPr>
              <a:t>2. the amount of memory to allocate.</a:t>
            </a:r>
          </a:p>
          <a:p>
            <a:r>
              <a:rPr lang="en-US" dirty="0">
                <a:ea typeface="+mn-lt"/>
                <a:cs typeface="+mn-lt"/>
              </a:rPr>
              <a:t>A number such as -1000 can be stored in either 2 or 4 bytes. When accessing the part of memory in which the number is stored, it is important to read the correct number of bytes. Moreover, the memory content, that is the bit sequence being read, must be interpreted correctly as a signed integer. </a:t>
            </a:r>
            <a:endParaRPr lang="en-US">
              <a:ea typeface="+mn-lt"/>
              <a:cs typeface="+mn-lt"/>
            </a:endParaRPr>
          </a:p>
          <a:p>
            <a:r>
              <a:rPr lang="en-US" dirty="0">
                <a:ea typeface="+mn-lt"/>
                <a:cs typeface="+mn-lt"/>
              </a:rPr>
              <a:t>The C++ compiler recognizes the fundamental types, also referred to as built-in types, shown on the opposite page, on which all other types (vectors, pointers, classes, ...) are based.</a:t>
            </a:r>
            <a:endParaRPr lang="en-US" dirty="0"/>
          </a:p>
        </p:txBody>
      </p:sp>
    </p:spTree>
    <p:extLst>
      <p:ext uri="{BB962C8B-B14F-4D97-AF65-F5344CB8AC3E}">
        <p14:creationId xmlns:p14="http://schemas.microsoft.com/office/powerpoint/2010/main" val="3289213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8CE7B2C-88A3-FCE4-4A5F-ED3C69E9B06E}"/>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names</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4">
            <a:extLst>
              <a:ext uri="{FF2B5EF4-FFF2-40B4-BE49-F238E27FC236}">
                <a16:creationId xmlns:a16="http://schemas.microsoft.com/office/drawing/2014/main" id="{5005AF0A-9D80-1AD7-8906-5215DCFC982B}"/>
              </a:ext>
            </a:extLst>
          </p:cNvPr>
          <p:cNvPicPr>
            <a:picLocks noGrp="1" noChangeAspect="1"/>
          </p:cNvPicPr>
          <p:nvPr>
            <p:ph idx="1"/>
          </p:nvPr>
        </p:nvPicPr>
        <p:blipFill>
          <a:blip r:embed="rId3"/>
          <a:stretch>
            <a:fillRect/>
          </a:stretch>
        </p:blipFill>
        <p:spPr>
          <a:xfrm>
            <a:off x="6094411" y="835559"/>
            <a:ext cx="4960442" cy="4600809"/>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6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8079-36D7-83F1-DE28-A4C939F33632}"/>
              </a:ext>
            </a:extLst>
          </p:cNvPr>
          <p:cNvSpPr>
            <a:spLocks noGrp="1"/>
          </p:cNvSpPr>
          <p:nvPr>
            <p:ph type="title"/>
          </p:nvPr>
        </p:nvSpPr>
        <p:spPr/>
        <p:txBody>
          <a:bodyPr/>
          <a:lstStyle/>
          <a:p>
            <a:r>
              <a:rPr lang="en-US" dirty="0"/>
              <a:t>Valid names</a:t>
            </a:r>
          </a:p>
        </p:txBody>
      </p:sp>
      <p:sp>
        <p:nvSpPr>
          <p:cNvPr id="3" name="Content Placeholder 2">
            <a:extLst>
              <a:ext uri="{FF2B5EF4-FFF2-40B4-BE49-F238E27FC236}">
                <a16:creationId xmlns:a16="http://schemas.microsoft.com/office/drawing/2014/main" id="{638D8480-0509-E084-3655-E1D0427A0EE0}"/>
              </a:ext>
            </a:extLst>
          </p:cNvPr>
          <p:cNvSpPr>
            <a:spLocks noGrp="1"/>
          </p:cNvSpPr>
          <p:nvPr>
            <p:ph idx="1"/>
          </p:nvPr>
        </p:nvSpPr>
        <p:spPr/>
        <p:txBody>
          <a:bodyPr>
            <a:normAutofit fontScale="70000" lnSpcReduction="20000"/>
          </a:bodyPr>
          <a:lstStyle/>
          <a:p>
            <a:r>
              <a:rPr lang="en-US" dirty="0">
                <a:ea typeface="+mn-lt"/>
                <a:cs typeface="+mn-lt"/>
              </a:rPr>
              <a:t>Within a program names are used to designate variables and functions. The following rules apply when creating names, which are also known as identifiers: </a:t>
            </a:r>
          </a:p>
          <a:p>
            <a:pPr lvl="1"/>
            <a:r>
              <a:rPr lang="en-US" dirty="0">
                <a:ea typeface="+mn-lt"/>
                <a:cs typeface="+mn-lt"/>
              </a:rPr>
              <a:t>a name contains a series of letters, numbers, or underscore characters ( _ ). German umlauts and accented letters are invalid. C++ is case sensitive; that is, upper- and lowercase letters are different. </a:t>
            </a:r>
          </a:p>
          <a:p>
            <a:pPr lvl="1"/>
            <a:r>
              <a:rPr lang="en-US" dirty="0">
                <a:ea typeface="+mn-lt"/>
                <a:cs typeface="+mn-lt"/>
              </a:rPr>
              <a:t>the first character must be a letter or underscore </a:t>
            </a:r>
          </a:p>
          <a:p>
            <a:pPr lvl="1"/>
            <a:r>
              <a:rPr lang="en-US" dirty="0">
                <a:ea typeface="+mn-lt"/>
                <a:cs typeface="+mn-lt"/>
              </a:rPr>
              <a:t>there are no restrictions on the length of a name and all the characters in the name are significant </a:t>
            </a:r>
          </a:p>
          <a:p>
            <a:pPr lvl="1"/>
            <a:r>
              <a:rPr lang="en-US" dirty="0">
                <a:ea typeface="+mn-lt"/>
                <a:cs typeface="+mn-lt"/>
              </a:rPr>
              <a:t>C++ keywords are reserved and cannot be used as names. </a:t>
            </a:r>
            <a:endParaRPr lang="en-US">
              <a:ea typeface="+mn-lt"/>
              <a:cs typeface="+mn-lt"/>
            </a:endParaRPr>
          </a:p>
          <a:p>
            <a:r>
              <a:rPr lang="en-US" dirty="0">
                <a:ea typeface="+mn-lt"/>
                <a:cs typeface="+mn-lt"/>
              </a:rPr>
              <a:t>The C++ compiler uses internal names that begin with one or two underscores followed by a capital letter. To avoid confusion with these names, avoid use of the underscore at the beginning of a name. Under normal circumstances the linker only evaluates a set number of characters, for example, the first 8 characters of a name. </a:t>
            </a:r>
            <a:endParaRPr lang="en-US">
              <a:ea typeface="+mn-lt"/>
              <a:cs typeface="+mn-lt"/>
            </a:endParaRPr>
          </a:p>
          <a:p>
            <a:r>
              <a:rPr lang="en-US" dirty="0">
                <a:ea typeface="+mn-lt"/>
                <a:cs typeface="+mn-lt"/>
              </a:rPr>
              <a:t>For this reason names of global objects, such as functions, should be chosen so that the first eight characters are significant.</a:t>
            </a:r>
            <a:endParaRPr lang="en-US"/>
          </a:p>
        </p:txBody>
      </p:sp>
    </p:spTree>
    <p:extLst>
      <p:ext uri="{BB962C8B-B14F-4D97-AF65-F5344CB8AC3E}">
        <p14:creationId xmlns:p14="http://schemas.microsoft.com/office/powerpoint/2010/main" val="1005336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E0D6-0E2B-55EC-2EA4-85237F165BCD}"/>
              </a:ext>
            </a:extLst>
          </p:cNvPr>
          <p:cNvSpPr>
            <a:spLocks noGrp="1"/>
          </p:cNvSpPr>
          <p:nvPr>
            <p:ph type="title"/>
          </p:nvPr>
        </p:nvSpPr>
        <p:spPr/>
        <p:txBody>
          <a:bodyPr/>
          <a:lstStyle/>
          <a:p>
            <a:r>
              <a:rPr lang="en-US" dirty="0"/>
              <a:t>conventions</a:t>
            </a:r>
          </a:p>
        </p:txBody>
      </p:sp>
      <p:sp>
        <p:nvSpPr>
          <p:cNvPr id="3" name="Content Placeholder 2">
            <a:extLst>
              <a:ext uri="{FF2B5EF4-FFF2-40B4-BE49-F238E27FC236}">
                <a16:creationId xmlns:a16="http://schemas.microsoft.com/office/drawing/2014/main" id="{6A2731C2-78DD-1083-EB25-E53A35F9F0E4}"/>
              </a:ext>
            </a:extLst>
          </p:cNvPr>
          <p:cNvSpPr>
            <a:spLocks noGrp="1"/>
          </p:cNvSpPr>
          <p:nvPr>
            <p:ph idx="1"/>
          </p:nvPr>
        </p:nvSpPr>
        <p:spPr/>
        <p:txBody>
          <a:bodyPr>
            <a:normAutofit fontScale="92500" lnSpcReduction="20000"/>
          </a:bodyPr>
          <a:lstStyle/>
          <a:p>
            <a:r>
              <a:rPr lang="en-US" dirty="0">
                <a:ea typeface="+mn-lt"/>
                <a:cs typeface="+mn-lt"/>
              </a:rPr>
              <a:t>In C++ it is standard practice to use small letters for the names of variables and functions. The names of some variables tend to be associated with a specific use:</a:t>
            </a:r>
          </a:p>
          <a:p>
            <a:pPr lvl="1"/>
            <a:r>
              <a:rPr lang="en-US" dirty="0"/>
              <a:t>c, </a:t>
            </a:r>
            <a:r>
              <a:rPr lang="en-US" dirty="0" err="1"/>
              <a:t>ch</a:t>
            </a:r>
            <a:r>
              <a:rPr lang="en-US" dirty="0"/>
              <a:t> for characters</a:t>
            </a:r>
          </a:p>
          <a:p>
            <a:pPr lvl="1"/>
            <a:r>
              <a:rPr lang="en-US" dirty="0" err="1"/>
              <a:t>i</a:t>
            </a:r>
            <a:r>
              <a:rPr lang="en-US" dirty="0"/>
              <a:t>, j, k l, m, n for integers, in particular indices</a:t>
            </a:r>
          </a:p>
          <a:p>
            <a:pPr lvl="1"/>
            <a:r>
              <a:rPr lang="en-US" dirty="0"/>
              <a:t>x, y, z for floating-point numbers</a:t>
            </a:r>
          </a:p>
          <a:p>
            <a:r>
              <a:rPr lang="en-US" dirty="0">
                <a:ea typeface="+mn-lt"/>
                <a:cs typeface="+mn-lt"/>
              </a:rPr>
              <a:t>To improve the readability of your programs you should choose longer and more self-explanatory names, such as </a:t>
            </a:r>
            <a:r>
              <a:rPr lang="en-US" dirty="0" err="1">
                <a:ea typeface="+mn-lt"/>
                <a:cs typeface="+mn-lt"/>
              </a:rPr>
              <a:t>start_index</a:t>
            </a:r>
            <a:r>
              <a:rPr lang="en-US" dirty="0">
                <a:ea typeface="+mn-lt"/>
                <a:cs typeface="+mn-lt"/>
              </a:rPr>
              <a:t> or </a:t>
            </a:r>
            <a:r>
              <a:rPr lang="en-US" dirty="0" err="1">
                <a:ea typeface="+mn-lt"/>
                <a:cs typeface="+mn-lt"/>
              </a:rPr>
              <a:t>startIndex</a:t>
            </a:r>
            <a:r>
              <a:rPr lang="en-US" dirty="0">
                <a:ea typeface="+mn-lt"/>
                <a:cs typeface="+mn-lt"/>
              </a:rPr>
              <a:t> for the first index in a range of index values. </a:t>
            </a:r>
          </a:p>
          <a:p>
            <a:r>
              <a:rPr lang="en-US" dirty="0">
                <a:ea typeface="+mn-lt"/>
                <a:cs typeface="+mn-lt"/>
              </a:rPr>
              <a:t>In the case of software projects, naming conventions will normally apply. For example, prefixes that indicate the type of the variable may be assigned when naming variables</a:t>
            </a:r>
          </a:p>
        </p:txBody>
      </p:sp>
    </p:spTree>
    <p:extLst>
      <p:ext uri="{BB962C8B-B14F-4D97-AF65-F5344CB8AC3E}">
        <p14:creationId xmlns:p14="http://schemas.microsoft.com/office/powerpoint/2010/main" val="26267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1C0E-3DA3-DE90-54EB-3581DC7CA178}"/>
              </a:ext>
            </a:extLst>
          </p:cNvPr>
          <p:cNvSpPr>
            <a:spLocks noGrp="1"/>
          </p:cNvSpPr>
          <p:nvPr>
            <p:ph type="title"/>
          </p:nvPr>
        </p:nvSpPr>
        <p:spPr/>
        <p:txBody>
          <a:bodyPr/>
          <a:lstStyle/>
          <a:p>
            <a:r>
              <a:rPr lang="en-US" dirty="0"/>
              <a:t>Defining variables</a:t>
            </a:r>
          </a:p>
        </p:txBody>
      </p:sp>
      <p:sp>
        <p:nvSpPr>
          <p:cNvPr id="3" name="Content Placeholder 2">
            <a:extLst>
              <a:ext uri="{FF2B5EF4-FFF2-40B4-BE49-F238E27FC236}">
                <a16:creationId xmlns:a16="http://schemas.microsoft.com/office/drawing/2014/main" id="{B2FBA924-4136-A431-6458-05AA3F861164}"/>
              </a:ext>
            </a:extLst>
          </p:cNvPr>
          <p:cNvSpPr>
            <a:spLocks noGrp="1"/>
          </p:cNvSpPr>
          <p:nvPr>
            <p:ph idx="1"/>
          </p:nvPr>
        </p:nvSpPr>
        <p:spPr/>
        <p:txBody>
          <a:bodyPr>
            <a:normAutofit lnSpcReduction="10000"/>
          </a:bodyPr>
          <a:lstStyle/>
          <a:p>
            <a:r>
              <a:rPr lang="en-US" dirty="0">
                <a:ea typeface="+mn-lt"/>
                <a:cs typeface="+mn-lt"/>
              </a:rPr>
              <a:t>A variable must be defined before you can use it in a program. When you define a variable the type is specified and an appropriate amount of memory reserved. This memory space is addressed by reference to the name of the variable. A simple definition has the following syntax:</a:t>
            </a:r>
          </a:p>
          <a:p>
            <a:r>
              <a:rPr lang="en-US" dirty="0"/>
              <a:t>SYNTAX: </a:t>
            </a:r>
            <a:r>
              <a:rPr lang="en-US" dirty="0" err="1"/>
              <a:t>typ</a:t>
            </a:r>
            <a:r>
              <a:rPr lang="en-US" dirty="0"/>
              <a:t> name1 [name2 … ];</a:t>
            </a:r>
          </a:p>
          <a:p>
            <a:r>
              <a:rPr lang="en-US" dirty="0">
                <a:ea typeface="+mn-lt"/>
                <a:cs typeface="+mn-lt"/>
              </a:rPr>
              <a:t>This defines the names of the variables in the list name1 [, name2 ...] as variables of the type </a:t>
            </a:r>
            <a:r>
              <a:rPr lang="en-US" dirty="0" err="1">
                <a:ea typeface="+mn-lt"/>
                <a:cs typeface="+mn-lt"/>
              </a:rPr>
              <a:t>type</a:t>
            </a:r>
            <a:r>
              <a:rPr lang="en-US" dirty="0">
                <a:ea typeface="+mn-lt"/>
                <a:cs typeface="+mn-lt"/>
              </a:rPr>
              <a:t>. The parentheses [ ... ] in the syntax description indicate that this part is optional and can be omitted. Thus, one or more variables can be stated within a single definition.</a:t>
            </a:r>
            <a:endParaRPr lang="en-US" dirty="0"/>
          </a:p>
        </p:txBody>
      </p:sp>
    </p:spTree>
    <p:extLst>
      <p:ext uri="{BB962C8B-B14F-4D97-AF65-F5344CB8AC3E}">
        <p14:creationId xmlns:p14="http://schemas.microsoft.com/office/powerpoint/2010/main" val="390381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DD70-FB80-33BF-602E-4AD39D2CF925}"/>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470DF66-23BF-0624-7B22-91685143B963}"/>
              </a:ext>
            </a:extLst>
          </p:cNvPr>
          <p:cNvSpPr>
            <a:spLocks noGrp="1"/>
          </p:cNvSpPr>
          <p:nvPr>
            <p:ph idx="1"/>
          </p:nvPr>
        </p:nvSpPr>
        <p:spPr/>
        <p:txBody>
          <a:bodyPr>
            <a:normAutofit fontScale="85000" lnSpcReduction="20000"/>
          </a:bodyPr>
          <a:lstStyle/>
          <a:p>
            <a:r>
              <a:rPr lang="en-US" dirty="0">
                <a:ea typeface="+mn-lt"/>
                <a:cs typeface="+mn-lt"/>
              </a:rPr>
              <a:t>EXAMPLES: </a:t>
            </a:r>
          </a:p>
          <a:p>
            <a:pPr lvl="1"/>
            <a:r>
              <a:rPr lang="en-US" dirty="0">
                <a:ea typeface="+mn-lt"/>
                <a:cs typeface="+mn-lt"/>
              </a:rPr>
              <a:t>char c; </a:t>
            </a:r>
          </a:p>
          <a:p>
            <a:pPr lvl="1"/>
            <a:r>
              <a:rPr lang="en-US" dirty="0">
                <a:ea typeface="+mn-lt"/>
                <a:cs typeface="+mn-lt"/>
              </a:rPr>
              <a:t>int </a:t>
            </a:r>
            <a:r>
              <a:rPr lang="en-US" dirty="0" err="1">
                <a:ea typeface="+mn-lt"/>
                <a:cs typeface="+mn-lt"/>
              </a:rPr>
              <a:t>i</a:t>
            </a:r>
            <a:r>
              <a:rPr lang="en-US" dirty="0">
                <a:ea typeface="+mn-lt"/>
                <a:cs typeface="+mn-lt"/>
              </a:rPr>
              <a:t>, counter; </a:t>
            </a:r>
          </a:p>
          <a:p>
            <a:pPr lvl="1"/>
            <a:r>
              <a:rPr lang="en-US" dirty="0">
                <a:ea typeface="+mn-lt"/>
                <a:cs typeface="+mn-lt"/>
              </a:rPr>
              <a:t>double x, y, size; </a:t>
            </a:r>
          </a:p>
          <a:p>
            <a:r>
              <a:rPr lang="en-US" dirty="0">
                <a:ea typeface="+mn-lt"/>
                <a:cs typeface="+mn-lt"/>
              </a:rPr>
              <a:t>In a program, variables can be defined either within the program’s functions or outside of them. This has the following effect: </a:t>
            </a:r>
          </a:p>
          <a:p>
            <a:pPr lvl="1"/>
            <a:r>
              <a:rPr lang="en-US" dirty="0">
                <a:ea typeface="+mn-lt"/>
                <a:cs typeface="+mn-lt"/>
              </a:rPr>
              <a:t>a variable defined outside of each function is global, i.e. it can be used by all functions </a:t>
            </a:r>
          </a:p>
          <a:p>
            <a:pPr lvl="1"/>
            <a:r>
              <a:rPr lang="en-US" dirty="0">
                <a:ea typeface="+mn-lt"/>
                <a:cs typeface="+mn-lt"/>
              </a:rPr>
              <a:t>a variable defined within a function is local, i.e. it can be used only in that function. </a:t>
            </a:r>
            <a:endParaRPr lang="en-US">
              <a:ea typeface="+mn-lt"/>
              <a:cs typeface="+mn-lt"/>
            </a:endParaRPr>
          </a:p>
          <a:p>
            <a:r>
              <a:rPr lang="en-US" dirty="0">
                <a:ea typeface="+mn-lt"/>
                <a:cs typeface="+mn-lt"/>
              </a:rPr>
              <a:t>Local variables are normally defined immediately after the first brace—for example at the beginning of a function. However, they can be defined wherever a statement is permitted. This means that variables can be defined immediately before they are used by the program</a:t>
            </a:r>
            <a:endParaRPr lang="en-US"/>
          </a:p>
        </p:txBody>
      </p:sp>
    </p:spTree>
    <p:extLst>
      <p:ext uri="{BB962C8B-B14F-4D97-AF65-F5344CB8AC3E}">
        <p14:creationId xmlns:p14="http://schemas.microsoft.com/office/powerpoint/2010/main" val="232417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778F-1112-F792-5322-B91066959C59}"/>
              </a:ext>
            </a:extLst>
          </p:cNvPr>
          <p:cNvSpPr>
            <a:spLocks noGrp="1"/>
          </p:cNvSpPr>
          <p:nvPr>
            <p:ph type="title"/>
          </p:nvPr>
        </p:nvSpPr>
        <p:spPr/>
        <p:txBody>
          <a:bodyPr/>
          <a:lstStyle/>
          <a:p>
            <a:r>
              <a:rPr lang="en-US" dirty="0"/>
              <a:t>initialization</a:t>
            </a:r>
          </a:p>
        </p:txBody>
      </p:sp>
      <p:sp>
        <p:nvSpPr>
          <p:cNvPr id="3" name="Content Placeholder 2">
            <a:extLst>
              <a:ext uri="{FF2B5EF4-FFF2-40B4-BE49-F238E27FC236}">
                <a16:creationId xmlns:a16="http://schemas.microsoft.com/office/drawing/2014/main" id="{39D75290-446E-84E7-F2C9-776787003769}"/>
              </a:ext>
            </a:extLst>
          </p:cNvPr>
          <p:cNvSpPr>
            <a:spLocks noGrp="1"/>
          </p:cNvSpPr>
          <p:nvPr>
            <p:ph idx="1"/>
          </p:nvPr>
        </p:nvSpPr>
        <p:spPr/>
        <p:txBody>
          <a:bodyPr>
            <a:normAutofit fontScale="92500" lnSpcReduction="10000"/>
          </a:bodyPr>
          <a:lstStyle/>
          <a:p>
            <a:r>
              <a:rPr lang="en-US" dirty="0">
                <a:ea typeface="+mn-lt"/>
                <a:cs typeface="+mn-lt"/>
              </a:rPr>
              <a:t>A variable can be initialized, i.e. a value can be assigned to the variable, during its definition. Initialization is achieved by placing the following immediately after the name of the variable: </a:t>
            </a:r>
          </a:p>
          <a:p>
            <a:pPr lvl="1"/>
            <a:r>
              <a:rPr lang="en-US" dirty="0">
                <a:ea typeface="+mn-lt"/>
                <a:cs typeface="+mn-lt"/>
              </a:rPr>
              <a:t>an equals sign ( = ) and an initial value for the variable or </a:t>
            </a:r>
          </a:p>
          <a:p>
            <a:pPr lvl="1"/>
            <a:r>
              <a:rPr lang="en-US" dirty="0">
                <a:ea typeface="+mn-lt"/>
                <a:cs typeface="+mn-lt"/>
              </a:rPr>
              <a:t>round brackets containing the value of the variable.</a:t>
            </a:r>
          </a:p>
          <a:p>
            <a:r>
              <a:rPr lang="en-US" dirty="0">
                <a:ea typeface="+mn-lt"/>
                <a:cs typeface="+mn-lt"/>
              </a:rPr>
              <a:t>EXAMPLES: </a:t>
            </a:r>
          </a:p>
          <a:p>
            <a:pPr lvl="1"/>
            <a:r>
              <a:rPr lang="en-US" dirty="0">
                <a:ea typeface="+mn-lt"/>
                <a:cs typeface="+mn-lt"/>
              </a:rPr>
              <a:t>char c = 'a'; </a:t>
            </a:r>
            <a:endParaRPr lang="en-US" dirty="0"/>
          </a:p>
          <a:p>
            <a:pPr lvl="1"/>
            <a:r>
              <a:rPr lang="en-US" dirty="0">
                <a:ea typeface="+mn-lt"/>
                <a:cs typeface="+mn-lt"/>
              </a:rPr>
              <a:t>float x(1.875); </a:t>
            </a:r>
            <a:endParaRPr lang="en-US" dirty="0"/>
          </a:p>
          <a:p>
            <a:r>
              <a:rPr lang="en-US" dirty="0">
                <a:ea typeface="+mn-lt"/>
                <a:cs typeface="+mn-lt"/>
              </a:rPr>
              <a:t>Any global variables not explicitly initialized default to zero. In contrast, the initial value for any local variables that you fail to initialize will have an undefined initial value</a:t>
            </a:r>
          </a:p>
        </p:txBody>
      </p:sp>
    </p:spTree>
    <p:extLst>
      <p:ext uri="{BB962C8B-B14F-4D97-AF65-F5344CB8AC3E}">
        <p14:creationId xmlns:p14="http://schemas.microsoft.com/office/powerpoint/2010/main" val="4071772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437A-B280-840D-00AA-60678935C5A1}"/>
              </a:ext>
            </a:extLst>
          </p:cNvPr>
          <p:cNvSpPr>
            <a:spLocks noGrp="1"/>
          </p:cNvSpPr>
          <p:nvPr>
            <p:ph type="title"/>
          </p:nvPr>
        </p:nvSpPr>
        <p:spPr/>
        <p:txBody>
          <a:bodyPr/>
          <a:lstStyle/>
          <a:p>
            <a:r>
              <a:rPr lang="en-US" dirty="0"/>
              <a:t>The keywords const and volatile - </a:t>
            </a:r>
            <a:br>
              <a:rPr lang="en-US" dirty="0"/>
            </a:br>
            <a:r>
              <a:rPr lang="en-US" dirty="0"/>
              <a:t>Constant objects</a:t>
            </a:r>
          </a:p>
        </p:txBody>
      </p:sp>
      <p:sp>
        <p:nvSpPr>
          <p:cNvPr id="3" name="Content Placeholder 2">
            <a:extLst>
              <a:ext uri="{FF2B5EF4-FFF2-40B4-BE49-F238E27FC236}">
                <a16:creationId xmlns:a16="http://schemas.microsoft.com/office/drawing/2014/main" id="{C595A426-360A-CBDB-1619-3B2CF9711C7B}"/>
              </a:ext>
            </a:extLst>
          </p:cNvPr>
          <p:cNvSpPr>
            <a:spLocks noGrp="1"/>
          </p:cNvSpPr>
          <p:nvPr>
            <p:ph idx="1"/>
          </p:nvPr>
        </p:nvSpPr>
        <p:spPr/>
        <p:txBody>
          <a:bodyPr/>
          <a:lstStyle/>
          <a:p>
            <a:r>
              <a:rPr lang="en-US" dirty="0">
                <a:ea typeface="+mn-lt"/>
                <a:cs typeface="+mn-lt"/>
              </a:rPr>
              <a:t>The const keyword is used to create a “read only” object. As an object of this type is constant, it cannot be modified at a later stage and must be initialized during its definition. </a:t>
            </a:r>
          </a:p>
          <a:p>
            <a:r>
              <a:rPr lang="en-US" dirty="0">
                <a:ea typeface="+mn-lt"/>
                <a:cs typeface="+mn-lt"/>
              </a:rPr>
              <a:t>EXAMPLE: </a:t>
            </a:r>
          </a:p>
          <a:p>
            <a:pPr lvl="1"/>
            <a:r>
              <a:rPr lang="en-US" dirty="0">
                <a:ea typeface="+mn-lt"/>
                <a:cs typeface="+mn-lt"/>
              </a:rPr>
              <a:t>const double pi = 3.1415947; </a:t>
            </a:r>
            <a:endParaRPr lang="en-US"/>
          </a:p>
          <a:p>
            <a:r>
              <a:rPr lang="en-US" dirty="0">
                <a:ea typeface="+mn-lt"/>
                <a:cs typeface="+mn-lt"/>
              </a:rPr>
              <a:t>Thus the value of pi cannot be modified by the program. Even a statement such as the following will merely result in an error message: </a:t>
            </a:r>
            <a:endParaRPr lang="en-US">
              <a:ea typeface="+mn-lt"/>
              <a:cs typeface="+mn-lt"/>
            </a:endParaRPr>
          </a:p>
          <a:p>
            <a:pPr lvl="1"/>
            <a:r>
              <a:rPr lang="en-US" dirty="0">
                <a:ea typeface="+mn-lt"/>
                <a:cs typeface="+mn-lt"/>
              </a:rPr>
              <a:t>pi = pi + 2.0; // invalid</a:t>
            </a:r>
            <a:endParaRPr lang="en-US" dirty="0"/>
          </a:p>
        </p:txBody>
      </p:sp>
    </p:spTree>
    <p:extLst>
      <p:ext uri="{BB962C8B-B14F-4D97-AF65-F5344CB8AC3E}">
        <p14:creationId xmlns:p14="http://schemas.microsoft.com/office/powerpoint/2010/main" val="1876276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C20D-99F5-6EFC-5E1A-42FD5A492D63}"/>
              </a:ext>
            </a:extLst>
          </p:cNvPr>
          <p:cNvSpPr>
            <a:spLocks noGrp="1"/>
          </p:cNvSpPr>
          <p:nvPr>
            <p:ph type="title"/>
          </p:nvPr>
        </p:nvSpPr>
        <p:spPr/>
        <p:txBody>
          <a:bodyPr/>
          <a:lstStyle/>
          <a:p>
            <a:r>
              <a:rPr lang="en-US" dirty="0"/>
              <a:t>Volatile objects</a:t>
            </a:r>
          </a:p>
        </p:txBody>
      </p:sp>
      <p:sp>
        <p:nvSpPr>
          <p:cNvPr id="3" name="Content Placeholder 2">
            <a:extLst>
              <a:ext uri="{FF2B5EF4-FFF2-40B4-BE49-F238E27FC236}">
                <a16:creationId xmlns:a16="http://schemas.microsoft.com/office/drawing/2014/main" id="{132E6678-83E2-BE9D-4798-2EB9DB59BF11}"/>
              </a:ext>
            </a:extLst>
          </p:cNvPr>
          <p:cNvSpPr>
            <a:spLocks noGrp="1"/>
          </p:cNvSpPr>
          <p:nvPr>
            <p:ph idx="1"/>
          </p:nvPr>
        </p:nvSpPr>
        <p:spPr/>
        <p:txBody>
          <a:bodyPr>
            <a:normAutofit fontScale="70000" lnSpcReduction="20000"/>
          </a:bodyPr>
          <a:lstStyle/>
          <a:p>
            <a:r>
              <a:rPr lang="en-US" dirty="0">
                <a:ea typeface="+mn-lt"/>
                <a:cs typeface="+mn-lt"/>
              </a:rPr>
              <a:t>The keyword volatile, which is rarely used, creates variables that can be modified not only by the program but also by other programs and external events. Events can be initiated by interrupts or by a hardware clock, for example. </a:t>
            </a:r>
          </a:p>
          <a:p>
            <a:r>
              <a:rPr lang="en-US" dirty="0">
                <a:ea typeface="+mn-lt"/>
                <a:cs typeface="+mn-lt"/>
              </a:rPr>
              <a:t>EXAMPLE: </a:t>
            </a:r>
          </a:p>
          <a:p>
            <a:pPr lvl="1"/>
            <a:r>
              <a:rPr lang="en-US" dirty="0">
                <a:ea typeface="+mn-lt"/>
                <a:cs typeface="+mn-lt"/>
              </a:rPr>
              <a:t>volatile unsigned long </a:t>
            </a:r>
            <a:r>
              <a:rPr lang="en-US" err="1">
                <a:ea typeface="+mn-lt"/>
                <a:cs typeface="+mn-lt"/>
              </a:rPr>
              <a:t>clock_ticks</a:t>
            </a:r>
            <a:r>
              <a:rPr lang="en-US" dirty="0">
                <a:ea typeface="+mn-lt"/>
                <a:cs typeface="+mn-lt"/>
              </a:rPr>
              <a:t>; </a:t>
            </a:r>
            <a:endParaRPr lang="en-US">
              <a:ea typeface="+mn-lt"/>
              <a:cs typeface="+mn-lt"/>
            </a:endParaRPr>
          </a:p>
          <a:p>
            <a:r>
              <a:rPr lang="en-US" dirty="0">
                <a:ea typeface="+mn-lt"/>
                <a:cs typeface="+mn-lt"/>
              </a:rPr>
              <a:t>Even if the program itself does not modify the variable, the compiler must assume that the value of the variable has changed since it was last accessed. The compiler therefore creates machine code to read the value of the variable whenever it is accessed instead of repeatedly using a value that has been read at a prior stage. </a:t>
            </a:r>
            <a:endParaRPr lang="en-US">
              <a:ea typeface="+mn-lt"/>
              <a:cs typeface="+mn-lt"/>
            </a:endParaRPr>
          </a:p>
          <a:p>
            <a:r>
              <a:rPr lang="en-US" dirty="0">
                <a:ea typeface="+mn-lt"/>
                <a:cs typeface="+mn-lt"/>
              </a:rPr>
              <a:t>It is also possible to combine the keywords const and volatile when declaring a variable. </a:t>
            </a:r>
          </a:p>
          <a:p>
            <a:r>
              <a:rPr lang="en-US" dirty="0">
                <a:ea typeface="+mn-lt"/>
                <a:cs typeface="+mn-lt"/>
              </a:rPr>
              <a:t>EXAMPLE: </a:t>
            </a:r>
          </a:p>
          <a:p>
            <a:pPr lvl="1"/>
            <a:r>
              <a:rPr lang="en-US" dirty="0">
                <a:ea typeface="+mn-lt"/>
                <a:cs typeface="+mn-lt"/>
              </a:rPr>
              <a:t>volatile const unsigned </a:t>
            </a:r>
            <a:r>
              <a:rPr lang="en-US" dirty="0" err="1">
                <a:ea typeface="+mn-lt"/>
                <a:cs typeface="+mn-lt"/>
              </a:rPr>
              <a:t>time_to_live</a:t>
            </a:r>
            <a:r>
              <a:rPr lang="en-US" dirty="0">
                <a:ea typeface="+mn-lt"/>
                <a:cs typeface="+mn-lt"/>
              </a:rPr>
              <a:t>; </a:t>
            </a:r>
            <a:endParaRPr lang="en-US">
              <a:ea typeface="+mn-lt"/>
              <a:cs typeface="+mn-lt"/>
            </a:endParaRPr>
          </a:p>
          <a:p>
            <a:r>
              <a:rPr lang="en-US" dirty="0">
                <a:ea typeface="+mn-lt"/>
                <a:cs typeface="+mn-lt"/>
              </a:rPr>
              <a:t>Based on this declaration, the variable </a:t>
            </a:r>
            <a:r>
              <a:rPr lang="en-US" dirty="0" err="1">
                <a:ea typeface="+mn-lt"/>
                <a:cs typeface="+mn-lt"/>
              </a:rPr>
              <a:t>time_to_live</a:t>
            </a:r>
            <a:r>
              <a:rPr lang="en-US" dirty="0">
                <a:ea typeface="+mn-lt"/>
                <a:cs typeface="+mn-lt"/>
              </a:rPr>
              <a:t> cannot be modified by the program but by external events.</a:t>
            </a:r>
            <a:endParaRPr lang="en-US"/>
          </a:p>
        </p:txBody>
      </p:sp>
    </p:spTree>
    <p:extLst>
      <p:ext uri="{BB962C8B-B14F-4D97-AF65-F5344CB8AC3E}">
        <p14:creationId xmlns:p14="http://schemas.microsoft.com/office/powerpoint/2010/main" val="424579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BD72-1A36-BE88-FC72-E7172C28344B}"/>
              </a:ext>
            </a:extLst>
          </p:cNvPr>
          <p:cNvSpPr>
            <a:spLocks noGrp="1"/>
          </p:cNvSpPr>
          <p:nvPr>
            <p:ph type="title"/>
          </p:nvPr>
        </p:nvSpPr>
        <p:spPr/>
        <p:txBody>
          <a:bodyPr/>
          <a:lstStyle/>
          <a:p>
            <a:r>
              <a:rPr lang="en-US" dirty="0">
                <a:solidFill>
                  <a:srgbClr val="FF0000"/>
                </a:solidFill>
              </a:rPr>
              <a:t>exercises</a:t>
            </a:r>
          </a:p>
        </p:txBody>
      </p:sp>
      <p:sp>
        <p:nvSpPr>
          <p:cNvPr id="3" name="Content Placeholder 2">
            <a:extLst>
              <a:ext uri="{FF2B5EF4-FFF2-40B4-BE49-F238E27FC236}">
                <a16:creationId xmlns:a16="http://schemas.microsoft.com/office/drawing/2014/main" id="{D7AB2274-FEDD-0698-1345-8773410090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715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8789-79C2-A476-A58A-A3F7C681E6A4}"/>
              </a:ext>
            </a:extLst>
          </p:cNvPr>
          <p:cNvSpPr>
            <a:spLocks noGrp="1"/>
          </p:cNvSpPr>
          <p:nvPr>
            <p:ph type="title"/>
          </p:nvPr>
        </p:nvSpPr>
        <p:spPr/>
        <p:txBody>
          <a:bodyPr/>
          <a:lstStyle/>
          <a:p>
            <a:r>
              <a:rPr lang="en-US" dirty="0"/>
              <a:t>The  type bool</a:t>
            </a:r>
          </a:p>
        </p:txBody>
      </p:sp>
      <p:sp>
        <p:nvSpPr>
          <p:cNvPr id="3" name="Content Placeholder 2">
            <a:extLst>
              <a:ext uri="{FF2B5EF4-FFF2-40B4-BE49-F238E27FC236}">
                <a16:creationId xmlns:a16="http://schemas.microsoft.com/office/drawing/2014/main" id="{99A59F5D-82E4-08BC-A433-23E16DDF5055}"/>
              </a:ext>
            </a:extLst>
          </p:cNvPr>
          <p:cNvSpPr>
            <a:spLocks noGrp="1"/>
          </p:cNvSpPr>
          <p:nvPr>
            <p:ph idx="1"/>
          </p:nvPr>
        </p:nvSpPr>
        <p:spPr/>
        <p:txBody>
          <a:bodyPr/>
          <a:lstStyle/>
          <a:p>
            <a:r>
              <a:rPr lang="en-US" dirty="0">
                <a:ea typeface="+mn-lt"/>
                <a:cs typeface="+mn-lt"/>
              </a:rPr>
              <a:t>The result of a comparison or a logical association using AND or </a:t>
            </a:r>
            <a:r>
              <a:rPr lang="en-US" dirty="0" err="1">
                <a:ea typeface="+mn-lt"/>
                <a:cs typeface="+mn-lt"/>
              </a:rPr>
              <a:t>OR</a:t>
            </a:r>
            <a:r>
              <a:rPr lang="en-US" dirty="0">
                <a:ea typeface="+mn-lt"/>
                <a:cs typeface="+mn-lt"/>
              </a:rPr>
              <a:t> is a </a:t>
            </a:r>
            <a:r>
              <a:rPr lang="en-US" dirty="0" err="1">
                <a:ea typeface="+mn-lt"/>
                <a:cs typeface="+mn-lt"/>
              </a:rPr>
              <a:t>boolean</a:t>
            </a:r>
            <a:r>
              <a:rPr lang="en-US" dirty="0">
                <a:ea typeface="+mn-lt"/>
                <a:cs typeface="+mn-lt"/>
              </a:rPr>
              <a:t> value, which can be true or false. </a:t>
            </a:r>
          </a:p>
          <a:p>
            <a:r>
              <a:rPr lang="en-US" dirty="0">
                <a:ea typeface="+mn-lt"/>
                <a:cs typeface="+mn-lt"/>
              </a:rPr>
              <a:t>C++ uses the bool type to represent </a:t>
            </a:r>
            <a:r>
              <a:rPr lang="en-US" dirty="0" err="1">
                <a:ea typeface="+mn-lt"/>
                <a:cs typeface="+mn-lt"/>
              </a:rPr>
              <a:t>boolean</a:t>
            </a:r>
            <a:r>
              <a:rPr lang="en-US" dirty="0">
                <a:ea typeface="+mn-lt"/>
                <a:cs typeface="+mn-lt"/>
              </a:rPr>
              <a:t> values. </a:t>
            </a:r>
          </a:p>
          <a:p>
            <a:r>
              <a:rPr lang="en-US" dirty="0">
                <a:ea typeface="+mn-lt"/>
                <a:cs typeface="+mn-lt"/>
              </a:rPr>
              <a:t>An expression of the type bool can either be true or false, where the internal value for true will be represented as the numerical value 1 and false by a zero</a:t>
            </a:r>
            <a:endParaRPr lang="en-US"/>
          </a:p>
        </p:txBody>
      </p:sp>
    </p:spTree>
    <p:extLst>
      <p:ext uri="{BB962C8B-B14F-4D97-AF65-F5344CB8AC3E}">
        <p14:creationId xmlns:p14="http://schemas.microsoft.com/office/powerpoint/2010/main" val="408976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CDED-43C8-101C-90A1-B07F5AF17981}"/>
              </a:ext>
            </a:extLst>
          </p:cNvPr>
          <p:cNvSpPr>
            <a:spLocks noGrp="1"/>
          </p:cNvSpPr>
          <p:nvPr>
            <p:ph type="title"/>
          </p:nvPr>
        </p:nvSpPr>
        <p:spPr/>
        <p:txBody>
          <a:bodyPr/>
          <a:lstStyle/>
          <a:p>
            <a:r>
              <a:rPr lang="en-US" dirty="0">
                <a:ea typeface="+mj-lt"/>
                <a:cs typeface="+mj-lt"/>
              </a:rPr>
              <a:t>The char and </a:t>
            </a:r>
            <a:r>
              <a:rPr lang="en-US" dirty="0" err="1">
                <a:ea typeface="+mj-lt"/>
                <a:cs typeface="+mj-lt"/>
              </a:rPr>
              <a:t>wchar_t</a:t>
            </a:r>
            <a:r>
              <a:rPr lang="en-US" dirty="0">
                <a:ea typeface="+mj-lt"/>
                <a:cs typeface="+mj-lt"/>
              </a:rPr>
              <a:t> Types</a:t>
            </a:r>
            <a:endParaRPr lang="en-US" dirty="0"/>
          </a:p>
        </p:txBody>
      </p:sp>
      <p:sp>
        <p:nvSpPr>
          <p:cNvPr id="3" name="Content Placeholder 2">
            <a:extLst>
              <a:ext uri="{FF2B5EF4-FFF2-40B4-BE49-F238E27FC236}">
                <a16:creationId xmlns:a16="http://schemas.microsoft.com/office/drawing/2014/main" id="{11094C2A-E938-54AD-C284-EC205C9A2F42}"/>
              </a:ext>
            </a:extLst>
          </p:cNvPr>
          <p:cNvSpPr>
            <a:spLocks noGrp="1"/>
          </p:cNvSpPr>
          <p:nvPr>
            <p:ph idx="1"/>
          </p:nvPr>
        </p:nvSpPr>
        <p:spPr/>
        <p:txBody>
          <a:bodyPr>
            <a:normAutofit fontScale="70000" lnSpcReduction="20000"/>
          </a:bodyPr>
          <a:lstStyle/>
          <a:p>
            <a:r>
              <a:rPr lang="en-US" dirty="0">
                <a:ea typeface="+mn-lt"/>
                <a:cs typeface="+mn-lt"/>
              </a:rPr>
              <a:t>These types are used for saving character codes.</a:t>
            </a:r>
          </a:p>
          <a:p>
            <a:r>
              <a:rPr lang="en-US" dirty="0">
                <a:ea typeface="+mn-lt"/>
                <a:cs typeface="+mn-lt"/>
              </a:rPr>
              <a:t>A </a:t>
            </a:r>
            <a:r>
              <a:rPr lang="en-US" b="1" dirty="0">
                <a:ea typeface="+mn-lt"/>
                <a:cs typeface="+mn-lt"/>
              </a:rPr>
              <a:t>character code is</a:t>
            </a:r>
            <a:r>
              <a:rPr lang="en-US" dirty="0">
                <a:ea typeface="+mn-lt"/>
                <a:cs typeface="+mn-lt"/>
              </a:rPr>
              <a:t> an integer associated with each character. The letter A is represented by code 65, for example. </a:t>
            </a:r>
          </a:p>
          <a:p>
            <a:r>
              <a:rPr lang="en-US" dirty="0">
                <a:ea typeface="+mn-lt"/>
                <a:cs typeface="+mn-lt"/>
              </a:rPr>
              <a:t>The </a:t>
            </a:r>
            <a:r>
              <a:rPr lang="en-US" b="1" dirty="0">
                <a:ea typeface="+mn-lt"/>
                <a:cs typeface="+mn-lt"/>
              </a:rPr>
              <a:t>character set</a:t>
            </a:r>
            <a:r>
              <a:rPr lang="en-US" dirty="0">
                <a:ea typeface="+mn-lt"/>
                <a:cs typeface="+mn-lt"/>
              </a:rPr>
              <a:t> defines which code represents a certain character. </a:t>
            </a:r>
            <a:endParaRPr lang="en-US">
              <a:ea typeface="+mn-lt"/>
              <a:cs typeface="+mn-lt"/>
            </a:endParaRPr>
          </a:p>
          <a:p>
            <a:r>
              <a:rPr lang="en-US" dirty="0">
                <a:ea typeface="+mn-lt"/>
                <a:cs typeface="+mn-lt"/>
              </a:rPr>
              <a:t>When displaying characters on screen, the applicable character codes are transmitted and the “receiver,” that is the screen, is responsible for correctly interpreting the codes.</a:t>
            </a:r>
          </a:p>
          <a:p>
            <a:r>
              <a:rPr lang="en-US" dirty="0">
                <a:ea typeface="+mn-lt"/>
                <a:cs typeface="+mn-lt"/>
              </a:rPr>
              <a:t>The </a:t>
            </a:r>
            <a:r>
              <a:rPr lang="en-US" b="1" dirty="0">
                <a:ea typeface="+mn-lt"/>
                <a:cs typeface="+mn-lt"/>
              </a:rPr>
              <a:t>char</a:t>
            </a:r>
            <a:r>
              <a:rPr lang="en-US" dirty="0">
                <a:ea typeface="+mn-lt"/>
                <a:cs typeface="+mn-lt"/>
              </a:rPr>
              <a:t> (character) type is used to store character codes in one byte (8 bits). This amount of storage is sufficient for extended character sets, for example, the ANSI character set that contains the ASCII codes and additional characters such as German umlauts.</a:t>
            </a:r>
          </a:p>
          <a:p>
            <a:r>
              <a:rPr lang="en-US" dirty="0">
                <a:ea typeface="+mn-lt"/>
                <a:cs typeface="+mn-lt"/>
              </a:rPr>
              <a:t>The </a:t>
            </a:r>
            <a:r>
              <a:rPr lang="en-US" b="1" dirty="0" err="1">
                <a:ea typeface="+mn-lt"/>
                <a:cs typeface="+mn-lt"/>
              </a:rPr>
              <a:t>wchar_t</a:t>
            </a:r>
            <a:r>
              <a:rPr lang="en-US" dirty="0">
                <a:ea typeface="+mn-lt"/>
                <a:cs typeface="+mn-lt"/>
              </a:rPr>
              <a:t> (wide character type) type comprises at least 2 bytes (16 bits) and is thus capable of storing modern Unicode characters. Unicode is a 16-bit code also used in Windows NT and containing codes for approximately 35,000 characters in 24 languages</a:t>
            </a:r>
            <a:endParaRPr lang="en-US" dirty="0"/>
          </a:p>
          <a:p>
            <a:endParaRPr lang="en-US" dirty="0"/>
          </a:p>
        </p:txBody>
      </p:sp>
    </p:spTree>
    <p:extLst>
      <p:ext uri="{BB962C8B-B14F-4D97-AF65-F5344CB8AC3E}">
        <p14:creationId xmlns:p14="http://schemas.microsoft.com/office/powerpoint/2010/main" val="508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0CEB-54A7-9326-9BDC-60DA20AE082B}"/>
              </a:ext>
            </a:extLst>
          </p:cNvPr>
          <p:cNvSpPr>
            <a:spLocks noGrp="1"/>
          </p:cNvSpPr>
          <p:nvPr>
            <p:ph type="title"/>
          </p:nvPr>
        </p:nvSpPr>
        <p:spPr>
          <a:xfrm>
            <a:off x="1451579" y="804519"/>
            <a:ext cx="9603275" cy="1049235"/>
          </a:xfrm>
        </p:spPr>
        <p:txBody>
          <a:bodyPr vert="horz" lIns="91440" tIns="45720" rIns="91440" bIns="0" rtlCol="0">
            <a:normAutofit/>
          </a:bodyPr>
          <a:lstStyle/>
          <a:p>
            <a:r>
              <a:rPr lang="en-US" dirty="0"/>
              <a:t>Integral types</a:t>
            </a:r>
          </a:p>
        </p:txBody>
      </p:sp>
      <p:sp>
        <p:nvSpPr>
          <p:cNvPr id="33" name="Content Placeholder 32">
            <a:extLst>
              <a:ext uri="{FF2B5EF4-FFF2-40B4-BE49-F238E27FC236}">
                <a16:creationId xmlns:a16="http://schemas.microsoft.com/office/drawing/2014/main" id="{44FE7D85-90EF-A598-7AC4-32A3F010D3DA}"/>
              </a:ext>
            </a:extLst>
          </p:cNvPr>
          <p:cNvSpPr>
            <a:spLocks noGrp="1"/>
          </p:cNvSpPr>
          <p:nvPr>
            <p:ph idx="1"/>
          </p:nvPr>
        </p:nvSpPr>
        <p:spPr>
          <a:xfrm>
            <a:off x="1451579" y="2015734"/>
            <a:ext cx="5622284" cy="3450613"/>
          </a:xfrm>
        </p:spPr>
        <p:txBody>
          <a:bodyPr vert="horz" lIns="91440" tIns="45720" rIns="91440" bIns="45720" rtlCol="0" anchor="t">
            <a:normAutofit/>
          </a:bodyPr>
          <a:lstStyle/>
          <a:p>
            <a:pPr>
              <a:lnSpc>
                <a:spcPct val="110000"/>
              </a:lnSpc>
            </a:pPr>
            <a:r>
              <a:rPr lang="en-US" sz="1300">
                <a:ea typeface="+mn-lt"/>
                <a:cs typeface="+mn-lt"/>
              </a:rPr>
              <a:t>The types short, int, and long are available for operations with integers. These types are distinguished by their ranges of values</a:t>
            </a:r>
          </a:p>
          <a:p>
            <a:pPr>
              <a:lnSpc>
                <a:spcPct val="110000"/>
              </a:lnSpc>
            </a:pPr>
            <a:r>
              <a:rPr lang="en-US" sz="1300">
                <a:ea typeface="+mn-lt"/>
                <a:cs typeface="+mn-lt"/>
              </a:rPr>
              <a:t>The int (integer) type is tailor-made for computers and adapts to the length of a register on the computer. For 16-bit computers, int is thus equivalent to short, whereas for 32-bit computers int will be equivalent to long.</a:t>
            </a:r>
          </a:p>
          <a:p>
            <a:pPr>
              <a:lnSpc>
                <a:spcPct val="110000"/>
              </a:lnSpc>
            </a:pPr>
            <a:r>
              <a:rPr lang="en-US" sz="1300">
                <a:ea typeface="+mn-lt"/>
                <a:cs typeface="+mn-lt"/>
              </a:rPr>
              <a:t>C++ treats character codes just like normal integers. This means you can perform calculations with variables belonging to the char or </a:t>
            </a:r>
            <a:r>
              <a:rPr lang="en-US" sz="1300" err="1">
                <a:ea typeface="+mn-lt"/>
                <a:cs typeface="+mn-lt"/>
              </a:rPr>
              <a:t>wchar_t</a:t>
            </a:r>
            <a:r>
              <a:rPr lang="en-US" sz="1300">
                <a:ea typeface="+mn-lt"/>
                <a:cs typeface="+mn-lt"/>
              </a:rPr>
              <a:t> types in exactly the same way as with int type variables. char is an integral type with a size of one byte. The range of values is thus –128 to +127 or from 0 to 255, depending on whether the compiler interprets the char type as signed or unsigned. This can vary in C++</a:t>
            </a:r>
          </a:p>
          <a:p>
            <a:pPr>
              <a:lnSpc>
                <a:spcPct val="110000"/>
              </a:lnSpc>
            </a:pPr>
            <a:r>
              <a:rPr lang="en-US" sz="1300">
                <a:ea typeface="+mn-lt"/>
                <a:cs typeface="+mn-lt"/>
              </a:rPr>
              <a:t>The wchar_t type is a further integral type and is normally defined as unsigned short.</a:t>
            </a:r>
            <a:endParaRPr lang="en-US" sz="1300"/>
          </a:p>
        </p:txBody>
      </p:sp>
      <p:pic>
        <p:nvPicPr>
          <p:cNvPr id="4" name="Picture 4" descr="Table&#10;&#10;Description automatically generated">
            <a:extLst>
              <a:ext uri="{FF2B5EF4-FFF2-40B4-BE49-F238E27FC236}">
                <a16:creationId xmlns:a16="http://schemas.microsoft.com/office/drawing/2014/main" id="{D548A61E-0BBA-DD2F-225A-124385814371}"/>
              </a:ext>
            </a:extLst>
          </p:cNvPr>
          <p:cNvPicPr>
            <a:picLocks noChangeAspect="1"/>
          </p:cNvPicPr>
          <p:nvPr/>
        </p:nvPicPr>
        <p:blipFill rotWithShape="1">
          <a:blip r:embed="rId2"/>
          <a:srcRect l="1046" r="5660" b="-3"/>
          <a:stretch/>
        </p:blipFill>
        <p:spPr>
          <a:xfrm>
            <a:off x="7554139" y="2338558"/>
            <a:ext cx="3500715" cy="2804964"/>
          </a:xfrm>
          <a:prstGeom prst="rect">
            <a:avLst/>
          </a:prstGeom>
        </p:spPr>
      </p:pic>
    </p:spTree>
    <p:extLst>
      <p:ext uri="{BB962C8B-B14F-4D97-AF65-F5344CB8AC3E}">
        <p14:creationId xmlns:p14="http://schemas.microsoft.com/office/powerpoint/2010/main" val="307928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F542-F538-9786-453A-45956B9EB0C7}"/>
              </a:ext>
            </a:extLst>
          </p:cNvPr>
          <p:cNvSpPr>
            <a:spLocks noGrp="1"/>
          </p:cNvSpPr>
          <p:nvPr>
            <p:ph type="title"/>
          </p:nvPr>
        </p:nvSpPr>
        <p:spPr/>
        <p:txBody>
          <a:bodyPr/>
          <a:lstStyle/>
          <a:p>
            <a:r>
              <a:rPr lang="en-US" dirty="0">
                <a:ea typeface="+mj-lt"/>
                <a:cs typeface="+mj-lt"/>
              </a:rPr>
              <a:t>The signed and unsigned Modifiers</a:t>
            </a:r>
            <a:endParaRPr lang="en-US" dirty="0"/>
          </a:p>
        </p:txBody>
      </p:sp>
      <p:sp>
        <p:nvSpPr>
          <p:cNvPr id="3" name="Content Placeholder 2">
            <a:extLst>
              <a:ext uri="{FF2B5EF4-FFF2-40B4-BE49-F238E27FC236}">
                <a16:creationId xmlns:a16="http://schemas.microsoft.com/office/drawing/2014/main" id="{33B7F416-E25E-CBF5-D97B-64C2C5A5BE42}"/>
              </a:ext>
            </a:extLst>
          </p:cNvPr>
          <p:cNvSpPr>
            <a:spLocks noGrp="1"/>
          </p:cNvSpPr>
          <p:nvPr>
            <p:ph idx="1"/>
          </p:nvPr>
        </p:nvSpPr>
        <p:spPr/>
        <p:txBody>
          <a:bodyPr>
            <a:normAutofit fontScale="85000" lnSpcReduction="20000"/>
          </a:bodyPr>
          <a:lstStyle/>
          <a:p>
            <a:r>
              <a:rPr lang="en-US" dirty="0">
                <a:ea typeface="+mn-lt"/>
                <a:cs typeface="+mn-lt"/>
              </a:rPr>
              <a:t>The short, int, and long types are normally interpreted as signed with the highest bit representing the sign. However, integral types can be preceded by the keyword unsigned. The amount of memory required remains unaltered but the range of values changes due to the highest bit no longer being required as a sign. The keyword unsigned can be used as an abbreviation for unsigned int</a:t>
            </a:r>
          </a:p>
          <a:p>
            <a:r>
              <a:rPr lang="en-US" dirty="0">
                <a:ea typeface="+mn-lt"/>
                <a:cs typeface="+mn-lt"/>
              </a:rPr>
              <a:t>The char type is also normally interpreted as signed. Since this is merely a convention and not mandatory, the signed keyword is available. Thus three types are available: char, signed char, and unsigned char.</a:t>
            </a:r>
          </a:p>
          <a:p>
            <a:r>
              <a:rPr lang="en-US" dirty="0">
                <a:ea typeface="+mn-lt"/>
                <a:cs typeface="+mn-lt"/>
              </a:rPr>
              <a:t>The current value ranges are available in the </a:t>
            </a:r>
            <a:r>
              <a:rPr lang="en-US" dirty="0" err="1">
                <a:ea typeface="+mn-lt"/>
                <a:cs typeface="+mn-lt"/>
              </a:rPr>
              <a:t>climits</a:t>
            </a:r>
            <a:r>
              <a:rPr lang="en-US" dirty="0">
                <a:ea typeface="+mn-lt"/>
                <a:cs typeface="+mn-lt"/>
              </a:rPr>
              <a:t> header file. This file defines constants such as CHAR_MIN, CHAR_MAX, INT_MIN, and INT_MAX, which represent the smallest and greatest possible values. The program on the opposite page outputs the value of these constants for the int and unsigned int types</a:t>
            </a:r>
            <a:endParaRPr lang="en-US" dirty="0"/>
          </a:p>
        </p:txBody>
      </p:sp>
    </p:spTree>
    <p:extLst>
      <p:ext uri="{BB962C8B-B14F-4D97-AF65-F5344CB8AC3E}">
        <p14:creationId xmlns:p14="http://schemas.microsoft.com/office/powerpoint/2010/main" val="261219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09B3-AE1B-A9F1-1765-F3AB77B5CA03}"/>
              </a:ext>
            </a:extLst>
          </p:cNvPr>
          <p:cNvSpPr>
            <a:spLocks noGrp="1"/>
          </p:cNvSpPr>
          <p:nvPr>
            <p:ph type="title"/>
          </p:nvPr>
        </p:nvSpPr>
        <p:spPr>
          <a:xfrm>
            <a:off x="1451579" y="804519"/>
            <a:ext cx="9603275" cy="1049235"/>
          </a:xfrm>
        </p:spPr>
        <p:txBody>
          <a:bodyPr>
            <a:normAutofit/>
          </a:bodyPr>
          <a:lstStyle/>
          <a:p>
            <a:r>
              <a:rPr lang="en-US" dirty="0"/>
              <a:t>Floating-point types</a:t>
            </a:r>
          </a:p>
        </p:txBody>
      </p:sp>
      <p:sp>
        <p:nvSpPr>
          <p:cNvPr id="8" name="Content Placeholder 7">
            <a:extLst>
              <a:ext uri="{FF2B5EF4-FFF2-40B4-BE49-F238E27FC236}">
                <a16:creationId xmlns:a16="http://schemas.microsoft.com/office/drawing/2014/main" id="{10C968EC-2686-FBB3-3EAA-8FCEED9187B3}"/>
              </a:ext>
            </a:extLst>
          </p:cNvPr>
          <p:cNvSpPr>
            <a:spLocks noGrp="1"/>
          </p:cNvSpPr>
          <p:nvPr>
            <p:ph idx="1"/>
          </p:nvPr>
        </p:nvSpPr>
        <p:spPr>
          <a:xfrm>
            <a:off x="1451579" y="2015734"/>
            <a:ext cx="4162555" cy="3450613"/>
          </a:xfrm>
        </p:spPr>
        <p:txBody>
          <a:bodyPr>
            <a:normAutofit fontScale="85000" lnSpcReduction="10000"/>
          </a:bodyPr>
          <a:lstStyle/>
          <a:p>
            <a:r>
              <a:rPr lang="en-US" dirty="0">
                <a:ea typeface="+mn-lt"/>
                <a:cs typeface="+mn-lt"/>
              </a:rPr>
              <a:t>Numbers with a fraction part are indicated by a decimal point in C++ and are referred to as floating-point numbers. In contrast to integers, floating-point numbers must be stored to a preset accuracy. The following three types are available for calculations involving floating-point numbers: </a:t>
            </a:r>
          </a:p>
          <a:p>
            <a:pPr lvl="1"/>
            <a:r>
              <a:rPr lang="en-US" dirty="0">
                <a:ea typeface="+mn-lt"/>
                <a:cs typeface="+mn-lt"/>
              </a:rPr>
              <a:t>float for simple accuracy </a:t>
            </a:r>
          </a:p>
          <a:p>
            <a:pPr lvl="1"/>
            <a:r>
              <a:rPr lang="en-US" dirty="0">
                <a:ea typeface="+mn-lt"/>
                <a:cs typeface="+mn-lt"/>
              </a:rPr>
              <a:t>double for double accuracy </a:t>
            </a:r>
            <a:endParaRPr lang="en-US">
              <a:ea typeface="+mn-lt"/>
              <a:cs typeface="+mn-lt"/>
            </a:endParaRPr>
          </a:p>
          <a:p>
            <a:pPr lvl="1"/>
            <a:r>
              <a:rPr lang="en-US" dirty="0">
                <a:ea typeface="+mn-lt"/>
                <a:cs typeface="+mn-lt"/>
              </a:rPr>
              <a:t>long double for high accuracy</a:t>
            </a:r>
            <a:endParaRPr lang="en-US"/>
          </a:p>
        </p:txBody>
      </p:sp>
      <p:pic>
        <p:nvPicPr>
          <p:cNvPr id="4" name="Picture 4" descr="Table&#10;&#10;Description automatically generated">
            <a:extLst>
              <a:ext uri="{FF2B5EF4-FFF2-40B4-BE49-F238E27FC236}">
                <a16:creationId xmlns:a16="http://schemas.microsoft.com/office/drawing/2014/main" id="{E3F98949-BA6E-35CC-CD7C-9D8CA260AD0F}"/>
              </a:ext>
            </a:extLst>
          </p:cNvPr>
          <p:cNvPicPr>
            <a:picLocks noChangeAspect="1"/>
          </p:cNvPicPr>
          <p:nvPr/>
        </p:nvPicPr>
        <p:blipFill>
          <a:blip r:embed="rId2"/>
          <a:stretch>
            <a:fillRect/>
          </a:stretch>
        </p:blipFill>
        <p:spPr>
          <a:xfrm>
            <a:off x="6094411" y="2612540"/>
            <a:ext cx="4960443" cy="2257001"/>
          </a:xfrm>
          <a:prstGeom prst="rect">
            <a:avLst/>
          </a:prstGeom>
        </p:spPr>
      </p:pic>
    </p:spTree>
    <p:extLst>
      <p:ext uri="{BB962C8B-B14F-4D97-AF65-F5344CB8AC3E}">
        <p14:creationId xmlns:p14="http://schemas.microsoft.com/office/powerpoint/2010/main" val="251764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8C35-7BEE-1D85-12F2-26A48A61F91A}"/>
              </a:ext>
            </a:extLst>
          </p:cNvPr>
          <p:cNvSpPr>
            <a:spLocks noGrp="1"/>
          </p:cNvSpPr>
          <p:nvPr>
            <p:ph type="title"/>
          </p:nvPr>
        </p:nvSpPr>
        <p:spPr/>
        <p:txBody>
          <a:bodyPr/>
          <a:lstStyle/>
          <a:p>
            <a:r>
              <a:rPr lang="en-US" dirty="0">
                <a:ea typeface="+mj-lt"/>
                <a:cs typeface="+mj-lt"/>
              </a:rPr>
              <a:t>FLOATING-POINT TYPES</a:t>
            </a:r>
          </a:p>
          <a:p>
            <a:endParaRPr lang="en-US" dirty="0"/>
          </a:p>
        </p:txBody>
      </p:sp>
      <p:sp>
        <p:nvSpPr>
          <p:cNvPr id="3" name="Content Placeholder 2">
            <a:extLst>
              <a:ext uri="{FF2B5EF4-FFF2-40B4-BE49-F238E27FC236}">
                <a16:creationId xmlns:a16="http://schemas.microsoft.com/office/drawing/2014/main" id="{70193D76-484E-6B4F-9361-C213B348D1E6}"/>
              </a:ext>
            </a:extLst>
          </p:cNvPr>
          <p:cNvSpPr>
            <a:spLocks noGrp="1"/>
          </p:cNvSpPr>
          <p:nvPr>
            <p:ph idx="1"/>
          </p:nvPr>
        </p:nvSpPr>
        <p:spPr/>
        <p:txBody>
          <a:bodyPr>
            <a:normAutofit lnSpcReduction="10000"/>
          </a:bodyPr>
          <a:lstStyle/>
          <a:p>
            <a:r>
              <a:rPr lang="en-US" dirty="0">
                <a:ea typeface="+mn-lt"/>
                <a:cs typeface="+mn-lt"/>
              </a:rPr>
              <a:t>Accuracy is expressed in decimal places. This means that “six decimal places” allows a programmer to store two floating-point numbers that differ within the first six decimal places as separate numbers. In reverse, there is no guarantee that the figures 12.3456 and 12.34561 will be distinguished when working to a accuracy of six decimal places. And remember, it is not a question of the position of the decimal point, but merely of the numerical sequence</a:t>
            </a:r>
          </a:p>
          <a:p>
            <a:r>
              <a:rPr lang="en-US" dirty="0">
                <a:ea typeface="+mn-lt"/>
                <a:cs typeface="+mn-lt"/>
              </a:rPr>
              <a:t>If it is important for your program to display floating-point numbers with an accuracy supported by a particular machine, you should refer to the values defined in the </a:t>
            </a:r>
            <a:r>
              <a:rPr lang="en-US" dirty="0" err="1">
                <a:ea typeface="+mn-lt"/>
                <a:cs typeface="+mn-lt"/>
              </a:rPr>
              <a:t>cfloat</a:t>
            </a:r>
            <a:r>
              <a:rPr lang="en-US" dirty="0">
                <a:ea typeface="+mn-lt"/>
                <a:cs typeface="+mn-lt"/>
              </a:rPr>
              <a:t> header file</a:t>
            </a:r>
            <a:endParaRPr lang="en-US" dirty="0"/>
          </a:p>
        </p:txBody>
      </p:sp>
    </p:spTree>
    <p:extLst>
      <p:ext uri="{BB962C8B-B14F-4D97-AF65-F5344CB8AC3E}">
        <p14:creationId xmlns:p14="http://schemas.microsoft.com/office/powerpoint/2010/main" val="367317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FF0D-2672-8F4B-17E8-EEC47535C422}"/>
              </a:ext>
            </a:extLst>
          </p:cNvPr>
          <p:cNvSpPr>
            <a:spLocks noGrp="1"/>
          </p:cNvSpPr>
          <p:nvPr>
            <p:ph type="title"/>
          </p:nvPr>
        </p:nvSpPr>
        <p:spPr/>
        <p:txBody>
          <a:bodyPr/>
          <a:lstStyle/>
          <a:p>
            <a:r>
              <a:rPr lang="en-US" dirty="0"/>
              <a:t>The </a:t>
            </a:r>
            <a:r>
              <a:rPr lang="en-US" dirty="0" err="1"/>
              <a:t>sizeof</a:t>
            </a:r>
            <a:r>
              <a:rPr lang="en-US" dirty="0"/>
              <a:t> operator</a:t>
            </a:r>
          </a:p>
        </p:txBody>
      </p:sp>
      <p:sp>
        <p:nvSpPr>
          <p:cNvPr id="3" name="Content Placeholder 2">
            <a:extLst>
              <a:ext uri="{FF2B5EF4-FFF2-40B4-BE49-F238E27FC236}">
                <a16:creationId xmlns:a16="http://schemas.microsoft.com/office/drawing/2014/main" id="{B8151109-6F4A-02E0-8D11-06AF35A116E3}"/>
              </a:ext>
            </a:extLst>
          </p:cNvPr>
          <p:cNvSpPr>
            <a:spLocks noGrp="1"/>
          </p:cNvSpPr>
          <p:nvPr>
            <p:ph idx="1"/>
          </p:nvPr>
        </p:nvSpPr>
        <p:spPr/>
        <p:txBody>
          <a:bodyPr/>
          <a:lstStyle/>
          <a:p>
            <a:r>
              <a:rPr lang="en-US" dirty="0">
                <a:ea typeface="+mn-lt"/>
                <a:cs typeface="+mn-lt"/>
              </a:rPr>
              <a:t>The amount of memory needed to store an object of a certain type can be ascertained using the </a:t>
            </a:r>
            <a:r>
              <a:rPr lang="en-US" dirty="0" err="1">
                <a:ea typeface="+mn-lt"/>
                <a:cs typeface="+mn-lt"/>
              </a:rPr>
              <a:t>sizeof</a:t>
            </a:r>
            <a:r>
              <a:rPr lang="en-US" dirty="0">
                <a:ea typeface="+mn-lt"/>
                <a:cs typeface="+mn-lt"/>
              </a:rPr>
              <a:t> operator: </a:t>
            </a:r>
          </a:p>
          <a:p>
            <a:pPr lvl="1"/>
            <a:r>
              <a:rPr lang="en-US" dirty="0" err="1">
                <a:ea typeface="+mn-lt"/>
                <a:cs typeface="+mn-lt"/>
              </a:rPr>
              <a:t>sizeof</a:t>
            </a:r>
            <a:r>
              <a:rPr lang="en-US" dirty="0">
                <a:ea typeface="+mn-lt"/>
                <a:cs typeface="+mn-lt"/>
              </a:rPr>
              <a:t>(name) </a:t>
            </a:r>
          </a:p>
          <a:p>
            <a:r>
              <a:rPr lang="en-US" dirty="0">
                <a:ea typeface="+mn-lt"/>
                <a:cs typeface="+mn-lt"/>
              </a:rPr>
              <a:t>yields the size of an object in bytes, and the parameter name indicates the object type or the object itself. For example, </a:t>
            </a:r>
            <a:r>
              <a:rPr lang="en-US" dirty="0" err="1">
                <a:ea typeface="+mn-lt"/>
                <a:cs typeface="+mn-lt"/>
              </a:rPr>
              <a:t>sizeof</a:t>
            </a:r>
            <a:r>
              <a:rPr lang="en-US" dirty="0">
                <a:ea typeface="+mn-lt"/>
                <a:cs typeface="+mn-lt"/>
              </a:rPr>
              <a:t>(int) represents a value of 2 or 4 depending on the machine. In contrast, </a:t>
            </a:r>
            <a:r>
              <a:rPr lang="en-US" dirty="0" err="1">
                <a:ea typeface="+mn-lt"/>
                <a:cs typeface="+mn-lt"/>
              </a:rPr>
              <a:t>sizeof</a:t>
            </a:r>
            <a:r>
              <a:rPr lang="en-US" dirty="0">
                <a:ea typeface="+mn-lt"/>
                <a:cs typeface="+mn-lt"/>
              </a:rPr>
              <a:t>(float) will always equal 4</a:t>
            </a:r>
            <a:endParaRPr lang="en-US"/>
          </a:p>
        </p:txBody>
      </p:sp>
    </p:spTree>
    <p:extLst>
      <p:ext uri="{BB962C8B-B14F-4D97-AF65-F5344CB8AC3E}">
        <p14:creationId xmlns:p14="http://schemas.microsoft.com/office/powerpoint/2010/main" val="21130170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Gallery</vt:lpstr>
      <vt:lpstr>A complete guide to programming in c++</vt:lpstr>
      <vt:lpstr>Fundamental types, constants,  and variables</vt:lpstr>
      <vt:lpstr>The  type bool</vt:lpstr>
      <vt:lpstr>The char and wchar_t Types</vt:lpstr>
      <vt:lpstr>Integral types</vt:lpstr>
      <vt:lpstr>The signed and unsigned Modifiers</vt:lpstr>
      <vt:lpstr>Floating-point types</vt:lpstr>
      <vt:lpstr>FLOATING-POINT TYPES </vt:lpstr>
      <vt:lpstr>The sizeof operator</vt:lpstr>
      <vt:lpstr>Classification</vt:lpstr>
      <vt:lpstr>constants</vt:lpstr>
      <vt:lpstr>Boolean Constants</vt:lpstr>
      <vt:lpstr>Integral Constants</vt:lpstr>
      <vt:lpstr>Integral Constants</vt:lpstr>
      <vt:lpstr>Floating-Point Constants</vt:lpstr>
      <vt:lpstr>Character Constants</vt:lpstr>
      <vt:lpstr>String Constants</vt:lpstr>
      <vt:lpstr>Escape sequences</vt:lpstr>
      <vt:lpstr>Escape sequences</vt:lpstr>
      <vt:lpstr>names</vt:lpstr>
      <vt:lpstr>Valid names</vt:lpstr>
      <vt:lpstr>conventions</vt:lpstr>
      <vt:lpstr>Defining variables</vt:lpstr>
      <vt:lpstr>variables</vt:lpstr>
      <vt:lpstr>initialization</vt:lpstr>
      <vt:lpstr>The keywords const and volatile -  Constant objects</vt:lpstr>
      <vt:lpstr>Volatile objects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237</cp:revision>
  <dcterms:created xsi:type="dcterms:W3CDTF">2023-01-23T06:01:24Z</dcterms:created>
  <dcterms:modified xsi:type="dcterms:W3CDTF">2023-01-23T06:37:24Z</dcterms:modified>
</cp:coreProperties>
</file>