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826" r:id="rId2"/>
  </p:sldMasterIdLst>
  <p:sldIdLst>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A91E13-5A1F-4A82-9AC7-E0B3683A4C2D}" v="236" dt="2023-04-18T22:58:40.4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Master" Target="slideMasters/slideMaster2.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loz, Patrik" userId="S::patrikboloz@nmhu.edu::4a5f27e5-970c-49cb-a96d-452ff94b951a" providerId="AD" clId="Web-{55A91E13-5A1F-4A82-9AC7-E0B3683A4C2D}"/>
    <pc:docChg chg="addSld delSld modSld">
      <pc:chgData name="Boloz, Patrik" userId="S::patrikboloz@nmhu.edu::4a5f27e5-970c-49cb-a96d-452ff94b951a" providerId="AD" clId="Web-{55A91E13-5A1F-4A82-9AC7-E0B3683A4C2D}" dt="2023-04-18T22:58:40.425" v="239" actId="20577"/>
      <pc:docMkLst>
        <pc:docMk/>
      </pc:docMkLst>
      <pc:sldChg chg="del">
        <pc:chgData name="Boloz, Patrik" userId="S::patrikboloz@nmhu.edu::4a5f27e5-970c-49cb-a96d-452ff94b951a" providerId="AD" clId="Web-{55A91E13-5A1F-4A82-9AC7-E0B3683A4C2D}" dt="2023-04-18T21:08:04.866" v="0"/>
        <pc:sldMkLst>
          <pc:docMk/>
          <pc:sldMk cId="109857222" sldId="256"/>
        </pc:sldMkLst>
      </pc:sldChg>
      <pc:sldChg chg="modSp">
        <pc:chgData name="Boloz, Patrik" userId="S::patrikboloz@nmhu.edu::4a5f27e5-970c-49cb-a96d-452ff94b951a" providerId="AD" clId="Web-{55A91E13-5A1F-4A82-9AC7-E0B3683A4C2D}" dt="2023-04-18T21:09:10.946" v="17" actId="20577"/>
        <pc:sldMkLst>
          <pc:docMk/>
          <pc:sldMk cId="1645950830" sldId="257"/>
        </pc:sldMkLst>
        <pc:spChg chg="mod">
          <ac:chgData name="Boloz, Patrik" userId="S::patrikboloz@nmhu.edu::4a5f27e5-970c-49cb-a96d-452ff94b951a" providerId="AD" clId="Web-{55A91E13-5A1F-4A82-9AC7-E0B3683A4C2D}" dt="2023-04-18T21:09:10.946" v="17" actId="20577"/>
          <ac:spMkLst>
            <pc:docMk/>
            <pc:sldMk cId="1645950830" sldId="257"/>
            <ac:spMk id="3" creationId="{92E6E773-21A1-3481-27E6-0CCBC9138C53}"/>
          </ac:spMkLst>
        </pc:spChg>
      </pc:sldChg>
      <pc:sldChg chg="addSp delSp modSp new mod setBg">
        <pc:chgData name="Boloz, Patrik" userId="S::patrikboloz@nmhu.edu::4a5f27e5-970c-49cb-a96d-452ff94b951a" providerId="AD" clId="Web-{55A91E13-5A1F-4A82-9AC7-E0B3683A4C2D}" dt="2023-04-18T21:10:21.183" v="30" actId="1076"/>
        <pc:sldMkLst>
          <pc:docMk/>
          <pc:sldMk cId="2340030305" sldId="258"/>
        </pc:sldMkLst>
        <pc:spChg chg="mod">
          <ac:chgData name="Boloz, Patrik" userId="S::patrikboloz@nmhu.edu::4a5f27e5-970c-49cb-a96d-452ff94b951a" providerId="AD" clId="Web-{55A91E13-5A1F-4A82-9AC7-E0B3683A4C2D}" dt="2023-04-18T21:09:57.589" v="22"/>
          <ac:spMkLst>
            <pc:docMk/>
            <pc:sldMk cId="2340030305" sldId="258"/>
            <ac:spMk id="2" creationId="{5273C6BE-EAEA-5120-2BDD-B60B95694AAF}"/>
          </ac:spMkLst>
        </pc:spChg>
        <pc:spChg chg="mod ord">
          <ac:chgData name="Boloz, Patrik" userId="S::patrikboloz@nmhu.edu::4a5f27e5-970c-49cb-a96d-452ff94b951a" providerId="AD" clId="Web-{55A91E13-5A1F-4A82-9AC7-E0B3683A4C2D}" dt="2023-04-18T21:09:57.589" v="22"/>
          <ac:spMkLst>
            <pc:docMk/>
            <pc:sldMk cId="2340030305" sldId="258"/>
            <ac:spMk id="3" creationId="{777FE42A-BDD5-C992-6AB6-18E04751A995}"/>
          </ac:spMkLst>
        </pc:spChg>
        <pc:spChg chg="add">
          <ac:chgData name="Boloz, Patrik" userId="S::patrikboloz@nmhu.edu::4a5f27e5-970c-49cb-a96d-452ff94b951a" providerId="AD" clId="Web-{55A91E13-5A1F-4A82-9AC7-E0B3683A4C2D}" dt="2023-04-18T21:09:57.589" v="22"/>
          <ac:spMkLst>
            <pc:docMk/>
            <pc:sldMk cId="2340030305" sldId="258"/>
            <ac:spMk id="9" creationId="{22AC0F86-9A78-4E84-A4B4-ADB8B2629A0C}"/>
          </ac:spMkLst>
        </pc:spChg>
        <pc:spChg chg="add">
          <ac:chgData name="Boloz, Patrik" userId="S::patrikboloz@nmhu.edu::4a5f27e5-970c-49cb-a96d-452ff94b951a" providerId="AD" clId="Web-{55A91E13-5A1F-4A82-9AC7-E0B3683A4C2D}" dt="2023-04-18T21:09:57.589" v="22"/>
          <ac:spMkLst>
            <pc:docMk/>
            <pc:sldMk cId="2340030305" sldId="258"/>
            <ac:spMk id="17" creationId="{69A54E25-1C05-48E5-A5CC-3778C1D3632D}"/>
          </ac:spMkLst>
        </pc:spChg>
        <pc:grpChg chg="add">
          <ac:chgData name="Boloz, Patrik" userId="S::patrikboloz@nmhu.edu::4a5f27e5-970c-49cb-a96d-452ff94b951a" providerId="AD" clId="Web-{55A91E13-5A1F-4A82-9AC7-E0B3683A4C2D}" dt="2023-04-18T21:09:57.589" v="22"/>
          <ac:grpSpMkLst>
            <pc:docMk/>
            <pc:sldMk cId="2340030305" sldId="258"/>
            <ac:grpSpMk id="11" creationId="{4AF78B9E-8BE2-4706-9377-A05FA25ABABF}"/>
          </ac:grpSpMkLst>
        </pc:grpChg>
        <pc:picChg chg="add del mod">
          <ac:chgData name="Boloz, Patrik" userId="S::patrikboloz@nmhu.edu::4a5f27e5-970c-49cb-a96d-452ff94b951a" providerId="AD" clId="Web-{55A91E13-5A1F-4A82-9AC7-E0B3683A4C2D}" dt="2023-04-18T21:10:11.699" v="26"/>
          <ac:picMkLst>
            <pc:docMk/>
            <pc:sldMk cId="2340030305" sldId="258"/>
            <ac:picMk id="4" creationId="{6F42EC61-F872-8387-72F7-5C79C8554331}"/>
          </ac:picMkLst>
        </pc:picChg>
        <pc:picChg chg="add mod">
          <ac:chgData name="Boloz, Patrik" userId="S::patrikboloz@nmhu.edu::4a5f27e5-970c-49cb-a96d-452ff94b951a" providerId="AD" clId="Web-{55A91E13-5A1F-4A82-9AC7-E0B3683A4C2D}" dt="2023-04-18T21:10:21.183" v="30" actId="1076"/>
          <ac:picMkLst>
            <pc:docMk/>
            <pc:sldMk cId="2340030305" sldId="258"/>
            <ac:picMk id="5" creationId="{F738E99C-4DDB-521E-5A34-FF0820A2D7AD}"/>
          </ac:picMkLst>
        </pc:picChg>
        <pc:cxnChg chg="add">
          <ac:chgData name="Boloz, Patrik" userId="S::patrikboloz@nmhu.edu::4a5f27e5-970c-49cb-a96d-452ff94b951a" providerId="AD" clId="Web-{55A91E13-5A1F-4A82-9AC7-E0B3683A4C2D}" dt="2023-04-18T21:09:57.589" v="22"/>
          <ac:cxnSpMkLst>
            <pc:docMk/>
            <pc:sldMk cId="2340030305" sldId="258"/>
            <ac:cxnSpMk id="19" creationId="{0E5D0023-B23E-4823-8D72-B07FFF8CAE96}"/>
          </ac:cxnSpMkLst>
        </pc:cxnChg>
      </pc:sldChg>
      <pc:sldChg chg="modSp new">
        <pc:chgData name="Boloz, Patrik" userId="S::patrikboloz@nmhu.edu::4a5f27e5-970c-49cb-a96d-452ff94b951a" providerId="AD" clId="Web-{55A91E13-5A1F-4A82-9AC7-E0B3683A4C2D}" dt="2023-04-18T21:11:09.904" v="51" actId="14100"/>
        <pc:sldMkLst>
          <pc:docMk/>
          <pc:sldMk cId="3009908211" sldId="259"/>
        </pc:sldMkLst>
        <pc:spChg chg="mod">
          <ac:chgData name="Boloz, Patrik" userId="S::patrikboloz@nmhu.edu::4a5f27e5-970c-49cb-a96d-452ff94b951a" providerId="AD" clId="Web-{55A91E13-5A1F-4A82-9AC7-E0B3683A4C2D}" dt="2023-04-18T21:10:43.934" v="33" actId="20577"/>
          <ac:spMkLst>
            <pc:docMk/>
            <pc:sldMk cId="3009908211" sldId="259"/>
            <ac:spMk id="2" creationId="{0E9980EB-6104-64DA-3E07-BF5A037FA234}"/>
          </ac:spMkLst>
        </pc:spChg>
        <pc:spChg chg="mod">
          <ac:chgData name="Boloz, Patrik" userId="S::patrikboloz@nmhu.edu::4a5f27e5-970c-49cb-a96d-452ff94b951a" providerId="AD" clId="Web-{55A91E13-5A1F-4A82-9AC7-E0B3683A4C2D}" dt="2023-04-18T21:11:09.904" v="51" actId="14100"/>
          <ac:spMkLst>
            <pc:docMk/>
            <pc:sldMk cId="3009908211" sldId="259"/>
            <ac:spMk id="3" creationId="{A1059A86-F403-FC2A-3CAB-1137C1168150}"/>
          </ac:spMkLst>
        </pc:spChg>
      </pc:sldChg>
      <pc:sldChg chg="addSp delSp modSp new">
        <pc:chgData name="Boloz, Patrik" userId="S::patrikboloz@nmhu.edu::4a5f27e5-970c-49cb-a96d-452ff94b951a" providerId="AD" clId="Web-{55A91E13-5A1F-4A82-9AC7-E0B3683A4C2D}" dt="2023-04-18T21:12:27.579" v="81" actId="14100"/>
        <pc:sldMkLst>
          <pc:docMk/>
          <pc:sldMk cId="775447434" sldId="260"/>
        </pc:sldMkLst>
        <pc:spChg chg="mod">
          <ac:chgData name="Boloz, Patrik" userId="S::patrikboloz@nmhu.edu::4a5f27e5-970c-49cb-a96d-452ff94b951a" providerId="AD" clId="Web-{55A91E13-5A1F-4A82-9AC7-E0B3683A4C2D}" dt="2023-04-18T21:11:25.967" v="54" actId="20577"/>
          <ac:spMkLst>
            <pc:docMk/>
            <pc:sldMk cId="775447434" sldId="260"/>
            <ac:spMk id="2" creationId="{FB2ACBD5-341F-F61B-195E-3C731E2BDD3A}"/>
          </ac:spMkLst>
        </pc:spChg>
        <pc:spChg chg="mod">
          <ac:chgData name="Boloz, Patrik" userId="S::patrikboloz@nmhu.edu::4a5f27e5-970c-49cb-a96d-452ff94b951a" providerId="AD" clId="Web-{55A91E13-5A1F-4A82-9AC7-E0B3683A4C2D}" dt="2023-04-18T21:11:55.218" v="72" actId="14100"/>
          <ac:spMkLst>
            <pc:docMk/>
            <pc:sldMk cId="775447434" sldId="260"/>
            <ac:spMk id="3" creationId="{73D792FC-2F39-3847-4692-4C36157D777A}"/>
          </ac:spMkLst>
        </pc:spChg>
        <pc:spChg chg="add del mod">
          <ac:chgData name="Boloz, Patrik" userId="S::patrikboloz@nmhu.edu::4a5f27e5-970c-49cb-a96d-452ff94b951a" providerId="AD" clId="Web-{55A91E13-5A1F-4A82-9AC7-E0B3683A4C2D}" dt="2023-04-18T21:12:03.812" v="76"/>
          <ac:spMkLst>
            <pc:docMk/>
            <pc:sldMk cId="775447434" sldId="260"/>
            <ac:spMk id="4" creationId="{974EB9C0-B197-92D3-47A9-4E0AAEC2ADF8}"/>
          </ac:spMkLst>
        </pc:spChg>
        <pc:picChg chg="add mod">
          <ac:chgData name="Boloz, Patrik" userId="S::patrikboloz@nmhu.edu::4a5f27e5-970c-49cb-a96d-452ff94b951a" providerId="AD" clId="Web-{55A91E13-5A1F-4A82-9AC7-E0B3683A4C2D}" dt="2023-04-18T21:12:27.579" v="81" actId="14100"/>
          <ac:picMkLst>
            <pc:docMk/>
            <pc:sldMk cId="775447434" sldId="260"/>
            <ac:picMk id="5" creationId="{9D3148E0-0A73-995A-1DCB-2C45DA74CB69}"/>
          </ac:picMkLst>
        </pc:picChg>
      </pc:sldChg>
      <pc:sldChg chg="addSp modSp new">
        <pc:chgData name="Boloz, Patrik" userId="S::patrikboloz@nmhu.edu::4a5f27e5-970c-49cb-a96d-452ff94b951a" providerId="AD" clId="Web-{55A91E13-5A1F-4A82-9AC7-E0B3683A4C2D}" dt="2023-04-18T21:13:38.128" v="104" actId="1076"/>
        <pc:sldMkLst>
          <pc:docMk/>
          <pc:sldMk cId="1832004758" sldId="261"/>
        </pc:sldMkLst>
        <pc:spChg chg="mod">
          <ac:chgData name="Boloz, Patrik" userId="S::patrikboloz@nmhu.edu::4a5f27e5-970c-49cb-a96d-452ff94b951a" providerId="AD" clId="Web-{55A91E13-5A1F-4A82-9AC7-E0B3683A4C2D}" dt="2023-04-18T21:12:57.924" v="83" actId="20577"/>
          <ac:spMkLst>
            <pc:docMk/>
            <pc:sldMk cId="1832004758" sldId="261"/>
            <ac:spMk id="2" creationId="{657E6260-3B2D-FEB0-FE60-B5BA845393AA}"/>
          </ac:spMkLst>
        </pc:spChg>
        <pc:spChg chg="mod">
          <ac:chgData name="Boloz, Patrik" userId="S::patrikboloz@nmhu.edu::4a5f27e5-970c-49cb-a96d-452ff94b951a" providerId="AD" clId="Web-{55A91E13-5A1F-4A82-9AC7-E0B3683A4C2D}" dt="2023-04-18T21:13:26.878" v="98" actId="20577"/>
          <ac:spMkLst>
            <pc:docMk/>
            <pc:sldMk cId="1832004758" sldId="261"/>
            <ac:spMk id="3" creationId="{1FCAA793-4019-C2E2-89BD-4721F9F162D5}"/>
          </ac:spMkLst>
        </pc:spChg>
        <pc:picChg chg="add mod">
          <ac:chgData name="Boloz, Patrik" userId="S::patrikboloz@nmhu.edu::4a5f27e5-970c-49cb-a96d-452ff94b951a" providerId="AD" clId="Web-{55A91E13-5A1F-4A82-9AC7-E0B3683A4C2D}" dt="2023-04-18T21:13:38.128" v="104" actId="1076"/>
          <ac:picMkLst>
            <pc:docMk/>
            <pc:sldMk cId="1832004758" sldId="261"/>
            <ac:picMk id="4" creationId="{19758876-0BFE-23FC-D726-E881BC8E7A55}"/>
          </ac:picMkLst>
        </pc:picChg>
      </pc:sldChg>
      <pc:sldChg chg="modSp new">
        <pc:chgData name="Boloz, Patrik" userId="S::patrikboloz@nmhu.edu::4a5f27e5-970c-49cb-a96d-452ff94b951a" providerId="AD" clId="Web-{55A91E13-5A1F-4A82-9AC7-E0B3683A4C2D}" dt="2023-04-18T21:15:14.601" v="126" actId="20577"/>
        <pc:sldMkLst>
          <pc:docMk/>
          <pc:sldMk cId="1032699829" sldId="262"/>
        </pc:sldMkLst>
        <pc:spChg chg="mod">
          <ac:chgData name="Boloz, Patrik" userId="S::patrikboloz@nmhu.edu::4a5f27e5-970c-49cb-a96d-452ff94b951a" providerId="AD" clId="Web-{55A91E13-5A1F-4A82-9AC7-E0B3683A4C2D}" dt="2023-04-18T21:15:14.601" v="126" actId="20577"/>
          <ac:spMkLst>
            <pc:docMk/>
            <pc:sldMk cId="1032699829" sldId="262"/>
            <ac:spMk id="2" creationId="{1FB5E7EF-66DA-9DAE-3204-436EC1EEDC01}"/>
          </ac:spMkLst>
        </pc:spChg>
        <pc:spChg chg="mod">
          <ac:chgData name="Boloz, Patrik" userId="S::patrikboloz@nmhu.edu::4a5f27e5-970c-49cb-a96d-452ff94b951a" providerId="AD" clId="Web-{55A91E13-5A1F-4A82-9AC7-E0B3683A4C2D}" dt="2023-04-18T21:15:01.022" v="109" actId="20577"/>
          <ac:spMkLst>
            <pc:docMk/>
            <pc:sldMk cId="1032699829" sldId="262"/>
            <ac:spMk id="3" creationId="{BFE7BADB-FBFF-D7FA-238B-544E638A460A}"/>
          </ac:spMkLst>
        </pc:spChg>
      </pc:sldChg>
      <pc:sldChg chg="modSp new">
        <pc:chgData name="Boloz, Patrik" userId="S::patrikboloz@nmhu.edu::4a5f27e5-970c-49cb-a96d-452ff94b951a" providerId="AD" clId="Web-{55A91E13-5A1F-4A82-9AC7-E0B3683A4C2D}" dt="2023-04-18T21:28:38.835" v="128" actId="20577"/>
        <pc:sldMkLst>
          <pc:docMk/>
          <pc:sldMk cId="2688347932" sldId="263"/>
        </pc:sldMkLst>
        <pc:spChg chg="mod">
          <ac:chgData name="Boloz, Patrik" userId="S::patrikboloz@nmhu.edu::4a5f27e5-970c-49cb-a96d-452ff94b951a" providerId="AD" clId="Web-{55A91E13-5A1F-4A82-9AC7-E0B3683A4C2D}" dt="2023-04-18T21:28:38.835" v="128" actId="20577"/>
          <ac:spMkLst>
            <pc:docMk/>
            <pc:sldMk cId="2688347932" sldId="263"/>
            <ac:spMk id="3" creationId="{9C6DC85F-2EC2-3C80-4050-5E26B48C0615}"/>
          </ac:spMkLst>
        </pc:spChg>
      </pc:sldChg>
      <pc:sldChg chg="modSp new">
        <pc:chgData name="Boloz, Patrik" userId="S::patrikboloz@nmhu.edu::4a5f27e5-970c-49cb-a96d-452ff94b951a" providerId="AD" clId="Web-{55A91E13-5A1F-4A82-9AC7-E0B3683A4C2D}" dt="2023-04-18T21:30:05.557" v="211" actId="20577"/>
        <pc:sldMkLst>
          <pc:docMk/>
          <pc:sldMk cId="1995817548" sldId="264"/>
        </pc:sldMkLst>
        <pc:spChg chg="mod">
          <ac:chgData name="Boloz, Patrik" userId="S::patrikboloz@nmhu.edu::4a5f27e5-970c-49cb-a96d-452ff94b951a" providerId="AD" clId="Web-{55A91E13-5A1F-4A82-9AC7-E0B3683A4C2D}" dt="2023-04-18T21:29:32.259" v="145" actId="20577"/>
          <ac:spMkLst>
            <pc:docMk/>
            <pc:sldMk cId="1995817548" sldId="264"/>
            <ac:spMk id="2" creationId="{91D87EA6-2F6C-AEE2-1A3F-EB49EE04E423}"/>
          </ac:spMkLst>
        </pc:spChg>
        <pc:spChg chg="mod">
          <ac:chgData name="Boloz, Patrik" userId="S::patrikboloz@nmhu.edu::4a5f27e5-970c-49cb-a96d-452ff94b951a" providerId="AD" clId="Web-{55A91E13-5A1F-4A82-9AC7-E0B3683A4C2D}" dt="2023-04-18T21:30:05.557" v="211" actId="20577"/>
          <ac:spMkLst>
            <pc:docMk/>
            <pc:sldMk cId="1995817548" sldId="264"/>
            <ac:spMk id="3" creationId="{7C2898E3-3E14-7E08-892E-4A8614BF53BA}"/>
          </ac:spMkLst>
        </pc:spChg>
      </pc:sldChg>
      <pc:sldChg chg="modSp new">
        <pc:chgData name="Boloz, Patrik" userId="S::patrikboloz@nmhu.edu::4a5f27e5-970c-49cb-a96d-452ff94b951a" providerId="AD" clId="Web-{55A91E13-5A1F-4A82-9AC7-E0B3683A4C2D}" dt="2023-04-18T22:58:40.425" v="239" actId="20577"/>
        <pc:sldMkLst>
          <pc:docMk/>
          <pc:sldMk cId="155750627" sldId="265"/>
        </pc:sldMkLst>
        <pc:spChg chg="mod">
          <ac:chgData name="Boloz, Patrik" userId="S::patrikboloz@nmhu.edu::4a5f27e5-970c-49cb-a96d-452ff94b951a" providerId="AD" clId="Web-{55A91E13-5A1F-4A82-9AC7-E0B3683A4C2D}" dt="2023-04-18T22:58:36.347" v="238" actId="20577"/>
          <ac:spMkLst>
            <pc:docMk/>
            <pc:sldMk cId="155750627" sldId="265"/>
            <ac:spMk id="2" creationId="{63589212-9154-116D-E353-8E6E4F5F8D6E}"/>
          </ac:spMkLst>
        </pc:spChg>
        <pc:spChg chg="mod">
          <ac:chgData name="Boloz, Patrik" userId="S::patrikboloz@nmhu.edu::4a5f27e5-970c-49cb-a96d-452ff94b951a" providerId="AD" clId="Web-{55A91E13-5A1F-4A82-9AC7-E0B3683A4C2D}" dt="2023-04-18T22:58:40.425" v="239" actId="20577"/>
          <ac:spMkLst>
            <pc:docMk/>
            <pc:sldMk cId="155750627" sldId="265"/>
            <ac:spMk id="3" creationId="{01F2076A-F4F5-5153-C474-6D9C4DED1206}"/>
          </ac:spMkLst>
        </pc:spChg>
      </pc:sldChg>
    </pc:docChg>
  </pc:docChgLst>
  <pc:docChgLst>
    <pc:chgData clId="Web-{55A91E13-5A1F-4A82-9AC7-E0B3683A4C2D}"/>
    <pc:docChg chg="addSld addMainMaster">
      <pc:chgData name="" userId="" providerId="" clId="Web-{55A91E13-5A1F-4A82-9AC7-E0B3683A4C2D}" dt="2023-04-18T21:08:00.584" v="0"/>
      <pc:docMkLst>
        <pc:docMk/>
      </pc:docMkLst>
      <pc:sldChg chg="add">
        <pc:chgData name="" userId="" providerId="" clId="Web-{55A91E13-5A1F-4A82-9AC7-E0B3683A4C2D}" dt="2023-04-18T21:08:00.584" v="0"/>
        <pc:sldMkLst>
          <pc:docMk/>
          <pc:sldMk cId="1645950830" sldId="257"/>
        </pc:sldMkLst>
      </pc:sldChg>
      <pc:sldMasterChg chg="add addSldLayout">
        <pc:chgData name="" userId="" providerId="" clId="Web-{55A91E13-5A1F-4A82-9AC7-E0B3683A4C2D}" dt="2023-04-18T21:08:00.584" v="0"/>
        <pc:sldMasterMkLst>
          <pc:docMk/>
          <pc:sldMasterMk cId="633399576" sldId="2147483826"/>
        </pc:sldMasterMkLst>
        <pc:sldLayoutChg chg="add">
          <pc:chgData name="" userId="" providerId="" clId="Web-{55A91E13-5A1F-4A82-9AC7-E0B3683A4C2D}" dt="2023-04-18T21:08:00.584" v="0"/>
          <pc:sldLayoutMkLst>
            <pc:docMk/>
            <pc:sldMasterMk cId="633399576" sldId="2147483826"/>
            <pc:sldLayoutMk cId="1212535830" sldId="2147483827"/>
          </pc:sldLayoutMkLst>
        </pc:sldLayoutChg>
        <pc:sldLayoutChg chg="add">
          <pc:chgData name="" userId="" providerId="" clId="Web-{55A91E13-5A1F-4A82-9AC7-E0B3683A4C2D}" dt="2023-04-18T21:08:00.584" v="0"/>
          <pc:sldLayoutMkLst>
            <pc:docMk/>
            <pc:sldMasterMk cId="633399576" sldId="2147483826"/>
            <pc:sldLayoutMk cId="3328744135" sldId="2147483828"/>
          </pc:sldLayoutMkLst>
        </pc:sldLayoutChg>
        <pc:sldLayoutChg chg="add">
          <pc:chgData name="" userId="" providerId="" clId="Web-{55A91E13-5A1F-4A82-9AC7-E0B3683A4C2D}" dt="2023-04-18T21:08:00.584" v="0"/>
          <pc:sldLayoutMkLst>
            <pc:docMk/>
            <pc:sldMasterMk cId="633399576" sldId="2147483826"/>
            <pc:sldLayoutMk cId="1802095769" sldId="2147483829"/>
          </pc:sldLayoutMkLst>
        </pc:sldLayoutChg>
        <pc:sldLayoutChg chg="add">
          <pc:chgData name="" userId="" providerId="" clId="Web-{55A91E13-5A1F-4A82-9AC7-E0B3683A4C2D}" dt="2023-04-18T21:08:00.584" v="0"/>
          <pc:sldLayoutMkLst>
            <pc:docMk/>
            <pc:sldMasterMk cId="633399576" sldId="2147483826"/>
            <pc:sldLayoutMk cId="475026381" sldId="2147483830"/>
          </pc:sldLayoutMkLst>
        </pc:sldLayoutChg>
        <pc:sldLayoutChg chg="add">
          <pc:chgData name="" userId="" providerId="" clId="Web-{55A91E13-5A1F-4A82-9AC7-E0B3683A4C2D}" dt="2023-04-18T21:08:00.584" v="0"/>
          <pc:sldLayoutMkLst>
            <pc:docMk/>
            <pc:sldMasterMk cId="633399576" sldId="2147483826"/>
            <pc:sldLayoutMk cId="3610200311" sldId="2147483831"/>
          </pc:sldLayoutMkLst>
        </pc:sldLayoutChg>
        <pc:sldLayoutChg chg="add">
          <pc:chgData name="" userId="" providerId="" clId="Web-{55A91E13-5A1F-4A82-9AC7-E0B3683A4C2D}" dt="2023-04-18T21:08:00.584" v="0"/>
          <pc:sldLayoutMkLst>
            <pc:docMk/>
            <pc:sldMasterMk cId="633399576" sldId="2147483826"/>
            <pc:sldLayoutMk cId="1842171799" sldId="2147483832"/>
          </pc:sldLayoutMkLst>
        </pc:sldLayoutChg>
        <pc:sldLayoutChg chg="add">
          <pc:chgData name="" userId="" providerId="" clId="Web-{55A91E13-5A1F-4A82-9AC7-E0B3683A4C2D}" dt="2023-04-18T21:08:00.584" v="0"/>
          <pc:sldLayoutMkLst>
            <pc:docMk/>
            <pc:sldMasterMk cId="633399576" sldId="2147483826"/>
            <pc:sldLayoutMk cId="3452238516" sldId="2147483833"/>
          </pc:sldLayoutMkLst>
        </pc:sldLayoutChg>
        <pc:sldLayoutChg chg="add">
          <pc:chgData name="" userId="" providerId="" clId="Web-{55A91E13-5A1F-4A82-9AC7-E0B3683A4C2D}" dt="2023-04-18T21:08:00.584" v="0"/>
          <pc:sldLayoutMkLst>
            <pc:docMk/>
            <pc:sldMasterMk cId="633399576" sldId="2147483826"/>
            <pc:sldLayoutMk cId="2504461105" sldId="2147483834"/>
          </pc:sldLayoutMkLst>
        </pc:sldLayoutChg>
        <pc:sldLayoutChg chg="add">
          <pc:chgData name="" userId="" providerId="" clId="Web-{55A91E13-5A1F-4A82-9AC7-E0B3683A4C2D}" dt="2023-04-18T21:08:00.584" v="0"/>
          <pc:sldLayoutMkLst>
            <pc:docMk/>
            <pc:sldMasterMk cId="633399576" sldId="2147483826"/>
            <pc:sldLayoutMk cId="2488488986" sldId="2147483835"/>
          </pc:sldLayoutMkLst>
        </pc:sldLayoutChg>
        <pc:sldLayoutChg chg="add">
          <pc:chgData name="" userId="" providerId="" clId="Web-{55A91E13-5A1F-4A82-9AC7-E0B3683A4C2D}" dt="2023-04-18T21:08:00.584" v="0"/>
          <pc:sldLayoutMkLst>
            <pc:docMk/>
            <pc:sldMasterMk cId="633399576" sldId="2147483826"/>
            <pc:sldLayoutMk cId="4043903877" sldId="2147483836"/>
          </pc:sldLayoutMkLst>
        </pc:sldLayoutChg>
        <pc:sldLayoutChg chg="add">
          <pc:chgData name="" userId="" providerId="" clId="Web-{55A91E13-5A1F-4A82-9AC7-E0B3683A4C2D}" dt="2023-04-18T21:08:00.584" v="0"/>
          <pc:sldLayoutMkLst>
            <pc:docMk/>
            <pc:sldMasterMk cId="633399576" sldId="2147483826"/>
            <pc:sldLayoutMk cId="1734817181" sldId="2147483837"/>
          </pc:sldLayoutMkLst>
        </pc:sldLayoutChg>
        <pc:sldLayoutChg chg="add">
          <pc:chgData name="" userId="" providerId="" clId="Web-{55A91E13-5A1F-4A82-9AC7-E0B3683A4C2D}" dt="2023-04-18T21:08:00.584" v="0"/>
          <pc:sldLayoutMkLst>
            <pc:docMk/>
            <pc:sldMasterMk cId="633399576" sldId="2147483826"/>
            <pc:sldLayoutMk cId="816986626" sldId="2147483838"/>
          </pc:sldLayoutMkLst>
        </pc:sldLayoutChg>
        <pc:sldLayoutChg chg="add">
          <pc:chgData name="" userId="" providerId="" clId="Web-{55A91E13-5A1F-4A82-9AC7-E0B3683A4C2D}" dt="2023-04-18T21:08:00.584" v="0"/>
          <pc:sldLayoutMkLst>
            <pc:docMk/>
            <pc:sldMasterMk cId="633399576" sldId="2147483826"/>
            <pc:sldLayoutMk cId="2117989829" sldId="2147483839"/>
          </pc:sldLayoutMkLst>
        </pc:sldLayoutChg>
        <pc:sldLayoutChg chg="add">
          <pc:chgData name="" userId="" providerId="" clId="Web-{55A91E13-5A1F-4A82-9AC7-E0B3683A4C2D}" dt="2023-04-18T21:08:00.584" v="0"/>
          <pc:sldLayoutMkLst>
            <pc:docMk/>
            <pc:sldMasterMk cId="633399576" sldId="2147483826"/>
            <pc:sldLayoutMk cId="428722240" sldId="2147483840"/>
          </pc:sldLayoutMkLst>
        </pc:sldLayoutChg>
        <pc:sldLayoutChg chg="add">
          <pc:chgData name="" userId="" providerId="" clId="Web-{55A91E13-5A1F-4A82-9AC7-E0B3683A4C2D}" dt="2023-04-18T21:08:00.584" v="0"/>
          <pc:sldLayoutMkLst>
            <pc:docMk/>
            <pc:sldMasterMk cId="633399576" sldId="2147483826"/>
            <pc:sldLayoutMk cId="3393680961" sldId="2147483841"/>
          </pc:sldLayoutMkLst>
        </pc:sldLayoutChg>
        <pc:sldLayoutChg chg="add">
          <pc:chgData name="" userId="" providerId="" clId="Web-{55A91E13-5A1F-4A82-9AC7-E0B3683A4C2D}" dt="2023-04-18T21:08:00.584" v="0"/>
          <pc:sldLayoutMkLst>
            <pc:docMk/>
            <pc:sldMasterMk cId="633399576" sldId="2147483826"/>
            <pc:sldLayoutMk cId="3688392229" sldId="2147483842"/>
          </pc:sldLayoutMkLst>
        </pc:sldLayoutChg>
        <pc:sldLayoutChg chg="add">
          <pc:chgData name="" userId="" providerId="" clId="Web-{55A91E13-5A1F-4A82-9AC7-E0B3683A4C2D}" dt="2023-04-18T21:08:00.584" v="0"/>
          <pc:sldLayoutMkLst>
            <pc:docMk/>
            <pc:sldMasterMk cId="633399576" sldId="2147483826"/>
            <pc:sldLayoutMk cId="2742242551" sldId="2147483843"/>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4/18/2023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12535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647F38-B617-4D2F-AE0A-013F0C4D2C57}" type="datetimeFigureOut">
              <a:rPr lang="en-US" dirty="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a:p>
        </p:txBody>
      </p:sp>
    </p:spTree>
    <p:extLst>
      <p:ext uri="{BB962C8B-B14F-4D97-AF65-F5344CB8AC3E}">
        <p14:creationId xmlns:p14="http://schemas.microsoft.com/office/powerpoint/2010/main" val="33287441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020957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BFA754-D5C3-4E66-96A6-867B257F58DC}" type="datetimeFigureOut">
              <a:rPr lang="en-US" dirty="0"/>
              <a:t>4/18/2023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a:p>
        </p:txBody>
      </p:sp>
    </p:spTree>
    <p:extLst>
      <p:ext uri="{BB962C8B-B14F-4D97-AF65-F5344CB8AC3E}">
        <p14:creationId xmlns:p14="http://schemas.microsoft.com/office/powerpoint/2010/main" val="4750263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4/18/2023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02003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4/18/2023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421717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4522385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4461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884889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0439038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48171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69866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1179898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7222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9368096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83922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2242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3.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4/18/2023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4/18/2023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633399576"/>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 id="2147483838" r:id="rId12"/>
    <p:sldLayoutId id="2147483839" r:id="rId13"/>
    <p:sldLayoutId id="2147483840" r:id="rId14"/>
    <p:sldLayoutId id="2147483841" r:id="rId15"/>
    <p:sldLayoutId id="2147483842" r:id="rId16"/>
    <p:sldLayoutId id="214748384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3.xml"/><Relationship Id="rId5" Type="http://schemas.openxmlformats.org/officeDocument/2006/relationships/image" Target="../media/image9.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C95F37B-3C86-AF35-1133-987FB6DF5D28}"/>
              </a:ext>
            </a:extLst>
          </p:cNvPr>
          <p:cNvPicPr>
            <a:picLocks noChangeAspect="1"/>
          </p:cNvPicPr>
          <p:nvPr/>
        </p:nvPicPr>
        <p:blipFill rotWithShape="1">
          <a:blip r:embed="rId3">
            <a:duotone>
              <a:prstClr val="black"/>
              <a:prstClr val="white"/>
            </a:duotone>
          </a:blip>
          <a:srcRect b="25000"/>
          <a:stretch/>
        </p:blipFill>
        <p:spPr>
          <a:xfrm>
            <a:off x="6266" y="10"/>
            <a:ext cx="12191980" cy="6857990"/>
          </a:xfrm>
          <a:prstGeom prst="rect">
            <a:avLst/>
          </a:prstGeom>
        </p:spPr>
      </p:pic>
      <p:sp>
        <p:nvSpPr>
          <p:cNvPr id="10" name="Rectangle 9">
            <a:extLst>
              <a:ext uri="{FF2B5EF4-FFF2-40B4-BE49-F238E27FC236}">
                <a16:creationId xmlns:a16="http://schemas.microsoft.com/office/drawing/2014/main" id="{2EE2039B-69BD-482A-841A-9C5206D96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2616" y="1411015"/>
            <a:ext cx="7808159" cy="4103960"/>
          </a:xfrm>
          <a:prstGeom prst="rect">
            <a:avLst/>
          </a:prstGeom>
          <a:blipFill dpi="0" rotWithShape="1">
            <a:blip r:embed="rId4">
              <a:alphaModFix amt="83000"/>
              <a:duotone>
                <a:schemeClr val="bg2">
                  <a:shade val="45000"/>
                  <a:satMod val="135000"/>
                </a:schemeClr>
                <a:prstClr val="white"/>
              </a:duotone>
            </a:blip>
            <a:srcRect/>
            <a:tile tx="0" ty="0" sx="90000" sy="100000" flip="none" algn="ctr"/>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18010C1-DC06-49C2-A879-22A5A94F46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C929FEA8-B524-492D-9E1B-D7CF0D1C16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15" name="Rounded Rectangle 16">
              <a:extLst>
                <a:ext uri="{FF2B5EF4-FFF2-40B4-BE49-F238E27FC236}">
                  <a16:creationId xmlns:a16="http://schemas.microsoft.com/office/drawing/2014/main" id="{1DAE2262-A71A-4945-B478-4B69E5AD2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3C24B543-E1AE-4733-8F56-EF42C6766E3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17" name="Rounded Rectangle 18">
              <a:extLst>
                <a:ext uri="{FF2B5EF4-FFF2-40B4-BE49-F238E27FC236}">
                  <a16:creationId xmlns:a16="http://schemas.microsoft.com/office/drawing/2014/main" id="{16CD6DAB-F615-4B33-AF13-B2FCBBFD1F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11444E18-A41E-4745-94A0-9F7B6E459D3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2" name="Title 1">
            <a:extLst>
              <a:ext uri="{FF2B5EF4-FFF2-40B4-BE49-F238E27FC236}">
                <a16:creationId xmlns:a16="http://schemas.microsoft.com/office/drawing/2014/main" id="{AF0A426D-4EB0-C465-31C6-DB02D00FA43A}"/>
              </a:ext>
            </a:extLst>
          </p:cNvPr>
          <p:cNvSpPr>
            <a:spLocks noGrp="1"/>
          </p:cNvSpPr>
          <p:nvPr>
            <p:ph type="ctrTitle"/>
          </p:nvPr>
        </p:nvSpPr>
        <p:spPr>
          <a:xfrm>
            <a:off x="2692398" y="1871131"/>
            <a:ext cx="6815669" cy="1515533"/>
          </a:xfrm>
        </p:spPr>
        <p:txBody>
          <a:bodyPr>
            <a:normAutofit/>
          </a:bodyPr>
          <a:lstStyle/>
          <a:p>
            <a:pPr>
              <a:lnSpc>
                <a:spcPct val="90000"/>
              </a:lnSpc>
            </a:pPr>
            <a:r>
              <a:rPr lang="en-US" sz="5000">
                <a:latin typeface="Garamond"/>
              </a:rPr>
              <a:t>A Complete Guide to Programming in C++</a:t>
            </a:r>
          </a:p>
        </p:txBody>
      </p:sp>
      <p:sp>
        <p:nvSpPr>
          <p:cNvPr id="3" name="Subtitle 2">
            <a:extLst>
              <a:ext uri="{FF2B5EF4-FFF2-40B4-BE49-F238E27FC236}">
                <a16:creationId xmlns:a16="http://schemas.microsoft.com/office/drawing/2014/main" id="{92E6E773-21A1-3481-27E6-0CCBC9138C53}"/>
              </a:ext>
            </a:extLst>
          </p:cNvPr>
          <p:cNvSpPr>
            <a:spLocks noGrp="1"/>
          </p:cNvSpPr>
          <p:nvPr>
            <p:ph type="subTitle" idx="1"/>
          </p:nvPr>
        </p:nvSpPr>
        <p:spPr>
          <a:xfrm>
            <a:off x="2692398" y="3657597"/>
            <a:ext cx="6815669" cy="1320802"/>
          </a:xfrm>
        </p:spPr>
        <p:txBody>
          <a:bodyPr>
            <a:normAutofit/>
          </a:bodyPr>
          <a:lstStyle/>
          <a:p>
            <a:r>
              <a:rPr lang="en-US" dirty="0">
                <a:latin typeface="Garamond"/>
              </a:rPr>
              <a:t>Chapter 20 – </a:t>
            </a:r>
            <a:r>
              <a:rPr lang="en-US" dirty="0">
                <a:ea typeface="+mn-lt"/>
                <a:cs typeface="+mn-lt"/>
              </a:rPr>
              <a:t>Type Conversion for Classes</a:t>
            </a:r>
          </a:p>
        </p:txBody>
      </p:sp>
      <p:cxnSp>
        <p:nvCxnSpPr>
          <p:cNvPr id="20" name="Straight Connector 19">
            <a:extLst>
              <a:ext uri="{FF2B5EF4-FFF2-40B4-BE49-F238E27FC236}">
                <a16:creationId xmlns:a16="http://schemas.microsoft.com/office/drawing/2014/main" id="{FA2F8AFE-17D5-4D84-BEE2-F0CAE81E6DA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5950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2AC0F86-9A78-4E84-A4B4-ADB8B2629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4AF78B9E-8BE2-4706-9377-A05FA25AB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2" name="Picture 11">
              <a:extLst>
                <a:ext uri="{FF2B5EF4-FFF2-40B4-BE49-F238E27FC236}">
                  <a16:creationId xmlns:a16="http://schemas.microsoft.com/office/drawing/2014/main" id="{32CDFDE2-4DB3-4623-BA21-187D1B710FB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ED74B2AA-1443-4E9B-8462-F7F5B8525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9BB652B6-7300-49EC-9422-EF5342492AF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5" name="Picture 14">
              <a:extLst>
                <a:ext uri="{FF2B5EF4-FFF2-40B4-BE49-F238E27FC236}">
                  <a16:creationId xmlns:a16="http://schemas.microsoft.com/office/drawing/2014/main" id="{D0909587-01DE-424D-A15F-DAA28CF2CD3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5273C6BE-EAEA-5120-2BDD-B60B95694AAF}"/>
              </a:ext>
            </a:extLst>
          </p:cNvPr>
          <p:cNvSpPr>
            <a:spLocks noGrp="1"/>
          </p:cNvSpPr>
          <p:nvPr>
            <p:ph type="title"/>
          </p:nvPr>
        </p:nvSpPr>
        <p:spPr>
          <a:xfrm>
            <a:off x="7535825" y="982132"/>
            <a:ext cx="3360772" cy="1303867"/>
          </a:xfrm>
        </p:spPr>
        <p:txBody>
          <a:bodyPr>
            <a:normAutofit/>
          </a:bodyPr>
          <a:lstStyle/>
          <a:p>
            <a:pPr>
              <a:lnSpc>
                <a:spcPct val="90000"/>
              </a:lnSpc>
            </a:pPr>
            <a:r>
              <a:rPr lang="en-US" sz="3700">
                <a:ea typeface="+mj-lt"/>
                <a:cs typeface="+mj-lt"/>
              </a:rPr>
              <a:t>Type Conversion for Classes</a:t>
            </a:r>
            <a:endParaRPr lang="en-US" sz="3700"/>
          </a:p>
        </p:txBody>
      </p:sp>
      <p:sp>
        <p:nvSpPr>
          <p:cNvPr id="17" name="Rectangle 16">
            <a:extLst>
              <a:ext uri="{FF2B5EF4-FFF2-40B4-BE49-F238E27FC236}">
                <a16:creationId xmlns:a16="http://schemas.microsoft.com/office/drawing/2014/main" id="{69A54E25-1C05-48E5-A5CC-3778C1D363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0E5D0023-B23E-4823-8D72-B07FFF8CAE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777FE42A-BDD5-C992-6AB6-18E04751A995}"/>
              </a:ext>
            </a:extLst>
          </p:cNvPr>
          <p:cNvSpPr>
            <a:spLocks noGrp="1"/>
          </p:cNvSpPr>
          <p:nvPr>
            <p:ph idx="1"/>
          </p:nvPr>
        </p:nvSpPr>
        <p:spPr>
          <a:xfrm>
            <a:off x="7535824" y="2556932"/>
            <a:ext cx="3360771" cy="3318936"/>
          </a:xfrm>
        </p:spPr>
        <p:txBody>
          <a:bodyPr>
            <a:normAutofit/>
          </a:bodyPr>
          <a:lstStyle/>
          <a:p>
            <a:pPr>
              <a:lnSpc>
                <a:spcPct val="90000"/>
              </a:lnSpc>
            </a:pPr>
            <a:r>
              <a:rPr lang="en-US" sz="1900">
                <a:ea typeface="+mn-lt"/>
                <a:cs typeface="+mn-lt"/>
              </a:rPr>
              <a:t>Implicit type conversion occurs in C++ when an expression cannot be compiled directly but can be compiled after applying a conversion rule. The programmer can stipulate how the compiler will perform implicit type conversion for classes by defining conversion constructors and functions</a:t>
            </a:r>
            <a:endParaRPr lang="en-US" sz="1900"/>
          </a:p>
        </p:txBody>
      </p:sp>
      <p:pic>
        <p:nvPicPr>
          <p:cNvPr id="5" name="Picture 5">
            <a:extLst>
              <a:ext uri="{FF2B5EF4-FFF2-40B4-BE49-F238E27FC236}">
                <a16:creationId xmlns:a16="http://schemas.microsoft.com/office/drawing/2014/main" id="{F738E99C-4DDB-521E-5A34-FF0820A2D7AD}"/>
              </a:ext>
            </a:extLst>
          </p:cNvPr>
          <p:cNvPicPr>
            <a:picLocks noChangeAspect="1"/>
          </p:cNvPicPr>
          <p:nvPr/>
        </p:nvPicPr>
        <p:blipFill>
          <a:blip r:embed="rId5"/>
          <a:stretch>
            <a:fillRect/>
          </a:stretch>
        </p:blipFill>
        <p:spPr>
          <a:xfrm>
            <a:off x="868496" y="1016166"/>
            <a:ext cx="6507296" cy="4825668"/>
          </a:xfrm>
          <a:prstGeom prst="rect">
            <a:avLst/>
          </a:prstGeom>
        </p:spPr>
      </p:pic>
    </p:spTree>
    <p:extLst>
      <p:ext uri="{BB962C8B-B14F-4D97-AF65-F5344CB8AC3E}">
        <p14:creationId xmlns:p14="http://schemas.microsoft.com/office/powerpoint/2010/main" val="2340030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980EB-6104-64DA-3E07-BF5A037FA234}"/>
              </a:ext>
            </a:extLst>
          </p:cNvPr>
          <p:cNvSpPr>
            <a:spLocks noGrp="1"/>
          </p:cNvSpPr>
          <p:nvPr>
            <p:ph type="title"/>
          </p:nvPr>
        </p:nvSpPr>
        <p:spPr/>
        <p:txBody>
          <a:bodyPr/>
          <a:lstStyle/>
          <a:p>
            <a:r>
              <a:rPr lang="en-US" dirty="0">
                <a:ea typeface="+mj-lt"/>
                <a:cs typeface="+mj-lt"/>
              </a:rPr>
              <a:t>Possible Type Conversions</a:t>
            </a:r>
            <a:endParaRPr lang="en-US" dirty="0"/>
          </a:p>
        </p:txBody>
      </p:sp>
      <p:sp>
        <p:nvSpPr>
          <p:cNvPr id="3" name="Content Placeholder 2">
            <a:extLst>
              <a:ext uri="{FF2B5EF4-FFF2-40B4-BE49-F238E27FC236}">
                <a16:creationId xmlns:a16="http://schemas.microsoft.com/office/drawing/2014/main" id="{A1059A86-F403-FC2A-3CAB-1137C1168150}"/>
              </a:ext>
            </a:extLst>
          </p:cNvPr>
          <p:cNvSpPr>
            <a:spLocks noGrp="1"/>
          </p:cNvSpPr>
          <p:nvPr>
            <p:ph idx="1"/>
          </p:nvPr>
        </p:nvSpPr>
        <p:spPr>
          <a:xfrm>
            <a:off x="1295401" y="2556932"/>
            <a:ext cx="9601196" cy="3539273"/>
          </a:xfrm>
        </p:spPr>
        <p:txBody>
          <a:bodyPr>
            <a:normAutofit fontScale="92500" lnSpcReduction="20000"/>
          </a:bodyPr>
          <a:lstStyle/>
          <a:p>
            <a:r>
              <a:rPr lang="en-US" dirty="0">
                <a:ea typeface="+mn-lt"/>
                <a:cs typeface="+mn-lt"/>
              </a:rPr>
              <a:t>Implicit and explicit type conversion is also performed for classes in C++. As a programmer, you decide what kind of conversion is permissible. You can allow type conversion between different classes or between classes and fundamental types. </a:t>
            </a:r>
          </a:p>
          <a:p>
            <a:pPr>
              <a:buSzPct val="114999"/>
            </a:pPr>
            <a:r>
              <a:rPr lang="en-US" dirty="0">
                <a:ea typeface="+mn-lt"/>
                <a:cs typeface="+mn-lt"/>
              </a:rPr>
              <a:t>Any type conversion involving a class is defined either </a:t>
            </a:r>
            <a:endParaRPr lang="en-US">
              <a:ea typeface="+mn-lt"/>
              <a:cs typeface="+mn-lt"/>
            </a:endParaRPr>
          </a:p>
          <a:p>
            <a:pPr lvl="1">
              <a:buSzPct val="114999"/>
            </a:pPr>
            <a:r>
              <a:rPr lang="en-US" dirty="0">
                <a:ea typeface="+mn-lt"/>
                <a:cs typeface="+mn-lt"/>
              </a:rPr>
              <a:t>by a conversion constructor </a:t>
            </a:r>
          </a:p>
          <a:p>
            <a:pPr lvl="1">
              <a:buSzPct val="114999"/>
            </a:pPr>
            <a:r>
              <a:rPr lang="en-US" dirty="0">
                <a:ea typeface="+mn-lt"/>
                <a:cs typeface="+mn-lt"/>
              </a:rPr>
              <a:t>by a conversion function. </a:t>
            </a:r>
          </a:p>
          <a:p>
            <a:pPr>
              <a:buSzPct val="114999"/>
            </a:pPr>
            <a:r>
              <a:rPr lang="en-US" dirty="0">
                <a:ea typeface="+mn-lt"/>
                <a:cs typeface="+mn-lt"/>
              </a:rPr>
              <a:t>A conversion constructor performs type conversion by converting any given type to the type of the current class. A conversion function performs conversion in the opposite direction, that is, it converts an object of the current class to another type—a standard type, for example.</a:t>
            </a:r>
            <a:endParaRPr lang="en-US"/>
          </a:p>
        </p:txBody>
      </p:sp>
    </p:spTree>
    <p:extLst>
      <p:ext uri="{BB962C8B-B14F-4D97-AF65-F5344CB8AC3E}">
        <p14:creationId xmlns:p14="http://schemas.microsoft.com/office/powerpoint/2010/main" val="3009908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ACBD5-341F-F61B-195E-3C731E2BDD3A}"/>
              </a:ext>
            </a:extLst>
          </p:cNvPr>
          <p:cNvSpPr>
            <a:spLocks noGrp="1"/>
          </p:cNvSpPr>
          <p:nvPr>
            <p:ph type="title"/>
          </p:nvPr>
        </p:nvSpPr>
        <p:spPr/>
        <p:txBody>
          <a:bodyPr/>
          <a:lstStyle/>
          <a:p>
            <a:r>
              <a:rPr lang="en-US" dirty="0">
                <a:ea typeface="+mj-lt"/>
                <a:cs typeface="+mj-lt"/>
              </a:rPr>
              <a:t>Conversion Constructors</a:t>
            </a:r>
            <a:endParaRPr lang="en-US" dirty="0"/>
          </a:p>
        </p:txBody>
      </p:sp>
      <p:sp>
        <p:nvSpPr>
          <p:cNvPr id="3" name="Content Placeholder 2">
            <a:extLst>
              <a:ext uri="{FF2B5EF4-FFF2-40B4-BE49-F238E27FC236}">
                <a16:creationId xmlns:a16="http://schemas.microsoft.com/office/drawing/2014/main" id="{73D792FC-2F39-3847-4692-4C36157D777A}"/>
              </a:ext>
            </a:extLst>
          </p:cNvPr>
          <p:cNvSpPr>
            <a:spLocks noGrp="1"/>
          </p:cNvSpPr>
          <p:nvPr>
            <p:ph idx="1"/>
          </p:nvPr>
        </p:nvSpPr>
        <p:spPr>
          <a:xfrm>
            <a:off x="1295401" y="2538570"/>
            <a:ext cx="9601196" cy="3686164"/>
          </a:xfrm>
        </p:spPr>
        <p:txBody>
          <a:bodyPr>
            <a:normAutofit fontScale="85000" lnSpcReduction="10000"/>
          </a:bodyPr>
          <a:lstStyle/>
          <a:p>
            <a:r>
              <a:rPr lang="en-US" dirty="0">
                <a:ea typeface="+mn-lt"/>
                <a:cs typeface="+mn-lt"/>
              </a:rPr>
              <a:t>A constructor with a single parameter determines how to form an object of the new class from the argument passed to it. For this reason, a constructor with only one parameter is referred to as a conversion constructor. The copy constructor is an exception to this rule: it creates an object of the same class and does not perform type conversion. </a:t>
            </a:r>
          </a:p>
          <a:p>
            <a:pPr>
              <a:buSzPct val="114999"/>
            </a:pPr>
            <a:r>
              <a:rPr lang="en-US" dirty="0">
                <a:ea typeface="+mn-lt"/>
                <a:cs typeface="+mn-lt"/>
              </a:rPr>
              <a:t>Each conversion constructor is placed by the compiler on a list of possible conversions. The standard string class contains a constructor that creates a string object from a C string, for example.</a:t>
            </a:r>
          </a:p>
          <a:p>
            <a:pPr>
              <a:buSzPct val="114999"/>
            </a:pPr>
            <a:endParaRPr lang="en-US" dirty="0"/>
          </a:p>
          <a:p>
            <a:pPr>
              <a:buSzPct val="114999"/>
            </a:pPr>
            <a:endParaRPr lang="en-US" dirty="0"/>
          </a:p>
          <a:p>
            <a:pPr>
              <a:buSzPct val="114999"/>
            </a:pPr>
            <a:r>
              <a:rPr lang="en-US" dirty="0">
                <a:ea typeface="+mn-lt"/>
                <a:cs typeface="+mn-lt"/>
              </a:rPr>
              <a:t>This allows you to supply a C string as an argument wherever a string object is required.</a:t>
            </a:r>
          </a:p>
        </p:txBody>
      </p:sp>
      <p:pic>
        <p:nvPicPr>
          <p:cNvPr id="5" name="Picture 5" descr="A picture containing text&#10;&#10;Description automatically generated">
            <a:extLst>
              <a:ext uri="{FF2B5EF4-FFF2-40B4-BE49-F238E27FC236}">
                <a16:creationId xmlns:a16="http://schemas.microsoft.com/office/drawing/2014/main" id="{9D3148E0-0A73-995A-1DCB-2C45DA74CB69}"/>
              </a:ext>
            </a:extLst>
          </p:cNvPr>
          <p:cNvPicPr>
            <a:picLocks noChangeAspect="1"/>
          </p:cNvPicPr>
          <p:nvPr/>
        </p:nvPicPr>
        <p:blipFill>
          <a:blip r:embed="rId2"/>
          <a:stretch>
            <a:fillRect/>
          </a:stretch>
        </p:blipFill>
        <p:spPr>
          <a:xfrm>
            <a:off x="1618891" y="4664634"/>
            <a:ext cx="7471271" cy="728646"/>
          </a:xfrm>
          <a:prstGeom prst="rect">
            <a:avLst/>
          </a:prstGeom>
        </p:spPr>
      </p:pic>
    </p:spTree>
    <p:extLst>
      <p:ext uri="{BB962C8B-B14F-4D97-AF65-F5344CB8AC3E}">
        <p14:creationId xmlns:p14="http://schemas.microsoft.com/office/powerpoint/2010/main" val="775447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E6260-3B2D-FEB0-FE60-B5BA845393AA}"/>
              </a:ext>
            </a:extLst>
          </p:cNvPr>
          <p:cNvSpPr>
            <a:spLocks noGrp="1"/>
          </p:cNvSpPr>
          <p:nvPr>
            <p:ph type="title"/>
          </p:nvPr>
        </p:nvSpPr>
        <p:spPr/>
        <p:txBody>
          <a:bodyPr/>
          <a:lstStyle/>
          <a:p>
            <a:r>
              <a:rPr lang="en-US" dirty="0">
                <a:ea typeface="+mj-lt"/>
                <a:cs typeface="+mj-lt"/>
              </a:rPr>
              <a:t>Calling a Conversion Constructor</a:t>
            </a:r>
            <a:endParaRPr lang="en-US" dirty="0"/>
          </a:p>
        </p:txBody>
      </p:sp>
      <p:sp>
        <p:nvSpPr>
          <p:cNvPr id="3" name="Content Placeholder 2">
            <a:extLst>
              <a:ext uri="{FF2B5EF4-FFF2-40B4-BE49-F238E27FC236}">
                <a16:creationId xmlns:a16="http://schemas.microsoft.com/office/drawing/2014/main" id="{1FCAA793-4019-C2E2-89BD-4721F9F162D5}"/>
              </a:ext>
            </a:extLst>
          </p:cNvPr>
          <p:cNvSpPr>
            <a:spLocks noGrp="1"/>
          </p:cNvSpPr>
          <p:nvPr>
            <p:ph idx="1"/>
          </p:nvPr>
        </p:nvSpPr>
        <p:spPr/>
        <p:txBody>
          <a:bodyPr>
            <a:normAutofit fontScale="85000" lnSpcReduction="20000"/>
          </a:bodyPr>
          <a:lstStyle/>
          <a:p>
            <a:r>
              <a:rPr lang="en-US" dirty="0">
                <a:ea typeface="+mn-lt"/>
                <a:cs typeface="+mn-lt"/>
              </a:rPr>
              <a:t>Conversion constructors have already been used in several examples; for example, in the Euro class. The compiler uses them to perform implicit and explicit type conversion.</a:t>
            </a:r>
          </a:p>
          <a:p>
            <a:pPr>
              <a:buSzPct val="114999"/>
            </a:pPr>
            <a:endParaRPr lang="en-US" dirty="0"/>
          </a:p>
          <a:p>
            <a:pPr>
              <a:buSzPct val="114999"/>
            </a:pPr>
            <a:endParaRPr lang="en-US" dirty="0"/>
          </a:p>
          <a:p>
            <a:pPr>
              <a:buSzPct val="114999"/>
            </a:pPr>
            <a:endParaRPr lang="en-US" dirty="0">
              <a:ea typeface="+mn-lt"/>
              <a:cs typeface="+mn-lt"/>
            </a:endParaRPr>
          </a:p>
          <a:p>
            <a:pPr>
              <a:buSzPct val="114999"/>
            </a:pPr>
            <a:endParaRPr lang="en-US" dirty="0">
              <a:ea typeface="+mn-lt"/>
              <a:cs typeface="+mn-lt"/>
            </a:endParaRPr>
          </a:p>
          <a:p>
            <a:pPr>
              <a:buSzPct val="114999"/>
            </a:pPr>
            <a:r>
              <a:rPr lang="en-US" dirty="0">
                <a:ea typeface="+mn-lt"/>
                <a:cs typeface="+mn-lt"/>
              </a:rPr>
              <a:t>The last statement initially causes a type mismatch. Addition is not defined for a euro and a double value. The compiler therefore activates the conversion constructor to create a temporary Euro type object from the double value. This object is then added to the value of the salary object.</a:t>
            </a:r>
            <a:endParaRPr lang="en-US" dirty="0"/>
          </a:p>
        </p:txBody>
      </p:sp>
      <p:pic>
        <p:nvPicPr>
          <p:cNvPr id="4" name="Picture 4" descr="Text&#10;&#10;Description automatically generated">
            <a:extLst>
              <a:ext uri="{FF2B5EF4-FFF2-40B4-BE49-F238E27FC236}">
                <a16:creationId xmlns:a16="http://schemas.microsoft.com/office/drawing/2014/main" id="{19758876-0BFE-23FC-D726-E881BC8E7A55}"/>
              </a:ext>
            </a:extLst>
          </p:cNvPr>
          <p:cNvPicPr>
            <a:picLocks noChangeAspect="1"/>
          </p:cNvPicPr>
          <p:nvPr/>
        </p:nvPicPr>
        <p:blipFill>
          <a:blip r:embed="rId2"/>
          <a:stretch>
            <a:fillRect/>
          </a:stretch>
        </p:blipFill>
        <p:spPr>
          <a:xfrm>
            <a:off x="1581129" y="3348336"/>
            <a:ext cx="7524103" cy="1370239"/>
          </a:xfrm>
          <a:prstGeom prst="rect">
            <a:avLst/>
          </a:prstGeom>
        </p:spPr>
      </p:pic>
    </p:spTree>
    <p:extLst>
      <p:ext uri="{BB962C8B-B14F-4D97-AF65-F5344CB8AC3E}">
        <p14:creationId xmlns:p14="http://schemas.microsoft.com/office/powerpoint/2010/main" val="1832004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5E7EF-66DA-9DAE-3204-436EC1EEDC01}"/>
              </a:ext>
            </a:extLst>
          </p:cNvPr>
          <p:cNvSpPr>
            <a:spLocks noGrp="1"/>
          </p:cNvSpPr>
          <p:nvPr>
            <p:ph type="title"/>
          </p:nvPr>
        </p:nvSpPr>
        <p:spPr/>
        <p:txBody>
          <a:bodyPr/>
          <a:lstStyle/>
          <a:p>
            <a:r>
              <a:rPr lang="en-US" dirty="0"/>
              <a:t>Conversion functions</a:t>
            </a:r>
          </a:p>
        </p:txBody>
      </p:sp>
      <p:sp>
        <p:nvSpPr>
          <p:cNvPr id="3" name="Content Placeholder 2">
            <a:extLst>
              <a:ext uri="{FF2B5EF4-FFF2-40B4-BE49-F238E27FC236}">
                <a16:creationId xmlns:a16="http://schemas.microsoft.com/office/drawing/2014/main" id="{BFE7BADB-FBFF-D7FA-238B-544E638A460A}"/>
              </a:ext>
            </a:extLst>
          </p:cNvPr>
          <p:cNvSpPr>
            <a:spLocks noGrp="1"/>
          </p:cNvSpPr>
          <p:nvPr>
            <p:ph idx="1"/>
          </p:nvPr>
        </p:nvSpPr>
        <p:spPr/>
        <p:txBody>
          <a:bodyPr/>
          <a:lstStyle/>
          <a:p>
            <a:r>
              <a:rPr lang="en-US" dirty="0">
                <a:ea typeface="+mn-lt"/>
                <a:cs typeface="+mn-lt"/>
              </a:rPr>
              <a:t>If you need to convert an object of the current class to another type, you must define a conversion function to do so. This is an operator function that defines how conversion is performed. Conversion functions are also automatically used by the compiler to perform implicit and explicit type conversion.</a:t>
            </a:r>
            <a:endParaRPr lang="en-US" dirty="0"/>
          </a:p>
        </p:txBody>
      </p:sp>
    </p:spTree>
    <p:extLst>
      <p:ext uri="{BB962C8B-B14F-4D97-AF65-F5344CB8AC3E}">
        <p14:creationId xmlns:p14="http://schemas.microsoft.com/office/powerpoint/2010/main" val="1032699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FF15F-88D8-0DDB-480B-8671B65EC35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C6DC85F-2EC2-3C80-4050-5E26B48C0615}"/>
              </a:ext>
            </a:extLst>
          </p:cNvPr>
          <p:cNvSpPr>
            <a:spLocks noGrp="1"/>
          </p:cNvSpPr>
          <p:nvPr>
            <p:ph idx="1"/>
          </p:nvPr>
        </p:nvSpPr>
        <p:spPr/>
        <p:txBody>
          <a:bodyPr/>
          <a:lstStyle/>
          <a:p>
            <a:r>
              <a:rPr lang="en-US" dirty="0">
                <a:ea typeface="+mn-lt"/>
                <a:cs typeface="+mn-lt"/>
              </a:rPr>
              <a:t>https://www.youtube.com/watch?v=zRZLwzoQ1Fo</a:t>
            </a:r>
            <a:endParaRPr lang="en-US"/>
          </a:p>
        </p:txBody>
      </p:sp>
    </p:spTree>
    <p:extLst>
      <p:ext uri="{BB962C8B-B14F-4D97-AF65-F5344CB8AC3E}">
        <p14:creationId xmlns:p14="http://schemas.microsoft.com/office/powerpoint/2010/main" val="2688347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87EA6-2F6C-AEE2-1A3F-EB49EE04E423}"/>
              </a:ext>
            </a:extLst>
          </p:cNvPr>
          <p:cNvSpPr>
            <a:spLocks noGrp="1"/>
          </p:cNvSpPr>
          <p:nvPr>
            <p:ph type="title"/>
          </p:nvPr>
        </p:nvSpPr>
        <p:spPr/>
        <p:txBody>
          <a:bodyPr>
            <a:normAutofit fontScale="90000"/>
          </a:bodyPr>
          <a:lstStyle/>
          <a:p>
            <a:r>
              <a:rPr lang="en-US" dirty="0"/>
              <a:t>What is the difference between class and struct?</a:t>
            </a:r>
          </a:p>
        </p:txBody>
      </p:sp>
      <p:sp>
        <p:nvSpPr>
          <p:cNvPr id="3" name="Content Placeholder 2">
            <a:extLst>
              <a:ext uri="{FF2B5EF4-FFF2-40B4-BE49-F238E27FC236}">
                <a16:creationId xmlns:a16="http://schemas.microsoft.com/office/drawing/2014/main" id="{7C2898E3-3E14-7E08-892E-4A8614BF53BA}"/>
              </a:ext>
            </a:extLst>
          </p:cNvPr>
          <p:cNvSpPr>
            <a:spLocks noGrp="1"/>
          </p:cNvSpPr>
          <p:nvPr>
            <p:ph idx="1"/>
          </p:nvPr>
        </p:nvSpPr>
        <p:spPr/>
        <p:txBody>
          <a:bodyPr/>
          <a:lstStyle/>
          <a:p>
            <a:r>
              <a:rPr lang="en-US" dirty="0"/>
              <a:t>Everything we do in a struct is public on default</a:t>
            </a:r>
          </a:p>
          <a:p>
            <a:pPr>
              <a:buSzPct val="114999"/>
            </a:pPr>
            <a:r>
              <a:rPr lang="en-US" dirty="0"/>
              <a:t>Everything we do in a class is private on default</a:t>
            </a:r>
          </a:p>
          <a:p>
            <a:pPr>
              <a:buSzPct val="114999"/>
            </a:pPr>
            <a:r>
              <a:rPr lang="en-US" dirty="0"/>
              <a:t>Examples...</a:t>
            </a:r>
          </a:p>
        </p:txBody>
      </p:sp>
    </p:spTree>
    <p:extLst>
      <p:ext uri="{BB962C8B-B14F-4D97-AF65-F5344CB8AC3E}">
        <p14:creationId xmlns:p14="http://schemas.microsoft.com/office/powerpoint/2010/main" val="1995817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89212-9154-116D-E353-8E6E4F5F8D6E}"/>
              </a:ext>
            </a:extLst>
          </p:cNvPr>
          <p:cNvSpPr>
            <a:spLocks noGrp="1"/>
          </p:cNvSpPr>
          <p:nvPr>
            <p:ph type="title"/>
          </p:nvPr>
        </p:nvSpPr>
        <p:spPr/>
        <p:txBody>
          <a:bodyPr/>
          <a:lstStyle/>
          <a:p>
            <a:r>
              <a:rPr lang="en-US" dirty="0"/>
              <a:t>Dynamic memory allocation</a:t>
            </a:r>
          </a:p>
        </p:txBody>
      </p:sp>
      <p:sp>
        <p:nvSpPr>
          <p:cNvPr id="3" name="Content Placeholder 2">
            <a:extLst>
              <a:ext uri="{FF2B5EF4-FFF2-40B4-BE49-F238E27FC236}">
                <a16:creationId xmlns:a16="http://schemas.microsoft.com/office/drawing/2014/main" id="{01F2076A-F4F5-5153-C474-6D9C4DED1206}"/>
              </a:ext>
            </a:extLst>
          </p:cNvPr>
          <p:cNvSpPr>
            <a:spLocks noGrp="1"/>
          </p:cNvSpPr>
          <p:nvPr>
            <p:ph idx="1"/>
          </p:nvPr>
        </p:nvSpPr>
        <p:spPr/>
        <p:txBody>
          <a:bodyPr/>
          <a:lstStyle/>
          <a:p>
            <a:r>
              <a:rPr lang="en-US" dirty="0">
                <a:ea typeface="+mn-lt"/>
                <a:cs typeface="+mn-lt"/>
              </a:rPr>
              <a:t>https://www.youtube.com/watch?v=wopESdEVJs4</a:t>
            </a:r>
            <a:endParaRPr lang="en-US"/>
          </a:p>
        </p:txBody>
      </p:sp>
    </p:spTree>
    <p:extLst>
      <p:ext uri="{BB962C8B-B14F-4D97-AF65-F5344CB8AC3E}">
        <p14:creationId xmlns:p14="http://schemas.microsoft.com/office/powerpoint/2010/main" val="155750627"/>
      </p:ext>
    </p:extLst>
  </p:cSld>
  <p:clrMapOvr>
    <a:masterClrMapping/>
  </p:clrMapOvr>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2</vt:i4>
      </vt:variant>
      <vt:variant>
        <vt:lpstr>Slide Titles</vt:lpstr>
      </vt:variant>
      <vt:variant>
        <vt:i4>9</vt:i4>
      </vt:variant>
    </vt:vector>
  </HeadingPairs>
  <TitlesOfParts>
    <vt:vector size="11" baseType="lpstr">
      <vt:lpstr>office theme</vt:lpstr>
      <vt:lpstr>Organic</vt:lpstr>
      <vt:lpstr>A Complete Guide to Programming in C++</vt:lpstr>
      <vt:lpstr>Type Conversion for Classes</vt:lpstr>
      <vt:lpstr>Possible Type Conversions</vt:lpstr>
      <vt:lpstr>Conversion Constructors</vt:lpstr>
      <vt:lpstr>Calling a Conversion Constructor</vt:lpstr>
      <vt:lpstr>Conversion functions</vt:lpstr>
      <vt:lpstr>PowerPoint Presentation</vt:lpstr>
      <vt:lpstr>What is the difference between class and struct?</vt:lpstr>
      <vt:lpstr>Dynamic memory allocation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55</cp:revision>
  <dcterms:created xsi:type="dcterms:W3CDTF">2023-04-18T21:07:56Z</dcterms:created>
  <dcterms:modified xsi:type="dcterms:W3CDTF">2023-04-18T22:58:43Z</dcterms:modified>
</cp:coreProperties>
</file>