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26" r:id="rId2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C8DB6-EB32-40B7-96A9-9C66421AA0A4}" v="59" dt="2023-04-21T21:08:25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loz, Patrik" userId="S::patrikboloz@nmhu.edu::4a5f27e5-970c-49cb-a96d-452ff94b951a" providerId="AD" clId="Web-{71BC8DB6-EB32-40B7-96A9-9C66421AA0A4}"/>
    <pc:docChg chg="addSld delSld modSld addMainMaster">
      <pc:chgData name="Boloz, Patrik" userId="S::patrikboloz@nmhu.edu::4a5f27e5-970c-49cb-a96d-452ff94b951a" providerId="AD" clId="Web-{71BC8DB6-EB32-40B7-96A9-9C66421AA0A4}" dt="2023-04-21T21:08:25.348" v="57" actId="20577"/>
      <pc:docMkLst>
        <pc:docMk/>
      </pc:docMkLst>
      <pc:sldChg chg="del">
        <pc:chgData name="Boloz, Patrik" userId="S::patrikboloz@nmhu.edu::4a5f27e5-970c-49cb-a96d-452ff94b951a" providerId="AD" clId="Web-{71BC8DB6-EB32-40B7-96A9-9C66421AA0A4}" dt="2023-04-21T20:59:34.663" v="1"/>
        <pc:sldMkLst>
          <pc:docMk/>
          <pc:sldMk cId="109857222" sldId="256"/>
        </pc:sldMkLst>
      </pc:sldChg>
      <pc:sldChg chg="modSp add">
        <pc:chgData name="Boloz, Patrik" userId="S::patrikboloz@nmhu.edu::4a5f27e5-970c-49cb-a96d-452ff94b951a" providerId="AD" clId="Web-{71BC8DB6-EB32-40B7-96A9-9C66421AA0A4}" dt="2023-04-21T21:07:45.300" v="10" actId="20577"/>
        <pc:sldMkLst>
          <pc:docMk/>
          <pc:sldMk cId="3012634194" sldId="257"/>
        </pc:sldMkLst>
        <pc:spChg chg="mod">
          <ac:chgData name="Boloz, Patrik" userId="S::patrikboloz@nmhu.edu::4a5f27e5-970c-49cb-a96d-452ff94b951a" providerId="AD" clId="Web-{71BC8DB6-EB32-40B7-96A9-9C66421AA0A4}" dt="2023-04-21T21:07:45.300" v="10" actId="20577"/>
          <ac:spMkLst>
            <pc:docMk/>
            <pc:sldMk cId="3012634194" sldId="257"/>
            <ac:spMk id="3" creationId="{92E6E773-21A1-3481-27E6-0CCBC9138C53}"/>
          </ac:spMkLst>
        </pc:spChg>
      </pc:sldChg>
      <pc:sldChg chg="modSp new">
        <pc:chgData name="Boloz, Patrik" userId="S::patrikboloz@nmhu.edu::4a5f27e5-970c-49cb-a96d-452ff94b951a" providerId="AD" clId="Web-{71BC8DB6-EB32-40B7-96A9-9C66421AA0A4}" dt="2023-04-21T21:08:17.785" v="50" actId="20577"/>
        <pc:sldMkLst>
          <pc:docMk/>
          <pc:sldMk cId="1875522958" sldId="258"/>
        </pc:sldMkLst>
        <pc:spChg chg="mod">
          <ac:chgData name="Boloz, Patrik" userId="S::patrikboloz@nmhu.edu::4a5f27e5-970c-49cb-a96d-452ff94b951a" providerId="AD" clId="Web-{71BC8DB6-EB32-40B7-96A9-9C66421AA0A4}" dt="2023-04-21T21:08:01.316" v="21" actId="20577"/>
          <ac:spMkLst>
            <pc:docMk/>
            <pc:sldMk cId="1875522958" sldId="258"/>
            <ac:spMk id="2" creationId="{6F69B140-AB9F-EB10-5D0F-2A3658711720}"/>
          </ac:spMkLst>
        </pc:spChg>
        <pc:spChg chg="mod">
          <ac:chgData name="Boloz, Patrik" userId="S::patrikboloz@nmhu.edu::4a5f27e5-970c-49cb-a96d-452ff94b951a" providerId="AD" clId="Web-{71BC8DB6-EB32-40B7-96A9-9C66421AA0A4}" dt="2023-04-21T21:08:17.785" v="50" actId="20577"/>
          <ac:spMkLst>
            <pc:docMk/>
            <pc:sldMk cId="1875522958" sldId="258"/>
            <ac:spMk id="3" creationId="{587475C2-B03A-A975-5F24-F536E4699E98}"/>
          </ac:spMkLst>
        </pc:spChg>
      </pc:sldChg>
      <pc:sldChg chg="modSp new">
        <pc:chgData name="Boloz, Patrik" userId="S::patrikboloz@nmhu.edu::4a5f27e5-970c-49cb-a96d-452ff94b951a" providerId="AD" clId="Web-{71BC8DB6-EB32-40B7-96A9-9C66421AA0A4}" dt="2023-04-21T21:08:25.348" v="57" actId="20577"/>
        <pc:sldMkLst>
          <pc:docMk/>
          <pc:sldMk cId="2309786747" sldId="259"/>
        </pc:sldMkLst>
        <pc:spChg chg="mod">
          <ac:chgData name="Boloz, Patrik" userId="S::patrikboloz@nmhu.edu::4a5f27e5-970c-49cb-a96d-452ff94b951a" providerId="AD" clId="Web-{71BC8DB6-EB32-40B7-96A9-9C66421AA0A4}" dt="2023-04-21T21:08:25.348" v="57" actId="20577"/>
          <ac:spMkLst>
            <pc:docMk/>
            <pc:sldMk cId="2309786747" sldId="259"/>
            <ac:spMk id="2" creationId="{B2DB8B62-7383-D7E8-A35B-F4A2A2617C6E}"/>
          </ac:spMkLst>
        </pc:spChg>
      </pc:sldChg>
      <pc:sldMasterChg chg="add addSldLayout">
        <pc:chgData name="Boloz, Patrik" userId="S::patrikboloz@nmhu.edu::4a5f27e5-970c-49cb-a96d-452ff94b951a" providerId="AD" clId="Web-{71BC8DB6-EB32-40B7-96A9-9C66421AA0A4}" dt="2023-04-21T20:59:28.694" v="0"/>
        <pc:sldMasterMkLst>
          <pc:docMk/>
          <pc:sldMasterMk cId="633399576" sldId="2147483826"/>
        </pc:sldMasterMkLst>
        <pc:sldLayoutChg chg="add">
          <pc:chgData name="Boloz, Patrik" userId="S::patrikboloz@nmhu.edu::4a5f27e5-970c-49cb-a96d-452ff94b951a" providerId="AD" clId="Web-{71BC8DB6-EB32-40B7-96A9-9C66421AA0A4}" dt="2023-04-21T20:59:28.694" v="0"/>
          <pc:sldLayoutMkLst>
            <pc:docMk/>
            <pc:sldMasterMk cId="633399576" sldId="2147483826"/>
            <pc:sldLayoutMk cId="1212535830" sldId="2147483827"/>
          </pc:sldLayoutMkLst>
        </pc:sldLayoutChg>
        <pc:sldLayoutChg chg="add">
          <pc:chgData name="Boloz, Patrik" userId="S::patrikboloz@nmhu.edu::4a5f27e5-970c-49cb-a96d-452ff94b951a" providerId="AD" clId="Web-{71BC8DB6-EB32-40B7-96A9-9C66421AA0A4}" dt="2023-04-21T20:59:28.694" v="0"/>
          <pc:sldLayoutMkLst>
            <pc:docMk/>
            <pc:sldMasterMk cId="633399576" sldId="2147483826"/>
            <pc:sldLayoutMk cId="3328744135" sldId="2147483828"/>
          </pc:sldLayoutMkLst>
        </pc:sldLayoutChg>
        <pc:sldLayoutChg chg="add">
          <pc:chgData name="Boloz, Patrik" userId="S::patrikboloz@nmhu.edu::4a5f27e5-970c-49cb-a96d-452ff94b951a" providerId="AD" clId="Web-{71BC8DB6-EB32-40B7-96A9-9C66421AA0A4}" dt="2023-04-21T20:59:28.694" v="0"/>
          <pc:sldLayoutMkLst>
            <pc:docMk/>
            <pc:sldMasterMk cId="633399576" sldId="2147483826"/>
            <pc:sldLayoutMk cId="1802095769" sldId="2147483829"/>
          </pc:sldLayoutMkLst>
        </pc:sldLayoutChg>
        <pc:sldLayoutChg chg="add">
          <pc:chgData name="Boloz, Patrik" userId="S::patrikboloz@nmhu.edu::4a5f27e5-970c-49cb-a96d-452ff94b951a" providerId="AD" clId="Web-{71BC8DB6-EB32-40B7-96A9-9C66421AA0A4}" dt="2023-04-21T20:59:28.694" v="0"/>
          <pc:sldLayoutMkLst>
            <pc:docMk/>
            <pc:sldMasterMk cId="633399576" sldId="2147483826"/>
            <pc:sldLayoutMk cId="475026381" sldId="2147483830"/>
          </pc:sldLayoutMkLst>
        </pc:sldLayoutChg>
        <pc:sldLayoutChg chg="add">
          <pc:chgData name="Boloz, Patrik" userId="S::patrikboloz@nmhu.edu::4a5f27e5-970c-49cb-a96d-452ff94b951a" providerId="AD" clId="Web-{71BC8DB6-EB32-40B7-96A9-9C66421AA0A4}" dt="2023-04-21T20:59:28.694" v="0"/>
          <pc:sldLayoutMkLst>
            <pc:docMk/>
            <pc:sldMasterMk cId="633399576" sldId="2147483826"/>
            <pc:sldLayoutMk cId="3610200311" sldId="2147483831"/>
          </pc:sldLayoutMkLst>
        </pc:sldLayoutChg>
        <pc:sldLayoutChg chg="add">
          <pc:chgData name="Boloz, Patrik" userId="S::patrikboloz@nmhu.edu::4a5f27e5-970c-49cb-a96d-452ff94b951a" providerId="AD" clId="Web-{71BC8DB6-EB32-40B7-96A9-9C66421AA0A4}" dt="2023-04-21T20:59:28.694" v="0"/>
          <pc:sldLayoutMkLst>
            <pc:docMk/>
            <pc:sldMasterMk cId="633399576" sldId="2147483826"/>
            <pc:sldLayoutMk cId="1842171799" sldId="2147483832"/>
          </pc:sldLayoutMkLst>
        </pc:sldLayoutChg>
        <pc:sldLayoutChg chg="add">
          <pc:chgData name="Boloz, Patrik" userId="S::patrikboloz@nmhu.edu::4a5f27e5-970c-49cb-a96d-452ff94b951a" providerId="AD" clId="Web-{71BC8DB6-EB32-40B7-96A9-9C66421AA0A4}" dt="2023-04-21T20:59:28.694" v="0"/>
          <pc:sldLayoutMkLst>
            <pc:docMk/>
            <pc:sldMasterMk cId="633399576" sldId="2147483826"/>
            <pc:sldLayoutMk cId="3452238516" sldId="2147483833"/>
          </pc:sldLayoutMkLst>
        </pc:sldLayoutChg>
        <pc:sldLayoutChg chg="add">
          <pc:chgData name="Boloz, Patrik" userId="S::patrikboloz@nmhu.edu::4a5f27e5-970c-49cb-a96d-452ff94b951a" providerId="AD" clId="Web-{71BC8DB6-EB32-40B7-96A9-9C66421AA0A4}" dt="2023-04-21T20:59:28.694" v="0"/>
          <pc:sldLayoutMkLst>
            <pc:docMk/>
            <pc:sldMasterMk cId="633399576" sldId="2147483826"/>
            <pc:sldLayoutMk cId="2504461105" sldId="2147483834"/>
          </pc:sldLayoutMkLst>
        </pc:sldLayoutChg>
        <pc:sldLayoutChg chg="add">
          <pc:chgData name="Boloz, Patrik" userId="S::patrikboloz@nmhu.edu::4a5f27e5-970c-49cb-a96d-452ff94b951a" providerId="AD" clId="Web-{71BC8DB6-EB32-40B7-96A9-9C66421AA0A4}" dt="2023-04-21T20:59:28.694" v="0"/>
          <pc:sldLayoutMkLst>
            <pc:docMk/>
            <pc:sldMasterMk cId="633399576" sldId="2147483826"/>
            <pc:sldLayoutMk cId="2488488986" sldId="2147483835"/>
          </pc:sldLayoutMkLst>
        </pc:sldLayoutChg>
        <pc:sldLayoutChg chg="add">
          <pc:chgData name="Boloz, Patrik" userId="S::patrikboloz@nmhu.edu::4a5f27e5-970c-49cb-a96d-452ff94b951a" providerId="AD" clId="Web-{71BC8DB6-EB32-40B7-96A9-9C66421AA0A4}" dt="2023-04-21T20:59:28.694" v="0"/>
          <pc:sldLayoutMkLst>
            <pc:docMk/>
            <pc:sldMasterMk cId="633399576" sldId="2147483826"/>
            <pc:sldLayoutMk cId="4043903877" sldId="2147483836"/>
          </pc:sldLayoutMkLst>
        </pc:sldLayoutChg>
        <pc:sldLayoutChg chg="add">
          <pc:chgData name="Boloz, Patrik" userId="S::patrikboloz@nmhu.edu::4a5f27e5-970c-49cb-a96d-452ff94b951a" providerId="AD" clId="Web-{71BC8DB6-EB32-40B7-96A9-9C66421AA0A4}" dt="2023-04-21T20:59:28.694" v="0"/>
          <pc:sldLayoutMkLst>
            <pc:docMk/>
            <pc:sldMasterMk cId="633399576" sldId="2147483826"/>
            <pc:sldLayoutMk cId="1734817181" sldId="2147483837"/>
          </pc:sldLayoutMkLst>
        </pc:sldLayoutChg>
        <pc:sldLayoutChg chg="add">
          <pc:chgData name="Boloz, Patrik" userId="S::patrikboloz@nmhu.edu::4a5f27e5-970c-49cb-a96d-452ff94b951a" providerId="AD" clId="Web-{71BC8DB6-EB32-40B7-96A9-9C66421AA0A4}" dt="2023-04-21T20:59:28.694" v="0"/>
          <pc:sldLayoutMkLst>
            <pc:docMk/>
            <pc:sldMasterMk cId="633399576" sldId="2147483826"/>
            <pc:sldLayoutMk cId="816986626" sldId="2147483838"/>
          </pc:sldLayoutMkLst>
        </pc:sldLayoutChg>
        <pc:sldLayoutChg chg="add">
          <pc:chgData name="Boloz, Patrik" userId="S::patrikboloz@nmhu.edu::4a5f27e5-970c-49cb-a96d-452ff94b951a" providerId="AD" clId="Web-{71BC8DB6-EB32-40B7-96A9-9C66421AA0A4}" dt="2023-04-21T20:59:28.694" v="0"/>
          <pc:sldLayoutMkLst>
            <pc:docMk/>
            <pc:sldMasterMk cId="633399576" sldId="2147483826"/>
            <pc:sldLayoutMk cId="2117989829" sldId="2147483839"/>
          </pc:sldLayoutMkLst>
        </pc:sldLayoutChg>
        <pc:sldLayoutChg chg="add">
          <pc:chgData name="Boloz, Patrik" userId="S::patrikboloz@nmhu.edu::4a5f27e5-970c-49cb-a96d-452ff94b951a" providerId="AD" clId="Web-{71BC8DB6-EB32-40B7-96A9-9C66421AA0A4}" dt="2023-04-21T20:59:28.694" v="0"/>
          <pc:sldLayoutMkLst>
            <pc:docMk/>
            <pc:sldMasterMk cId="633399576" sldId="2147483826"/>
            <pc:sldLayoutMk cId="428722240" sldId="2147483840"/>
          </pc:sldLayoutMkLst>
        </pc:sldLayoutChg>
        <pc:sldLayoutChg chg="add">
          <pc:chgData name="Boloz, Patrik" userId="S::patrikboloz@nmhu.edu::4a5f27e5-970c-49cb-a96d-452ff94b951a" providerId="AD" clId="Web-{71BC8DB6-EB32-40B7-96A9-9C66421AA0A4}" dt="2023-04-21T20:59:28.694" v="0"/>
          <pc:sldLayoutMkLst>
            <pc:docMk/>
            <pc:sldMasterMk cId="633399576" sldId="2147483826"/>
            <pc:sldLayoutMk cId="3393680961" sldId="2147483841"/>
          </pc:sldLayoutMkLst>
        </pc:sldLayoutChg>
        <pc:sldLayoutChg chg="add">
          <pc:chgData name="Boloz, Patrik" userId="S::patrikboloz@nmhu.edu::4a5f27e5-970c-49cb-a96d-452ff94b951a" providerId="AD" clId="Web-{71BC8DB6-EB32-40B7-96A9-9C66421AA0A4}" dt="2023-04-21T20:59:28.694" v="0"/>
          <pc:sldLayoutMkLst>
            <pc:docMk/>
            <pc:sldMasterMk cId="633399576" sldId="2147483826"/>
            <pc:sldLayoutMk cId="3688392229" sldId="2147483842"/>
          </pc:sldLayoutMkLst>
        </pc:sldLayoutChg>
        <pc:sldLayoutChg chg="add">
          <pc:chgData name="Boloz, Patrik" userId="S::patrikboloz@nmhu.edu::4a5f27e5-970c-49cb-a96d-452ff94b951a" providerId="AD" clId="Web-{71BC8DB6-EB32-40B7-96A9-9C66421AA0A4}" dt="2023-04-21T20:59:28.694" v="0"/>
          <pc:sldLayoutMkLst>
            <pc:docMk/>
            <pc:sldMasterMk cId="633399576" sldId="2147483826"/>
            <pc:sldLayoutMk cId="2742242551" sldId="214748384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35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4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95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26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00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171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38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6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88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03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17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986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89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2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809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3922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24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9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95F37B-3C86-AF35-1133-987FB6DF5D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b="25000"/>
          <a:stretch/>
        </p:blipFill>
        <p:spPr>
          <a:xfrm>
            <a:off x="6266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E2039B-69BD-482A-841A-9C5206D96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4">
              <a:alphaModFix amt="83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8010C1-DC06-49C2-A879-22A5A94F4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29FEA8-B524-492D-9E1B-D7CF0D1C1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1DAE2262-A71A-4945-B478-4B69E5AD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C24B543-E1AE-4733-8F56-EF42C6766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18">
              <a:extLst>
                <a:ext uri="{FF2B5EF4-FFF2-40B4-BE49-F238E27FC236}">
                  <a16:creationId xmlns:a16="http://schemas.microsoft.com/office/drawing/2014/main" id="{16CD6DAB-F615-4B33-AF13-B2FCBBFD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444E18-A41E-4745-94A0-9F7B6E45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0A426D-4EB0-C465-31C6-DB02D00FA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latin typeface="Garamond"/>
              </a:rPr>
              <a:t>A Complete Guide to Programming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6E773-21A1-3481-27E6-0CCBC913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>
                <a:latin typeface="Garamond"/>
              </a:rPr>
              <a:t>Chapter 23 – </a:t>
            </a:r>
            <a:r>
              <a:rPr lang="en-US" dirty="0">
                <a:ea typeface="+mn-lt"/>
                <a:cs typeface="+mn-lt"/>
              </a:rPr>
              <a:t>Inheritance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2F8AFE-17D5-4D84-BEE2-F0CAE81E6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3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B140-AB9F-EB10-5D0F-2A365871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things first: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475C2-B03A-A975-5F24-F536E469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8B62-7383-D7E8-A35B-F4A2A261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Friend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2D25-FEFA-FF90-466B-ABCD83A4E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867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Organic</vt:lpstr>
      <vt:lpstr>A Complete Guide to Programming in C++</vt:lpstr>
      <vt:lpstr>First things first:</vt:lpstr>
      <vt:lpstr>Friend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</cp:revision>
  <dcterms:created xsi:type="dcterms:W3CDTF">2023-04-21T20:59:15Z</dcterms:created>
  <dcterms:modified xsi:type="dcterms:W3CDTF">2023-04-21T21:08:26Z</dcterms:modified>
</cp:coreProperties>
</file>