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826" r:id="rId2"/>
  </p:sldMasterIdLst>
  <p:sldIdLst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34F8E1B-7EEA-46B6-8CEF-8EA1F651199A}" v="24" dt="2023-04-28T20:49:11.7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1.xml"/><Relationship Id="rId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oloz, Patrik" userId="S::patrikboloz@nmhu.edu::4a5f27e5-970c-49cb-a96d-452ff94b951a" providerId="AD" clId="Web-{A34F8E1B-7EEA-46B6-8CEF-8EA1F651199A}"/>
    <pc:docChg chg="addSld delSld modSld addMainMaster">
      <pc:chgData name="Boloz, Patrik" userId="S::patrikboloz@nmhu.edu::4a5f27e5-970c-49cb-a96d-452ff94b951a" providerId="AD" clId="Web-{A34F8E1B-7EEA-46B6-8CEF-8EA1F651199A}" dt="2023-04-28T20:49:11.329" v="22" actId="20577"/>
      <pc:docMkLst>
        <pc:docMk/>
      </pc:docMkLst>
      <pc:sldChg chg="del">
        <pc:chgData name="Boloz, Patrik" userId="S::patrikboloz@nmhu.edu::4a5f27e5-970c-49cb-a96d-452ff94b951a" providerId="AD" clId="Web-{A34F8E1B-7EEA-46B6-8CEF-8EA1F651199A}" dt="2023-04-28T20:48:26.046" v="1"/>
        <pc:sldMkLst>
          <pc:docMk/>
          <pc:sldMk cId="109857222" sldId="256"/>
        </pc:sldMkLst>
      </pc:sldChg>
      <pc:sldChg chg="modSp add">
        <pc:chgData name="Boloz, Patrik" userId="S::patrikboloz@nmhu.edu::4a5f27e5-970c-49cb-a96d-452ff94b951a" providerId="AD" clId="Web-{A34F8E1B-7EEA-46B6-8CEF-8EA1F651199A}" dt="2023-04-28T20:49:11.329" v="22" actId="20577"/>
        <pc:sldMkLst>
          <pc:docMk/>
          <pc:sldMk cId="866281058" sldId="257"/>
        </pc:sldMkLst>
        <pc:spChg chg="mod">
          <ac:chgData name="Boloz, Patrik" userId="S::patrikboloz@nmhu.edu::4a5f27e5-970c-49cb-a96d-452ff94b951a" providerId="AD" clId="Web-{A34F8E1B-7EEA-46B6-8CEF-8EA1F651199A}" dt="2023-04-28T20:49:11.329" v="22" actId="20577"/>
          <ac:spMkLst>
            <pc:docMk/>
            <pc:sldMk cId="866281058" sldId="257"/>
            <ac:spMk id="3" creationId="{92E6E773-21A1-3481-27E6-0CCBC9138C53}"/>
          </ac:spMkLst>
        </pc:spChg>
      </pc:sldChg>
      <pc:sldMasterChg chg="add addSldLayout">
        <pc:chgData name="Boloz, Patrik" userId="S::patrikboloz@nmhu.edu::4a5f27e5-970c-49cb-a96d-452ff94b951a" providerId="AD" clId="Web-{A34F8E1B-7EEA-46B6-8CEF-8EA1F651199A}" dt="2023-04-28T20:48:18.109" v="0"/>
        <pc:sldMasterMkLst>
          <pc:docMk/>
          <pc:sldMasterMk cId="633399576" sldId="2147483826"/>
        </pc:sldMasterMkLst>
        <pc:sldLayoutChg chg="add">
          <pc:chgData name="Boloz, Patrik" userId="S::patrikboloz@nmhu.edu::4a5f27e5-970c-49cb-a96d-452ff94b951a" providerId="AD" clId="Web-{A34F8E1B-7EEA-46B6-8CEF-8EA1F651199A}" dt="2023-04-28T20:48:18.109" v="0"/>
          <pc:sldLayoutMkLst>
            <pc:docMk/>
            <pc:sldMasterMk cId="633399576" sldId="2147483826"/>
            <pc:sldLayoutMk cId="1212535830" sldId="2147483827"/>
          </pc:sldLayoutMkLst>
        </pc:sldLayoutChg>
        <pc:sldLayoutChg chg="add">
          <pc:chgData name="Boloz, Patrik" userId="S::patrikboloz@nmhu.edu::4a5f27e5-970c-49cb-a96d-452ff94b951a" providerId="AD" clId="Web-{A34F8E1B-7EEA-46B6-8CEF-8EA1F651199A}" dt="2023-04-28T20:48:18.109" v="0"/>
          <pc:sldLayoutMkLst>
            <pc:docMk/>
            <pc:sldMasterMk cId="633399576" sldId="2147483826"/>
            <pc:sldLayoutMk cId="3328744135" sldId="2147483828"/>
          </pc:sldLayoutMkLst>
        </pc:sldLayoutChg>
        <pc:sldLayoutChg chg="add">
          <pc:chgData name="Boloz, Patrik" userId="S::patrikboloz@nmhu.edu::4a5f27e5-970c-49cb-a96d-452ff94b951a" providerId="AD" clId="Web-{A34F8E1B-7EEA-46B6-8CEF-8EA1F651199A}" dt="2023-04-28T20:48:18.109" v="0"/>
          <pc:sldLayoutMkLst>
            <pc:docMk/>
            <pc:sldMasterMk cId="633399576" sldId="2147483826"/>
            <pc:sldLayoutMk cId="1802095769" sldId="2147483829"/>
          </pc:sldLayoutMkLst>
        </pc:sldLayoutChg>
        <pc:sldLayoutChg chg="add">
          <pc:chgData name="Boloz, Patrik" userId="S::patrikboloz@nmhu.edu::4a5f27e5-970c-49cb-a96d-452ff94b951a" providerId="AD" clId="Web-{A34F8E1B-7EEA-46B6-8CEF-8EA1F651199A}" dt="2023-04-28T20:48:18.109" v="0"/>
          <pc:sldLayoutMkLst>
            <pc:docMk/>
            <pc:sldMasterMk cId="633399576" sldId="2147483826"/>
            <pc:sldLayoutMk cId="475026381" sldId="2147483830"/>
          </pc:sldLayoutMkLst>
        </pc:sldLayoutChg>
        <pc:sldLayoutChg chg="add">
          <pc:chgData name="Boloz, Patrik" userId="S::patrikboloz@nmhu.edu::4a5f27e5-970c-49cb-a96d-452ff94b951a" providerId="AD" clId="Web-{A34F8E1B-7EEA-46B6-8CEF-8EA1F651199A}" dt="2023-04-28T20:48:18.109" v="0"/>
          <pc:sldLayoutMkLst>
            <pc:docMk/>
            <pc:sldMasterMk cId="633399576" sldId="2147483826"/>
            <pc:sldLayoutMk cId="3610200311" sldId="2147483831"/>
          </pc:sldLayoutMkLst>
        </pc:sldLayoutChg>
        <pc:sldLayoutChg chg="add">
          <pc:chgData name="Boloz, Patrik" userId="S::patrikboloz@nmhu.edu::4a5f27e5-970c-49cb-a96d-452ff94b951a" providerId="AD" clId="Web-{A34F8E1B-7EEA-46B6-8CEF-8EA1F651199A}" dt="2023-04-28T20:48:18.109" v="0"/>
          <pc:sldLayoutMkLst>
            <pc:docMk/>
            <pc:sldMasterMk cId="633399576" sldId="2147483826"/>
            <pc:sldLayoutMk cId="1842171799" sldId="2147483832"/>
          </pc:sldLayoutMkLst>
        </pc:sldLayoutChg>
        <pc:sldLayoutChg chg="add">
          <pc:chgData name="Boloz, Patrik" userId="S::patrikboloz@nmhu.edu::4a5f27e5-970c-49cb-a96d-452ff94b951a" providerId="AD" clId="Web-{A34F8E1B-7EEA-46B6-8CEF-8EA1F651199A}" dt="2023-04-28T20:48:18.109" v="0"/>
          <pc:sldLayoutMkLst>
            <pc:docMk/>
            <pc:sldMasterMk cId="633399576" sldId="2147483826"/>
            <pc:sldLayoutMk cId="3452238516" sldId="2147483833"/>
          </pc:sldLayoutMkLst>
        </pc:sldLayoutChg>
        <pc:sldLayoutChg chg="add">
          <pc:chgData name="Boloz, Patrik" userId="S::patrikboloz@nmhu.edu::4a5f27e5-970c-49cb-a96d-452ff94b951a" providerId="AD" clId="Web-{A34F8E1B-7EEA-46B6-8CEF-8EA1F651199A}" dt="2023-04-28T20:48:18.109" v="0"/>
          <pc:sldLayoutMkLst>
            <pc:docMk/>
            <pc:sldMasterMk cId="633399576" sldId="2147483826"/>
            <pc:sldLayoutMk cId="2504461105" sldId="2147483834"/>
          </pc:sldLayoutMkLst>
        </pc:sldLayoutChg>
        <pc:sldLayoutChg chg="add">
          <pc:chgData name="Boloz, Patrik" userId="S::patrikboloz@nmhu.edu::4a5f27e5-970c-49cb-a96d-452ff94b951a" providerId="AD" clId="Web-{A34F8E1B-7EEA-46B6-8CEF-8EA1F651199A}" dt="2023-04-28T20:48:18.109" v="0"/>
          <pc:sldLayoutMkLst>
            <pc:docMk/>
            <pc:sldMasterMk cId="633399576" sldId="2147483826"/>
            <pc:sldLayoutMk cId="2488488986" sldId="2147483835"/>
          </pc:sldLayoutMkLst>
        </pc:sldLayoutChg>
        <pc:sldLayoutChg chg="add">
          <pc:chgData name="Boloz, Patrik" userId="S::patrikboloz@nmhu.edu::4a5f27e5-970c-49cb-a96d-452ff94b951a" providerId="AD" clId="Web-{A34F8E1B-7EEA-46B6-8CEF-8EA1F651199A}" dt="2023-04-28T20:48:18.109" v="0"/>
          <pc:sldLayoutMkLst>
            <pc:docMk/>
            <pc:sldMasterMk cId="633399576" sldId="2147483826"/>
            <pc:sldLayoutMk cId="4043903877" sldId="2147483836"/>
          </pc:sldLayoutMkLst>
        </pc:sldLayoutChg>
        <pc:sldLayoutChg chg="add">
          <pc:chgData name="Boloz, Patrik" userId="S::patrikboloz@nmhu.edu::4a5f27e5-970c-49cb-a96d-452ff94b951a" providerId="AD" clId="Web-{A34F8E1B-7EEA-46B6-8CEF-8EA1F651199A}" dt="2023-04-28T20:48:18.109" v="0"/>
          <pc:sldLayoutMkLst>
            <pc:docMk/>
            <pc:sldMasterMk cId="633399576" sldId="2147483826"/>
            <pc:sldLayoutMk cId="1734817181" sldId="2147483837"/>
          </pc:sldLayoutMkLst>
        </pc:sldLayoutChg>
        <pc:sldLayoutChg chg="add">
          <pc:chgData name="Boloz, Patrik" userId="S::patrikboloz@nmhu.edu::4a5f27e5-970c-49cb-a96d-452ff94b951a" providerId="AD" clId="Web-{A34F8E1B-7EEA-46B6-8CEF-8EA1F651199A}" dt="2023-04-28T20:48:18.109" v="0"/>
          <pc:sldLayoutMkLst>
            <pc:docMk/>
            <pc:sldMasterMk cId="633399576" sldId="2147483826"/>
            <pc:sldLayoutMk cId="816986626" sldId="2147483838"/>
          </pc:sldLayoutMkLst>
        </pc:sldLayoutChg>
        <pc:sldLayoutChg chg="add">
          <pc:chgData name="Boloz, Patrik" userId="S::patrikboloz@nmhu.edu::4a5f27e5-970c-49cb-a96d-452ff94b951a" providerId="AD" clId="Web-{A34F8E1B-7EEA-46B6-8CEF-8EA1F651199A}" dt="2023-04-28T20:48:18.109" v="0"/>
          <pc:sldLayoutMkLst>
            <pc:docMk/>
            <pc:sldMasterMk cId="633399576" sldId="2147483826"/>
            <pc:sldLayoutMk cId="2117989829" sldId="2147483839"/>
          </pc:sldLayoutMkLst>
        </pc:sldLayoutChg>
        <pc:sldLayoutChg chg="add">
          <pc:chgData name="Boloz, Patrik" userId="S::patrikboloz@nmhu.edu::4a5f27e5-970c-49cb-a96d-452ff94b951a" providerId="AD" clId="Web-{A34F8E1B-7EEA-46B6-8CEF-8EA1F651199A}" dt="2023-04-28T20:48:18.109" v="0"/>
          <pc:sldLayoutMkLst>
            <pc:docMk/>
            <pc:sldMasterMk cId="633399576" sldId="2147483826"/>
            <pc:sldLayoutMk cId="428722240" sldId="2147483840"/>
          </pc:sldLayoutMkLst>
        </pc:sldLayoutChg>
        <pc:sldLayoutChg chg="add">
          <pc:chgData name="Boloz, Patrik" userId="S::patrikboloz@nmhu.edu::4a5f27e5-970c-49cb-a96d-452ff94b951a" providerId="AD" clId="Web-{A34F8E1B-7EEA-46B6-8CEF-8EA1F651199A}" dt="2023-04-28T20:48:18.109" v="0"/>
          <pc:sldLayoutMkLst>
            <pc:docMk/>
            <pc:sldMasterMk cId="633399576" sldId="2147483826"/>
            <pc:sldLayoutMk cId="3393680961" sldId="2147483841"/>
          </pc:sldLayoutMkLst>
        </pc:sldLayoutChg>
        <pc:sldLayoutChg chg="add">
          <pc:chgData name="Boloz, Patrik" userId="S::patrikboloz@nmhu.edu::4a5f27e5-970c-49cb-a96d-452ff94b951a" providerId="AD" clId="Web-{A34F8E1B-7EEA-46B6-8CEF-8EA1F651199A}" dt="2023-04-28T20:48:18.109" v="0"/>
          <pc:sldLayoutMkLst>
            <pc:docMk/>
            <pc:sldMasterMk cId="633399576" sldId="2147483826"/>
            <pc:sldLayoutMk cId="3688392229" sldId="2147483842"/>
          </pc:sldLayoutMkLst>
        </pc:sldLayoutChg>
        <pc:sldLayoutChg chg="add">
          <pc:chgData name="Boloz, Patrik" userId="S::patrikboloz@nmhu.edu::4a5f27e5-970c-49cb-a96d-452ff94b951a" providerId="AD" clId="Web-{A34F8E1B-7EEA-46B6-8CEF-8EA1F651199A}" dt="2023-04-28T20:48:18.109" v="0"/>
          <pc:sldLayoutMkLst>
            <pc:docMk/>
            <pc:sldMasterMk cId="633399576" sldId="2147483826"/>
            <pc:sldLayoutMk cId="2742242551" sldId="2147483843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25358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4/28/2023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7441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20957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4/28/2023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0263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02003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21717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23851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4461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4889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90387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481718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698662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98982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72224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368096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839222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2242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399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7" r:id="rId1"/>
    <p:sldLayoutId id="2147483828" r:id="rId2"/>
    <p:sldLayoutId id="2147483829" r:id="rId3"/>
    <p:sldLayoutId id="2147483830" r:id="rId4"/>
    <p:sldLayoutId id="2147483831" r:id="rId5"/>
    <p:sldLayoutId id="2147483832" r:id="rId6"/>
    <p:sldLayoutId id="2147483833" r:id="rId7"/>
    <p:sldLayoutId id="2147483834" r:id="rId8"/>
    <p:sldLayoutId id="2147483835" r:id="rId9"/>
    <p:sldLayoutId id="2147483836" r:id="rId10"/>
    <p:sldLayoutId id="2147483837" r:id="rId11"/>
    <p:sldLayoutId id="2147483838" r:id="rId12"/>
    <p:sldLayoutId id="2147483839" r:id="rId13"/>
    <p:sldLayoutId id="2147483840" r:id="rId14"/>
    <p:sldLayoutId id="2147483841" r:id="rId15"/>
    <p:sldLayoutId id="2147483842" r:id="rId16"/>
    <p:sldLayoutId id="214748384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C95F37B-3C86-AF35-1133-987FB6DF5D2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prstClr val="white"/>
            </a:duotone>
          </a:blip>
          <a:srcRect b="25000"/>
          <a:stretch/>
        </p:blipFill>
        <p:spPr>
          <a:xfrm>
            <a:off x="6266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EE2039B-69BD-482A-841A-9C5206D96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02616" y="1411015"/>
            <a:ext cx="7808159" cy="4103960"/>
          </a:xfrm>
          <a:prstGeom prst="rect">
            <a:avLst/>
          </a:prstGeom>
          <a:blipFill dpi="0" rotWithShape="1">
            <a:blip r:embed="rId4">
              <a:alphaModFix amt="83000"/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tile tx="0" ty="0" sx="90000" sy="100000" flip="none" algn="ctr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18010C1-DC06-49C2-A879-22A5A94F46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28332" y="1540931"/>
            <a:ext cx="7543802" cy="3835401"/>
          </a:xfrm>
          <a:prstGeom prst="rect">
            <a:avLst/>
          </a:prstGeom>
          <a:noFill/>
          <a:ln w="15875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929FEA8-B524-492D-9E1B-D7CF0D1C1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23631"/>
            <a:ext cx="12231160" cy="659658"/>
            <a:chOff x="-16934" y="3123631"/>
            <a:chExt cx="12231160" cy="659658"/>
          </a:xfrm>
        </p:grpSpPr>
        <p:sp>
          <p:nvSpPr>
            <p:cNvPr id="15" name="Rounded Rectangle 16">
              <a:extLst>
                <a:ext uri="{FF2B5EF4-FFF2-40B4-BE49-F238E27FC236}">
                  <a16:creationId xmlns:a16="http://schemas.microsoft.com/office/drawing/2014/main" id="{1DAE2262-A71A-4945-B478-4B69E5AD2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430976" y="3123631"/>
              <a:ext cx="45720" cy="658368"/>
            </a:xfrm>
            <a:prstGeom prst="roundRect">
              <a:avLst>
                <a:gd name="adj" fmla="val 50000"/>
              </a:avLst>
            </a:prstGeom>
            <a:solidFill>
              <a:schemeClr val="tx2">
                <a:alpha val="55000"/>
              </a:schemeClr>
            </a:solidFill>
            <a:ln w="9525">
              <a:noFill/>
            </a:ln>
            <a:effectLst>
              <a:innerShdw blurRad="114300">
                <a:prstClr val="black">
                  <a:alpha val="48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3C24B543-E1AE-4733-8F56-EF42C6766E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5536"/>
              <a:ext cx="2478024" cy="612648"/>
            </a:xfrm>
            <a:prstGeom prst="rect">
              <a:avLst/>
            </a:prstGeom>
          </p:spPr>
        </p:pic>
        <p:sp>
          <p:nvSpPr>
            <p:cNvPr id="17" name="Rounded Rectangle 18">
              <a:extLst>
                <a:ext uri="{FF2B5EF4-FFF2-40B4-BE49-F238E27FC236}">
                  <a16:creationId xmlns:a16="http://schemas.microsoft.com/office/drawing/2014/main" id="{16CD6DAB-F615-4B33-AF13-B2FCBBFD1F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17803" y="3124921"/>
              <a:ext cx="45720" cy="658368"/>
            </a:xfrm>
            <a:prstGeom prst="roundRect">
              <a:avLst>
                <a:gd name="adj" fmla="val 50000"/>
              </a:avLst>
            </a:prstGeom>
            <a:solidFill>
              <a:schemeClr val="tx2">
                <a:alpha val="55000"/>
              </a:schemeClr>
            </a:solidFill>
            <a:ln w="9525">
              <a:noFill/>
            </a:ln>
            <a:effectLst>
              <a:innerShdw blurRad="114300">
                <a:prstClr val="black">
                  <a:alpha val="48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11444E18-A41E-4745-94A0-9F7B6E459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5536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F0A426D-4EB0-C465-31C6-DB02D00FA4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000">
                <a:latin typeface="Garamond"/>
              </a:rPr>
              <a:t>A Complete Guide to Programming in C++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E6E773-21A1-3481-27E6-0CCBC9138C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>
            <a:normAutofit/>
          </a:bodyPr>
          <a:lstStyle/>
          <a:p>
            <a:r>
              <a:rPr lang="en-US" dirty="0">
                <a:latin typeface="Garamond"/>
              </a:rPr>
              <a:t>Chapter 25 – </a:t>
            </a:r>
            <a:r>
              <a:rPr lang="en-US" dirty="0">
                <a:ea typeface="+mn-lt"/>
                <a:cs typeface="+mn-lt"/>
              </a:rPr>
              <a:t>Exception handling and Containers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A2F8AFE-17D5-4D84-BEE2-F0CAE81E6D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6281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office theme</vt:lpstr>
      <vt:lpstr>Organic</vt:lpstr>
      <vt:lpstr>A Complete Guide to Programming in C++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6</cp:revision>
  <dcterms:created xsi:type="dcterms:W3CDTF">2023-04-28T20:47:57Z</dcterms:created>
  <dcterms:modified xsi:type="dcterms:W3CDTF">2023-04-28T20:49:13Z</dcterms:modified>
</cp:coreProperties>
</file>