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C0D78-285E-397A-DF8D-16B4EA0B1C88}" v="301" dt="2023-01-30T03:02:44.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732C0D78-285E-397A-DF8D-16B4EA0B1C88}"/>
    <pc:docChg chg="addSld delSld modSld addMainMaster modMainMaster">
      <pc:chgData name="Boloz, Patrik" userId="S::patrikboloz@nmhu.edu::4a5f27e5-970c-49cb-a96d-452ff94b951a" providerId="AD" clId="Web-{732C0D78-285E-397A-DF8D-16B4EA0B1C88}" dt="2023-01-30T03:02:44.160" v="297" actId="20577"/>
      <pc:docMkLst>
        <pc:docMk/>
      </pc:docMkLst>
      <pc:sldChg chg="del">
        <pc:chgData name="Boloz, Patrik" userId="S::patrikboloz@nmhu.edu::4a5f27e5-970c-49cb-a96d-452ff94b951a" providerId="AD" clId="Web-{732C0D78-285E-397A-DF8D-16B4EA0B1C88}" dt="2023-01-30T02:43:27.033" v="3"/>
        <pc:sldMkLst>
          <pc:docMk/>
          <pc:sldMk cId="109857222" sldId="256"/>
        </pc:sldMkLst>
      </pc:sldChg>
      <pc:sldChg chg="add del">
        <pc:chgData name="Boloz, Patrik" userId="S::patrikboloz@nmhu.edu::4a5f27e5-970c-49cb-a96d-452ff94b951a" providerId="AD" clId="Web-{732C0D78-285E-397A-DF8D-16B4EA0B1C88}" dt="2023-01-30T02:43:23.736" v="1"/>
        <pc:sldMkLst>
          <pc:docMk/>
          <pc:sldMk cId="312974924" sldId="257"/>
        </pc:sldMkLst>
      </pc:sldChg>
      <pc:sldChg chg="modSp add">
        <pc:chgData name="Boloz, Patrik" userId="S::patrikboloz@nmhu.edu::4a5f27e5-970c-49cb-a96d-452ff94b951a" providerId="AD" clId="Web-{732C0D78-285E-397A-DF8D-16B4EA0B1C88}" dt="2023-01-30T02:44:04.909" v="10" actId="20577"/>
        <pc:sldMkLst>
          <pc:docMk/>
          <pc:sldMk cId="2955690861" sldId="257"/>
        </pc:sldMkLst>
        <pc:spChg chg="mod">
          <ac:chgData name="Boloz, Patrik" userId="S::patrikboloz@nmhu.edu::4a5f27e5-970c-49cb-a96d-452ff94b951a" providerId="AD" clId="Web-{732C0D78-285E-397A-DF8D-16B4EA0B1C88}" dt="2023-01-30T02:44:04.909" v="10" actId="20577"/>
          <ac:spMkLst>
            <pc:docMk/>
            <pc:sldMk cId="2955690861" sldId="257"/>
            <ac:spMk id="3" creationId="{CDF9D76B-7DBE-D32D-1B9D-82E83ABF13DB}"/>
          </ac:spMkLst>
        </pc:spChg>
      </pc:sldChg>
      <pc:sldChg chg="modSp new">
        <pc:chgData name="Boloz, Patrik" userId="S::patrikboloz@nmhu.edu::4a5f27e5-970c-49cb-a96d-452ff94b951a" providerId="AD" clId="Web-{732C0D78-285E-397A-DF8D-16B4EA0B1C88}" dt="2023-01-30T02:44:31.488" v="21" actId="20577"/>
        <pc:sldMkLst>
          <pc:docMk/>
          <pc:sldMk cId="866433332" sldId="258"/>
        </pc:sldMkLst>
        <pc:spChg chg="mod">
          <ac:chgData name="Boloz, Patrik" userId="S::patrikboloz@nmhu.edu::4a5f27e5-970c-49cb-a96d-452ff94b951a" providerId="AD" clId="Web-{732C0D78-285E-397A-DF8D-16B4EA0B1C88}" dt="2023-01-30T02:44:31.488" v="21" actId="20577"/>
          <ac:spMkLst>
            <pc:docMk/>
            <pc:sldMk cId="866433332" sldId="258"/>
            <ac:spMk id="3" creationId="{AA0E1B80-5BAF-C887-B70C-CA285864CC84}"/>
          </ac:spMkLst>
        </pc:spChg>
      </pc:sldChg>
      <pc:sldChg chg="addSp modSp new mod setBg">
        <pc:chgData name="Boloz, Patrik" userId="S::patrikboloz@nmhu.edu::4a5f27e5-970c-49cb-a96d-452ff94b951a" providerId="AD" clId="Web-{732C0D78-285E-397A-DF8D-16B4EA0B1C88}" dt="2023-01-30T02:45:22.505" v="51" actId="20577"/>
        <pc:sldMkLst>
          <pc:docMk/>
          <pc:sldMk cId="2850448218" sldId="259"/>
        </pc:sldMkLst>
        <pc:spChg chg="mod">
          <ac:chgData name="Boloz, Patrik" userId="S::patrikboloz@nmhu.edu::4a5f27e5-970c-49cb-a96d-452ff94b951a" providerId="AD" clId="Web-{732C0D78-285E-397A-DF8D-16B4EA0B1C88}" dt="2023-01-30T02:45:14.676" v="45"/>
          <ac:spMkLst>
            <pc:docMk/>
            <pc:sldMk cId="2850448218" sldId="259"/>
            <ac:spMk id="2" creationId="{3AE1E238-4023-6DC4-67C8-A145F814676F}"/>
          </ac:spMkLst>
        </pc:spChg>
        <pc:spChg chg="mod">
          <ac:chgData name="Boloz, Patrik" userId="S::patrikboloz@nmhu.edu::4a5f27e5-970c-49cb-a96d-452ff94b951a" providerId="AD" clId="Web-{732C0D78-285E-397A-DF8D-16B4EA0B1C88}" dt="2023-01-30T02:45:22.505" v="51" actId="20577"/>
          <ac:spMkLst>
            <pc:docMk/>
            <pc:sldMk cId="2850448218" sldId="259"/>
            <ac:spMk id="3" creationId="{BE179847-FE17-53EE-3662-3715ABBA7238}"/>
          </ac:spMkLst>
        </pc:spChg>
        <pc:spChg chg="add">
          <ac:chgData name="Boloz, Patrik" userId="S::patrikboloz@nmhu.edu::4a5f27e5-970c-49cb-a96d-452ff94b951a" providerId="AD" clId="Web-{732C0D78-285E-397A-DF8D-16B4EA0B1C88}" dt="2023-01-30T02:45:14.676" v="45"/>
          <ac:spMkLst>
            <pc:docMk/>
            <pc:sldMk cId="2850448218" sldId="259"/>
            <ac:spMk id="9" creationId="{35C3D674-3D59-4E93-80CA-0C0A9095E816}"/>
          </ac:spMkLst>
        </pc:spChg>
        <pc:spChg chg="add">
          <ac:chgData name="Boloz, Patrik" userId="S::patrikboloz@nmhu.edu::4a5f27e5-970c-49cb-a96d-452ff94b951a" providerId="AD" clId="Web-{732C0D78-285E-397A-DF8D-16B4EA0B1C88}" dt="2023-01-30T02:45:14.676" v="45"/>
          <ac:spMkLst>
            <pc:docMk/>
            <pc:sldMk cId="2850448218" sldId="259"/>
            <ac:spMk id="13" creationId="{EF2A81E1-BCBE-426B-8C09-33274E69409D}"/>
          </ac:spMkLst>
        </pc:spChg>
        <pc:picChg chg="add mod">
          <ac:chgData name="Boloz, Patrik" userId="S::patrikboloz@nmhu.edu::4a5f27e5-970c-49cb-a96d-452ff94b951a" providerId="AD" clId="Web-{732C0D78-285E-397A-DF8D-16B4EA0B1C88}" dt="2023-01-30T02:45:14.676" v="45"/>
          <ac:picMkLst>
            <pc:docMk/>
            <pc:sldMk cId="2850448218" sldId="259"/>
            <ac:picMk id="4" creationId="{939E7CA4-3125-0752-252F-395D0304CD0B}"/>
          </ac:picMkLst>
        </pc:picChg>
        <pc:picChg chg="add">
          <ac:chgData name="Boloz, Patrik" userId="S::patrikboloz@nmhu.edu::4a5f27e5-970c-49cb-a96d-452ff94b951a" providerId="AD" clId="Web-{732C0D78-285E-397A-DF8D-16B4EA0B1C88}" dt="2023-01-30T02:45:14.676" v="45"/>
          <ac:picMkLst>
            <pc:docMk/>
            <pc:sldMk cId="2850448218" sldId="259"/>
            <ac:picMk id="15" creationId="{39D1DDD4-5BB3-45BA-B9B3-06B62299AD79}"/>
          </ac:picMkLst>
        </pc:picChg>
        <pc:cxnChg chg="add">
          <ac:chgData name="Boloz, Patrik" userId="S::patrikboloz@nmhu.edu::4a5f27e5-970c-49cb-a96d-452ff94b951a" providerId="AD" clId="Web-{732C0D78-285E-397A-DF8D-16B4EA0B1C88}" dt="2023-01-30T02:45:14.676" v="45"/>
          <ac:cxnSpMkLst>
            <pc:docMk/>
            <pc:sldMk cId="2850448218" sldId="259"/>
            <ac:cxnSpMk id="11" creationId="{C884B8F8-FDC9-498B-9960-5D7260AFCB03}"/>
          </ac:cxnSpMkLst>
        </pc:cxnChg>
        <pc:cxnChg chg="add">
          <ac:chgData name="Boloz, Patrik" userId="S::patrikboloz@nmhu.edu::4a5f27e5-970c-49cb-a96d-452ff94b951a" providerId="AD" clId="Web-{732C0D78-285E-397A-DF8D-16B4EA0B1C88}" dt="2023-01-30T02:45:14.676" v="45"/>
          <ac:cxnSpMkLst>
            <pc:docMk/>
            <pc:sldMk cId="2850448218" sldId="259"/>
            <ac:cxnSpMk id="17" creationId="{A24DAE64-2302-42EA-8239-F2F0775CA5AD}"/>
          </ac:cxnSpMkLst>
        </pc:cxnChg>
      </pc:sldChg>
      <pc:sldChg chg="addSp delSp modSp new mod setBg">
        <pc:chgData name="Boloz, Patrik" userId="S::patrikboloz@nmhu.edu::4a5f27e5-970c-49cb-a96d-452ff94b951a" providerId="AD" clId="Web-{732C0D78-285E-397A-DF8D-16B4EA0B1C88}" dt="2023-01-30T02:45:57.461" v="56"/>
        <pc:sldMkLst>
          <pc:docMk/>
          <pc:sldMk cId="2371797273" sldId="260"/>
        </pc:sldMkLst>
        <pc:spChg chg="mod">
          <ac:chgData name="Boloz, Patrik" userId="S::patrikboloz@nmhu.edu::4a5f27e5-970c-49cb-a96d-452ff94b951a" providerId="AD" clId="Web-{732C0D78-285E-397A-DF8D-16B4EA0B1C88}" dt="2023-01-30T02:45:57.461" v="56"/>
          <ac:spMkLst>
            <pc:docMk/>
            <pc:sldMk cId="2371797273" sldId="260"/>
            <ac:spMk id="2" creationId="{09052A8A-D5F7-5828-9987-BC48AD625315}"/>
          </ac:spMkLst>
        </pc:spChg>
        <pc:spChg chg="del">
          <ac:chgData name="Boloz, Patrik" userId="S::patrikboloz@nmhu.edu::4a5f27e5-970c-49cb-a96d-452ff94b951a" providerId="AD" clId="Web-{732C0D78-285E-397A-DF8D-16B4EA0B1C88}" dt="2023-01-30T02:45:53.101" v="54"/>
          <ac:spMkLst>
            <pc:docMk/>
            <pc:sldMk cId="2371797273" sldId="260"/>
            <ac:spMk id="3" creationId="{13617F0D-6A4C-873E-8139-B8D64D2713C2}"/>
          </ac:spMkLst>
        </pc:spChg>
        <pc:spChg chg="add">
          <ac:chgData name="Boloz, Patrik" userId="S::patrikboloz@nmhu.edu::4a5f27e5-970c-49cb-a96d-452ff94b951a" providerId="AD" clId="Web-{732C0D78-285E-397A-DF8D-16B4EA0B1C88}" dt="2023-01-30T02:45:57.461" v="56"/>
          <ac:spMkLst>
            <pc:docMk/>
            <pc:sldMk cId="2371797273" sldId="260"/>
            <ac:spMk id="9" creationId="{0CABCAE3-64FC-4149-819F-2C1812824154}"/>
          </ac:spMkLst>
        </pc:spChg>
        <pc:spChg chg="add">
          <ac:chgData name="Boloz, Patrik" userId="S::patrikboloz@nmhu.edu::4a5f27e5-970c-49cb-a96d-452ff94b951a" providerId="AD" clId="Web-{732C0D78-285E-397A-DF8D-16B4EA0B1C88}" dt="2023-01-30T02:45:57.461" v="56"/>
          <ac:spMkLst>
            <pc:docMk/>
            <pc:sldMk cId="2371797273" sldId="260"/>
            <ac:spMk id="17" creationId="{2FA7AD0A-1871-4DF8-9235-F49D0513B9C1}"/>
          </ac:spMkLst>
        </pc:spChg>
        <pc:spChg chg="add">
          <ac:chgData name="Boloz, Patrik" userId="S::patrikboloz@nmhu.edu::4a5f27e5-970c-49cb-a96d-452ff94b951a" providerId="AD" clId="Web-{732C0D78-285E-397A-DF8D-16B4EA0B1C88}" dt="2023-01-30T02:45:57.461" v="56"/>
          <ac:spMkLst>
            <pc:docMk/>
            <pc:sldMk cId="2371797273" sldId="260"/>
            <ac:spMk id="19" creationId="{36B04CFB-FAE5-47DD-9B3E-4E9BA7A89CC1}"/>
          </ac:spMkLst>
        </pc:spChg>
        <pc:spChg chg="add">
          <ac:chgData name="Boloz, Patrik" userId="S::patrikboloz@nmhu.edu::4a5f27e5-970c-49cb-a96d-452ff94b951a" providerId="AD" clId="Web-{732C0D78-285E-397A-DF8D-16B4EA0B1C88}" dt="2023-01-30T02:45:57.461" v="56"/>
          <ac:spMkLst>
            <pc:docMk/>
            <pc:sldMk cId="2371797273" sldId="260"/>
            <ac:spMk id="27" creationId="{622F7FD7-8884-4FD5-95AB-0B5C6033ADF7}"/>
          </ac:spMkLst>
        </pc:spChg>
        <pc:grpChg chg="add">
          <ac:chgData name="Boloz, Patrik" userId="S::patrikboloz@nmhu.edu::4a5f27e5-970c-49cb-a96d-452ff94b951a" providerId="AD" clId="Web-{732C0D78-285E-397A-DF8D-16B4EA0B1C88}" dt="2023-01-30T02:45:57.461" v="56"/>
          <ac:grpSpMkLst>
            <pc:docMk/>
            <pc:sldMk cId="2371797273" sldId="260"/>
            <ac:grpSpMk id="23" creationId="{E8ACF89C-CFC3-4D68-B3C4-2BEFB7BBE5F7}"/>
          </ac:grpSpMkLst>
        </pc:grpChg>
        <pc:picChg chg="add mod">
          <ac:chgData name="Boloz, Patrik" userId="S::patrikboloz@nmhu.edu::4a5f27e5-970c-49cb-a96d-452ff94b951a" providerId="AD" clId="Web-{732C0D78-285E-397A-DF8D-16B4EA0B1C88}" dt="2023-01-30T02:45:57.461" v="56"/>
          <ac:picMkLst>
            <pc:docMk/>
            <pc:sldMk cId="2371797273" sldId="260"/>
            <ac:picMk id="4" creationId="{38F24FBD-E19C-2746-DEF9-6358AFEFF46F}"/>
          </ac:picMkLst>
        </pc:picChg>
        <pc:picChg chg="add">
          <ac:chgData name="Boloz, Patrik" userId="S::patrikboloz@nmhu.edu::4a5f27e5-970c-49cb-a96d-452ff94b951a" providerId="AD" clId="Web-{732C0D78-285E-397A-DF8D-16B4EA0B1C88}" dt="2023-01-30T02:45:57.461" v="56"/>
          <ac:picMkLst>
            <pc:docMk/>
            <pc:sldMk cId="2371797273" sldId="260"/>
            <ac:picMk id="11" creationId="{012FDCFE-9AD2-4D8A-8CBF-B3AA37EBF6DD}"/>
          </ac:picMkLst>
        </pc:picChg>
        <pc:picChg chg="add">
          <ac:chgData name="Boloz, Patrik" userId="S::patrikboloz@nmhu.edu::4a5f27e5-970c-49cb-a96d-452ff94b951a" providerId="AD" clId="Web-{732C0D78-285E-397A-DF8D-16B4EA0B1C88}" dt="2023-01-30T02:45:57.461" v="56"/>
          <ac:picMkLst>
            <pc:docMk/>
            <pc:sldMk cId="2371797273" sldId="260"/>
            <ac:picMk id="29" creationId="{16EFE474-4FE0-4E8F-8F09-5ED2C9E76A84}"/>
          </ac:picMkLst>
        </pc:picChg>
        <pc:cxnChg chg="add">
          <ac:chgData name="Boloz, Patrik" userId="S::patrikboloz@nmhu.edu::4a5f27e5-970c-49cb-a96d-452ff94b951a" providerId="AD" clId="Web-{732C0D78-285E-397A-DF8D-16B4EA0B1C88}" dt="2023-01-30T02:45:57.461" v="56"/>
          <ac:cxnSpMkLst>
            <pc:docMk/>
            <pc:sldMk cId="2371797273" sldId="260"/>
            <ac:cxnSpMk id="13" creationId="{FBD463FC-4CA8-4FF4-85A3-AF9F4B98D210}"/>
          </ac:cxnSpMkLst>
        </pc:cxnChg>
        <pc:cxnChg chg="add">
          <ac:chgData name="Boloz, Patrik" userId="S::patrikboloz@nmhu.edu::4a5f27e5-970c-49cb-a96d-452ff94b951a" providerId="AD" clId="Web-{732C0D78-285E-397A-DF8D-16B4EA0B1C88}" dt="2023-01-30T02:45:57.461" v="56"/>
          <ac:cxnSpMkLst>
            <pc:docMk/>
            <pc:sldMk cId="2371797273" sldId="260"/>
            <ac:cxnSpMk id="15" creationId="{BECF35C3-8B44-4F4B-BD25-4C01823DB22A}"/>
          </ac:cxnSpMkLst>
        </pc:cxnChg>
        <pc:cxnChg chg="add">
          <ac:chgData name="Boloz, Patrik" userId="S::patrikboloz@nmhu.edu::4a5f27e5-970c-49cb-a96d-452ff94b951a" providerId="AD" clId="Web-{732C0D78-285E-397A-DF8D-16B4EA0B1C88}" dt="2023-01-30T02:45:57.461" v="56"/>
          <ac:cxnSpMkLst>
            <pc:docMk/>
            <pc:sldMk cId="2371797273" sldId="260"/>
            <ac:cxnSpMk id="21" creationId="{EE68D41B-9286-479F-9AB7-678C8E348D71}"/>
          </ac:cxnSpMkLst>
        </pc:cxnChg>
        <pc:cxnChg chg="add">
          <ac:chgData name="Boloz, Patrik" userId="S::patrikboloz@nmhu.edu::4a5f27e5-970c-49cb-a96d-452ff94b951a" providerId="AD" clId="Web-{732C0D78-285E-397A-DF8D-16B4EA0B1C88}" dt="2023-01-30T02:45:57.461" v="56"/>
          <ac:cxnSpMkLst>
            <pc:docMk/>
            <pc:sldMk cId="2371797273" sldId="260"/>
            <ac:cxnSpMk id="31" creationId="{CF8B8C81-54DC-4AF5-B682-3A2C70A6B55C}"/>
          </ac:cxnSpMkLst>
        </pc:cxnChg>
      </pc:sldChg>
      <pc:sldChg chg="modSp new">
        <pc:chgData name="Boloz, Patrik" userId="S::patrikboloz@nmhu.edu::4a5f27e5-970c-49cb-a96d-452ff94b951a" providerId="AD" clId="Web-{732C0D78-285E-397A-DF8D-16B4EA0B1C88}" dt="2023-01-30T02:46:45.134" v="62" actId="20577"/>
        <pc:sldMkLst>
          <pc:docMk/>
          <pc:sldMk cId="2397857081" sldId="261"/>
        </pc:sldMkLst>
        <pc:spChg chg="mod">
          <ac:chgData name="Boloz, Patrik" userId="S::patrikboloz@nmhu.edu::4a5f27e5-970c-49cb-a96d-452ff94b951a" providerId="AD" clId="Web-{732C0D78-285E-397A-DF8D-16B4EA0B1C88}" dt="2023-01-30T02:46:25.383" v="59" actId="20577"/>
          <ac:spMkLst>
            <pc:docMk/>
            <pc:sldMk cId="2397857081" sldId="261"/>
            <ac:spMk id="2" creationId="{EBC8B57F-4C0C-330E-6C01-8D1CDE789688}"/>
          </ac:spMkLst>
        </pc:spChg>
        <pc:spChg chg="mod">
          <ac:chgData name="Boloz, Patrik" userId="S::patrikboloz@nmhu.edu::4a5f27e5-970c-49cb-a96d-452ff94b951a" providerId="AD" clId="Web-{732C0D78-285E-397A-DF8D-16B4EA0B1C88}" dt="2023-01-30T02:46:45.134" v="62" actId="20577"/>
          <ac:spMkLst>
            <pc:docMk/>
            <pc:sldMk cId="2397857081" sldId="261"/>
            <ac:spMk id="3" creationId="{B69E1903-C40A-CC89-A7D9-914A5435F06E}"/>
          </ac:spMkLst>
        </pc:spChg>
      </pc:sldChg>
      <pc:sldChg chg="modSp new">
        <pc:chgData name="Boloz, Patrik" userId="S::patrikboloz@nmhu.edu::4a5f27e5-970c-49cb-a96d-452ff94b951a" providerId="AD" clId="Web-{732C0D78-285E-397A-DF8D-16B4EA0B1C88}" dt="2023-01-30T02:47:52.229" v="86" actId="20577"/>
        <pc:sldMkLst>
          <pc:docMk/>
          <pc:sldMk cId="3049618209" sldId="262"/>
        </pc:sldMkLst>
        <pc:spChg chg="mod">
          <ac:chgData name="Boloz, Patrik" userId="S::patrikboloz@nmhu.edu::4a5f27e5-970c-49cb-a96d-452ff94b951a" providerId="AD" clId="Web-{732C0D78-285E-397A-DF8D-16B4EA0B1C88}" dt="2023-01-30T02:46:51.915" v="67" actId="20577"/>
          <ac:spMkLst>
            <pc:docMk/>
            <pc:sldMk cId="3049618209" sldId="262"/>
            <ac:spMk id="2" creationId="{F5BF1BE3-DA3A-7A41-62B0-E0D42F0C9D4F}"/>
          </ac:spMkLst>
        </pc:spChg>
        <pc:spChg chg="mod">
          <ac:chgData name="Boloz, Patrik" userId="S::patrikboloz@nmhu.edu::4a5f27e5-970c-49cb-a96d-452ff94b951a" providerId="AD" clId="Web-{732C0D78-285E-397A-DF8D-16B4EA0B1C88}" dt="2023-01-30T02:47:52.229" v="86" actId="20577"/>
          <ac:spMkLst>
            <pc:docMk/>
            <pc:sldMk cId="3049618209" sldId="262"/>
            <ac:spMk id="3" creationId="{277437C9-69DF-6038-DDA6-731EED7388D2}"/>
          </ac:spMkLst>
        </pc:spChg>
      </pc:sldChg>
      <pc:sldChg chg="modSp new">
        <pc:chgData name="Boloz, Patrik" userId="S::patrikboloz@nmhu.edu::4a5f27e5-970c-49cb-a96d-452ff94b951a" providerId="AD" clId="Web-{732C0D78-285E-397A-DF8D-16B4EA0B1C88}" dt="2023-01-30T02:49:03.872" v="101" actId="20577"/>
        <pc:sldMkLst>
          <pc:docMk/>
          <pc:sldMk cId="4130947484" sldId="263"/>
        </pc:sldMkLst>
        <pc:spChg chg="mod">
          <ac:chgData name="Boloz, Patrik" userId="S::patrikboloz@nmhu.edu::4a5f27e5-970c-49cb-a96d-452ff94b951a" providerId="AD" clId="Web-{732C0D78-285E-397A-DF8D-16B4EA0B1C88}" dt="2023-01-30T02:48:01.855" v="91" actId="20577"/>
          <ac:spMkLst>
            <pc:docMk/>
            <pc:sldMk cId="4130947484" sldId="263"/>
            <ac:spMk id="2" creationId="{7870B2B9-A082-3C7E-B6A7-58C3852D8175}"/>
          </ac:spMkLst>
        </pc:spChg>
        <pc:spChg chg="mod">
          <ac:chgData name="Boloz, Patrik" userId="S::patrikboloz@nmhu.edu::4a5f27e5-970c-49cb-a96d-452ff94b951a" providerId="AD" clId="Web-{732C0D78-285E-397A-DF8D-16B4EA0B1C88}" dt="2023-01-30T02:49:03.872" v="101" actId="20577"/>
          <ac:spMkLst>
            <pc:docMk/>
            <pc:sldMk cId="4130947484" sldId="263"/>
            <ac:spMk id="3" creationId="{DCDD72BE-C633-E759-7C43-6779CA2EECCB}"/>
          </ac:spMkLst>
        </pc:spChg>
      </pc:sldChg>
      <pc:sldChg chg="modSp new">
        <pc:chgData name="Boloz, Patrik" userId="S::patrikboloz@nmhu.edu::4a5f27e5-970c-49cb-a96d-452ff94b951a" providerId="AD" clId="Web-{732C0D78-285E-397A-DF8D-16B4EA0B1C88}" dt="2023-01-30T02:50:00.514" v="114" actId="20577"/>
        <pc:sldMkLst>
          <pc:docMk/>
          <pc:sldMk cId="2995440897" sldId="264"/>
        </pc:sldMkLst>
        <pc:spChg chg="mod">
          <ac:chgData name="Boloz, Patrik" userId="S::patrikboloz@nmhu.edu::4a5f27e5-970c-49cb-a96d-452ff94b951a" providerId="AD" clId="Web-{732C0D78-285E-397A-DF8D-16B4EA0B1C88}" dt="2023-01-30T02:49:06.606" v="104" actId="20577"/>
          <ac:spMkLst>
            <pc:docMk/>
            <pc:sldMk cId="2995440897" sldId="264"/>
            <ac:spMk id="2" creationId="{D44E0AFA-9200-D06A-E9FC-D2D95E9EA504}"/>
          </ac:spMkLst>
        </pc:spChg>
        <pc:spChg chg="mod">
          <ac:chgData name="Boloz, Patrik" userId="S::patrikboloz@nmhu.edu::4a5f27e5-970c-49cb-a96d-452ff94b951a" providerId="AD" clId="Web-{732C0D78-285E-397A-DF8D-16B4EA0B1C88}" dt="2023-01-30T02:50:00.514" v="114" actId="20577"/>
          <ac:spMkLst>
            <pc:docMk/>
            <pc:sldMk cId="2995440897" sldId="264"/>
            <ac:spMk id="3" creationId="{D48A0F59-5908-6990-8CAA-A97715B8A79F}"/>
          </ac:spMkLst>
        </pc:spChg>
      </pc:sldChg>
      <pc:sldChg chg="modSp new">
        <pc:chgData name="Boloz, Patrik" userId="S::patrikboloz@nmhu.edu::4a5f27e5-970c-49cb-a96d-452ff94b951a" providerId="AD" clId="Web-{732C0D78-285E-397A-DF8D-16B4EA0B1C88}" dt="2023-01-30T02:53:02.988" v="126" actId="20577"/>
        <pc:sldMkLst>
          <pc:docMk/>
          <pc:sldMk cId="3370018259" sldId="265"/>
        </pc:sldMkLst>
        <pc:spChg chg="mod">
          <ac:chgData name="Boloz, Patrik" userId="S::patrikboloz@nmhu.edu::4a5f27e5-970c-49cb-a96d-452ff94b951a" providerId="AD" clId="Web-{732C0D78-285E-397A-DF8D-16B4EA0B1C88}" dt="2023-01-30T02:50:34" v="119" actId="20577"/>
          <ac:spMkLst>
            <pc:docMk/>
            <pc:sldMk cId="3370018259" sldId="265"/>
            <ac:spMk id="2" creationId="{11FCF0AB-17E2-B297-42A4-BB7F14AD43BC}"/>
          </ac:spMkLst>
        </pc:spChg>
        <pc:spChg chg="mod">
          <ac:chgData name="Boloz, Patrik" userId="S::patrikboloz@nmhu.edu::4a5f27e5-970c-49cb-a96d-452ff94b951a" providerId="AD" clId="Web-{732C0D78-285E-397A-DF8D-16B4EA0B1C88}" dt="2023-01-30T02:53:02.988" v="126" actId="20577"/>
          <ac:spMkLst>
            <pc:docMk/>
            <pc:sldMk cId="3370018259" sldId="265"/>
            <ac:spMk id="3" creationId="{9B68B74B-76F9-C6BD-DFFE-679DEC1B6528}"/>
          </ac:spMkLst>
        </pc:spChg>
      </pc:sldChg>
      <pc:sldChg chg="modSp new">
        <pc:chgData name="Boloz, Patrik" userId="S::patrikboloz@nmhu.edu::4a5f27e5-970c-49cb-a96d-452ff94b951a" providerId="AD" clId="Web-{732C0D78-285E-397A-DF8D-16B4EA0B1C88}" dt="2023-01-30T02:53:48.552" v="147" actId="20577"/>
        <pc:sldMkLst>
          <pc:docMk/>
          <pc:sldMk cId="4106021551" sldId="266"/>
        </pc:sldMkLst>
        <pc:spChg chg="mod">
          <ac:chgData name="Boloz, Patrik" userId="S::patrikboloz@nmhu.edu::4a5f27e5-970c-49cb-a96d-452ff94b951a" providerId="AD" clId="Web-{732C0D78-285E-397A-DF8D-16B4EA0B1C88}" dt="2023-01-30T02:53:23.160" v="136" actId="20577"/>
          <ac:spMkLst>
            <pc:docMk/>
            <pc:sldMk cId="4106021551" sldId="266"/>
            <ac:spMk id="2" creationId="{61E2B164-3D9D-6D3B-F246-2223626F721C}"/>
          </ac:spMkLst>
        </pc:spChg>
        <pc:spChg chg="mod">
          <ac:chgData name="Boloz, Patrik" userId="S::patrikboloz@nmhu.edu::4a5f27e5-970c-49cb-a96d-452ff94b951a" providerId="AD" clId="Web-{732C0D78-285E-397A-DF8D-16B4EA0B1C88}" dt="2023-01-30T02:53:48.552" v="147" actId="20577"/>
          <ac:spMkLst>
            <pc:docMk/>
            <pc:sldMk cId="4106021551" sldId="266"/>
            <ac:spMk id="3" creationId="{DB4A8528-9BAC-0763-4037-39CCE4C24522}"/>
          </ac:spMkLst>
        </pc:spChg>
      </pc:sldChg>
      <pc:sldChg chg="addSp delSp modSp new mod setBg">
        <pc:chgData name="Boloz, Patrik" userId="S::patrikboloz@nmhu.edu::4a5f27e5-970c-49cb-a96d-452ff94b951a" providerId="AD" clId="Web-{732C0D78-285E-397A-DF8D-16B4EA0B1C88}" dt="2023-01-30T02:54:12.552" v="159" actId="1076"/>
        <pc:sldMkLst>
          <pc:docMk/>
          <pc:sldMk cId="2939963338" sldId="267"/>
        </pc:sldMkLst>
        <pc:spChg chg="mod">
          <ac:chgData name="Boloz, Patrik" userId="S::patrikboloz@nmhu.edu::4a5f27e5-970c-49cb-a96d-452ff94b951a" providerId="AD" clId="Web-{732C0D78-285E-397A-DF8D-16B4EA0B1C88}" dt="2023-01-30T02:54:07.005" v="156"/>
          <ac:spMkLst>
            <pc:docMk/>
            <pc:sldMk cId="2939963338" sldId="267"/>
            <ac:spMk id="2" creationId="{BA588BBA-353C-595D-AAA5-2499BE8FC69E}"/>
          </ac:spMkLst>
        </pc:spChg>
        <pc:spChg chg="del">
          <ac:chgData name="Boloz, Patrik" userId="S::patrikboloz@nmhu.edu::4a5f27e5-970c-49cb-a96d-452ff94b951a" providerId="AD" clId="Web-{732C0D78-285E-397A-DF8D-16B4EA0B1C88}" dt="2023-01-30T02:53:55.177" v="152"/>
          <ac:spMkLst>
            <pc:docMk/>
            <pc:sldMk cId="2939963338" sldId="267"/>
            <ac:spMk id="3" creationId="{5AA64287-1922-37A5-C9BE-FB1478F95D5E}"/>
          </ac:spMkLst>
        </pc:spChg>
        <pc:spChg chg="add del">
          <ac:chgData name="Boloz, Patrik" userId="S::patrikboloz@nmhu.edu::4a5f27e5-970c-49cb-a96d-452ff94b951a" providerId="AD" clId="Web-{732C0D78-285E-397A-DF8D-16B4EA0B1C88}" dt="2023-01-30T02:54:06.974" v="155"/>
          <ac:spMkLst>
            <pc:docMk/>
            <pc:sldMk cId="2939963338" sldId="267"/>
            <ac:spMk id="9" creationId="{0CABCAE3-64FC-4149-819F-2C1812824154}"/>
          </ac:spMkLst>
        </pc:spChg>
        <pc:spChg chg="add del">
          <ac:chgData name="Boloz, Patrik" userId="S::patrikboloz@nmhu.edu::4a5f27e5-970c-49cb-a96d-452ff94b951a" providerId="AD" clId="Web-{732C0D78-285E-397A-DF8D-16B4EA0B1C88}" dt="2023-01-30T02:54:06.974" v="155"/>
          <ac:spMkLst>
            <pc:docMk/>
            <pc:sldMk cId="2939963338" sldId="267"/>
            <ac:spMk id="17" creationId="{2FA7AD0A-1871-4DF8-9235-F49D0513B9C1}"/>
          </ac:spMkLst>
        </pc:spChg>
        <pc:spChg chg="add del">
          <ac:chgData name="Boloz, Patrik" userId="S::patrikboloz@nmhu.edu::4a5f27e5-970c-49cb-a96d-452ff94b951a" providerId="AD" clId="Web-{732C0D78-285E-397A-DF8D-16B4EA0B1C88}" dt="2023-01-30T02:54:06.974" v="155"/>
          <ac:spMkLst>
            <pc:docMk/>
            <pc:sldMk cId="2939963338" sldId="267"/>
            <ac:spMk id="19" creationId="{36B04CFB-FAE5-47DD-9B3E-4E9BA7A89CC1}"/>
          </ac:spMkLst>
        </pc:spChg>
        <pc:spChg chg="add del">
          <ac:chgData name="Boloz, Patrik" userId="S::patrikboloz@nmhu.edu::4a5f27e5-970c-49cb-a96d-452ff94b951a" providerId="AD" clId="Web-{732C0D78-285E-397A-DF8D-16B4EA0B1C88}" dt="2023-01-30T02:54:06.974" v="155"/>
          <ac:spMkLst>
            <pc:docMk/>
            <pc:sldMk cId="2939963338" sldId="267"/>
            <ac:spMk id="27" creationId="{622F7FD7-8884-4FD5-95AB-0B5C6033ADF7}"/>
          </ac:spMkLst>
        </pc:spChg>
        <pc:spChg chg="add">
          <ac:chgData name="Boloz, Patrik" userId="S::patrikboloz@nmhu.edu::4a5f27e5-970c-49cb-a96d-452ff94b951a" providerId="AD" clId="Web-{732C0D78-285E-397A-DF8D-16B4EA0B1C88}" dt="2023-01-30T02:54:07.005" v="156"/>
          <ac:spMkLst>
            <pc:docMk/>
            <pc:sldMk cId="2939963338" sldId="267"/>
            <ac:spMk id="33" creationId="{0CABCAE3-64FC-4149-819F-2C1812824154}"/>
          </ac:spMkLst>
        </pc:spChg>
        <pc:spChg chg="add">
          <ac:chgData name="Boloz, Patrik" userId="S::patrikboloz@nmhu.edu::4a5f27e5-970c-49cb-a96d-452ff94b951a" providerId="AD" clId="Web-{732C0D78-285E-397A-DF8D-16B4EA0B1C88}" dt="2023-01-30T02:54:07.005" v="156"/>
          <ac:spMkLst>
            <pc:docMk/>
            <pc:sldMk cId="2939963338" sldId="267"/>
            <ac:spMk id="37" creationId="{D0712110-0BC1-4B31-B3BB-63B44222E87F}"/>
          </ac:spMkLst>
        </pc:spChg>
        <pc:spChg chg="add">
          <ac:chgData name="Boloz, Patrik" userId="S::patrikboloz@nmhu.edu::4a5f27e5-970c-49cb-a96d-452ff94b951a" providerId="AD" clId="Web-{732C0D78-285E-397A-DF8D-16B4EA0B1C88}" dt="2023-01-30T02:54:07.005" v="156"/>
          <ac:spMkLst>
            <pc:docMk/>
            <pc:sldMk cId="2939963338" sldId="267"/>
            <ac:spMk id="38" creationId="{4466B5F3-C053-4580-B04A-1EF949888280}"/>
          </ac:spMkLst>
        </pc:spChg>
        <pc:grpChg chg="add del">
          <ac:chgData name="Boloz, Patrik" userId="S::patrikboloz@nmhu.edu::4a5f27e5-970c-49cb-a96d-452ff94b951a" providerId="AD" clId="Web-{732C0D78-285E-397A-DF8D-16B4EA0B1C88}" dt="2023-01-30T02:54:06.974" v="155"/>
          <ac:grpSpMkLst>
            <pc:docMk/>
            <pc:sldMk cId="2939963338" sldId="267"/>
            <ac:grpSpMk id="23" creationId="{E8ACF89C-CFC3-4D68-B3C4-2BEFB7BBE5F7}"/>
          </ac:grpSpMkLst>
        </pc:grpChg>
        <pc:picChg chg="add mod">
          <ac:chgData name="Boloz, Patrik" userId="S::patrikboloz@nmhu.edu::4a5f27e5-970c-49cb-a96d-452ff94b951a" providerId="AD" clId="Web-{732C0D78-285E-397A-DF8D-16B4EA0B1C88}" dt="2023-01-30T02:54:12.552" v="159" actId="1076"/>
          <ac:picMkLst>
            <pc:docMk/>
            <pc:sldMk cId="2939963338" sldId="267"/>
            <ac:picMk id="4" creationId="{4A18CE18-0C41-B863-10B0-ED3D5CB4C7CC}"/>
          </ac:picMkLst>
        </pc:picChg>
        <pc:picChg chg="add del">
          <ac:chgData name="Boloz, Patrik" userId="S::patrikboloz@nmhu.edu::4a5f27e5-970c-49cb-a96d-452ff94b951a" providerId="AD" clId="Web-{732C0D78-285E-397A-DF8D-16B4EA0B1C88}" dt="2023-01-30T02:54:06.974" v="155"/>
          <ac:picMkLst>
            <pc:docMk/>
            <pc:sldMk cId="2939963338" sldId="267"/>
            <ac:picMk id="11" creationId="{012FDCFE-9AD2-4D8A-8CBF-B3AA37EBF6DD}"/>
          </ac:picMkLst>
        </pc:picChg>
        <pc:picChg chg="add del">
          <ac:chgData name="Boloz, Patrik" userId="S::patrikboloz@nmhu.edu::4a5f27e5-970c-49cb-a96d-452ff94b951a" providerId="AD" clId="Web-{732C0D78-285E-397A-DF8D-16B4EA0B1C88}" dt="2023-01-30T02:54:06.974" v="155"/>
          <ac:picMkLst>
            <pc:docMk/>
            <pc:sldMk cId="2939963338" sldId="267"/>
            <ac:picMk id="29" creationId="{16EFE474-4FE0-4E8F-8F09-5ED2C9E76A84}"/>
          </ac:picMkLst>
        </pc:picChg>
        <pc:picChg chg="add">
          <ac:chgData name="Boloz, Patrik" userId="S::patrikboloz@nmhu.edu::4a5f27e5-970c-49cb-a96d-452ff94b951a" providerId="AD" clId="Web-{732C0D78-285E-397A-DF8D-16B4EA0B1C88}" dt="2023-01-30T02:54:07.005" v="156"/>
          <ac:picMkLst>
            <pc:docMk/>
            <pc:sldMk cId="2939963338" sldId="267"/>
            <ac:picMk id="34" creationId="{012FDCFE-9AD2-4D8A-8CBF-B3AA37EBF6DD}"/>
          </ac:picMkLst>
        </pc:picChg>
        <pc:picChg chg="add">
          <ac:chgData name="Boloz, Patrik" userId="S::patrikboloz@nmhu.edu::4a5f27e5-970c-49cb-a96d-452ff94b951a" providerId="AD" clId="Web-{732C0D78-285E-397A-DF8D-16B4EA0B1C88}" dt="2023-01-30T02:54:07.005" v="156"/>
          <ac:picMkLst>
            <pc:docMk/>
            <pc:sldMk cId="2939963338" sldId="267"/>
            <ac:picMk id="40" creationId="{25CED634-E2D0-4AB7-96DD-816C9B52C5CF}"/>
          </ac:picMkLst>
        </pc:picChg>
        <pc:cxnChg chg="add del">
          <ac:chgData name="Boloz, Patrik" userId="S::patrikboloz@nmhu.edu::4a5f27e5-970c-49cb-a96d-452ff94b951a" providerId="AD" clId="Web-{732C0D78-285E-397A-DF8D-16B4EA0B1C88}" dt="2023-01-30T02:54:06.974" v="155"/>
          <ac:cxnSpMkLst>
            <pc:docMk/>
            <pc:sldMk cId="2939963338" sldId="267"/>
            <ac:cxnSpMk id="13" creationId="{FBD463FC-4CA8-4FF4-85A3-AF9F4B98D210}"/>
          </ac:cxnSpMkLst>
        </pc:cxnChg>
        <pc:cxnChg chg="add del">
          <ac:chgData name="Boloz, Patrik" userId="S::patrikboloz@nmhu.edu::4a5f27e5-970c-49cb-a96d-452ff94b951a" providerId="AD" clId="Web-{732C0D78-285E-397A-DF8D-16B4EA0B1C88}" dt="2023-01-30T02:54:06.974" v="155"/>
          <ac:cxnSpMkLst>
            <pc:docMk/>
            <pc:sldMk cId="2939963338" sldId="267"/>
            <ac:cxnSpMk id="15" creationId="{BECF35C3-8B44-4F4B-BD25-4C01823DB22A}"/>
          </ac:cxnSpMkLst>
        </pc:cxnChg>
        <pc:cxnChg chg="add del">
          <ac:chgData name="Boloz, Patrik" userId="S::patrikboloz@nmhu.edu::4a5f27e5-970c-49cb-a96d-452ff94b951a" providerId="AD" clId="Web-{732C0D78-285E-397A-DF8D-16B4EA0B1C88}" dt="2023-01-30T02:54:06.974" v="155"/>
          <ac:cxnSpMkLst>
            <pc:docMk/>
            <pc:sldMk cId="2939963338" sldId="267"/>
            <ac:cxnSpMk id="21" creationId="{EE68D41B-9286-479F-9AB7-678C8E348D71}"/>
          </ac:cxnSpMkLst>
        </pc:cxnChg>
        <pc:cxnChg chg="add">
          <ac:chgData name="Boloz, Patrik" userId="S::patrikboloz@nmhu.edu::4a5f27e5-970c-49cb-a96d-452ff94b951a" providerId="AD" clId="Web-{732C0D78-285E-397A-DF8D-16B4EA0B1C88}" dt="2023-01-30T02:54:07.005" v="156"/>
          <ac:cxnSpMkLst>
            <pc:docMk/>
            <pc:sldMk cId="2939963338" sldId="267"/>
            <ac:cxnSpMk id="25" creationId="{FCDDCDFB-696D-4FDF-9B58-24F71B7C37BC}"/>
          </ac:cxnSpMkLst>
        </pc:cxnChg>
        <pc:cxnChg chg="add del">
          <ac:chgData name="Boloz, Patrik" userId="S::patrikboloz@nmhu.edu::4a5f27e5-970c-49cb-a96d-452ff94b951a" providerId="AD" clId="Web-{732C0D78-285E-397A-DF8D-16B4EA0B1C88}" dt="2023-01-30T02:54:06.974" v="155"/>
          <ac:cxnSpMkLst>
            <pc:docMk/>
            <pc:sldMk cId="2939963338" sldId="267"/>
            <ac:cxnSpMk id="31" creationId="{CF8B8C81-54DC-4AF5-B682-3A2C70A6B55C}"/>
          </ac:cxnSpMkLst>
        </pc:cxnChg>
        <pc:cxnChg chg="add">
          <ac:chgData name="Boloz, Patrik" userId="S::patrikboloz@nmhu.edu::4a5f27e5-970c-49cb-a96d-452ff94b951a" providerId="AD" clId="Web-{732C0D78-285E-397A-DF8D-16B4EA0B1C88}" dt="2023-01-30T02:54:07.005" v="156"/>
          <ac:cxnSpMkLst>
            <pc:docMk/>
            <pc:sldMk cId="2939963338" sldId="267"/>
            <ac:cxnSpMk id="35" creationId="{FBD463FC-4CA8-4FF4-85A3-AF9F4B98D210}"/>
          </ac:cxnSpMkLst>
        </pc:cxnChg>
        <pc:cxnChg chg="add">
          <ac:chgData name="Boloz, Patrik" userId="S::patrikboloz@nmhu.edu::4a5f27e5-970c-49cb-a96d-452ff94b951a" providerId="AD" clId="Web-{732C0D78-285E-397A-DF8D-16B4EA0B1C88}" dt="2023-01-30T02:54:07.005" v="156"/>
          <ac:cxnSpMkLst>
            <pc:docMk/>
            <pc:sldMk cId="2939963338" sldId="267"/>
            <ac:cxnSpMk id="36" creationId="{BECF35C3-8B44-4F4B-BD25-4C01823DB22A}"/>
          </ac:cxnSpMkLst>
        </pc:cxnChg>
        <pc:cxnChg chg="add">
          <ac:chgData name="Boloz, Patrik" userId="S::patrikboloz@nmhu.edu::4a5f27e5-970c-49cb-a96d-452ff94b951a" providerId="AD" clId="Web-{732C0D78-285E-397A-DF8D-16B4EA0B1C88}" dt="2023-01-30T02:54:07.005" v="156"/>
          <ac:cxnSpMkLst>
            <pc:docMk/>
            <pc:sldMk cId="2939963338" sldId="267"/>
            <ac:cxnSpMk id="39" creationId="{FA6123F2-4B61-414F-A7E5-5B7828EACAE2}"/>
          </ac:cxnSpMkLst>
        </pc:cxnChg>
      </pc:sldChg>
      <pc:sldChg chg="modSp new">
        <pc:chgData name="Boloz, Patrik" userId="S::patrikboloz@nmhu.edu::4a5f27e5-970c-49cb-a96d-452ff94b951a" providerId="AD" clId="Web-{732C0D78-285E-397A-DF8D-16B4EA0B1C88}" dt="2023-01-30T02:55:05.616" v="177" actId="20577"/>
        <pc:sldMkLst>
          <pc:docMk/>
          <pc:sldMk cId="225244134" sldId="268"/>
        </pc:sldMkLst>
        <pc:spChg chg="mod">
          <ac:chgData name="Boloz, Patrik" userId="S::patrikboloz@nmhu.edu::4a5f27e5-970c-49cb-a96d-452ff94b951a" providerId="AD" clId="Web-{732C0D78-285E-397A-DF8D-16B4EA0B1C88}" dt="2023-01-30T02:54:37.663" v="169" actId="20577"/>
          <ac:spMkLst>
            <pc:docMk/>
            <pc:sldMk cId="225244134" sldId="268"/>
            <ac:spMk id="2" creationId="{26AA17AD-608D-DAF7-DBC6-82A4B7528312}"/>
          </ac:spMkLst>
        </pc:spChg>
        <pc:spChg chg="mod">
          <ac:chgData name="Boloz, Patrik" userId="S::patrikboloz@nmhu.edu::4a5f27e5-970c-49cb-a96d-452ff94b951a" providerId="AD" clId="Web-{732C0D78-285E-397A-DF8D-16B4EA0B1C88}" dt="2023-01-30T02:55:05.616" v="177" actId="20577"/>
          <ac:spMkLst>
            <pc:docMk/>
            <pc:sldMk cId="225244134" sldId="268"/>
            <ac:spMk id="3" creationId="{379046D6-9208-B59B-1BD4-FBDD238ED76C}"/>
          </ac:spMkLst>
        </pc:spChg>
      </pc:sldChg>
      <pc:sldChg chg="modSp new">
        <pc:chgData name="Boloz, Patrik" userId="S::patrikboloz@nmhu.edu::4a5f27e5-970c-49cb-a96d-452ff94b951a" providerId="AD" clId="Web-{732C0D78-285E-397A-DF8D-16B4EA0B1C88}" dt="2023-01-30T02:55:51.790" v="185" actId="20577"/>
        <pc:sldMkLst>
          <pc:docMk/>
          <pc:sldMk cId="634479097" sldId="269"/>
        </pc:sldMkLst>
        <pc:spChg chg="mod">
          <ac:chgData name="Boloz, Patrik" userId="S::patrikboloz@nmhu.edu::4a5f27e5-970c-49cb-a96d-452ff94b951a" providerId="AD" clId="Web-{732C0D78-285E-397A-DF8D-16B4EA0B1C88}" dt="2023-01-30T02:55:20.320" v="180" actId="20577"/>
          <ac:spMkLst>
            <pc:docMk/>
            <pc:sldMk cId="634479097" sldId="269"/>
            <ac:spMk id="2" creationId="{2FAC1BC6-7D9E-2A99-E00B-7128E6D30BF8}"/>
          </ac:spMkLst>
        </pc:spChg>
        <pc:spChg chg="mod">
          <ac:chgData name="Boloz, Patrik" userId="S::patrikboloz@nmhu.edu::4a5f27e5-970c-49cb-a96d-452ff94b951a" providerId="AD" clId="Web-{732C0D78-285E-397A-DF8D-16B4EA0B1C88}" dt="2023-01-30T02:55:51.790" v="185" actId="20577"/>
          <ac:spMkLst>
            <pc:docMk/>
            <pc:sldMk cId="634479097" sldId="269"/>
            <ac:spMk id="3" creationId="{81860899-74AF-7E88-42B2-41C172248F7A}"/>
          </ac:spMkLst>
        </pc:spChg>
      </pc:sldChg>
      <pc:sldChg chg="addSp delSp modSp new mod setBg">
        <pc:chgData name="Boloz, Patrik" userId="S::patrikboloz@nmhu.edu::4a5f27e5-970c-49cb-a96d-452ff94b951a" providerId="AD" clId="Web-{732C0D78-285E-397A-DF8D-16B4EA0B1C88}" dt="2023-01-30T02:57:33.824" v="214" actId="20577"/>
        <pc:sldMkLst>
          <pc:docMk/>
          <pc:sldMk cId="2960771945" sldId="270"/>
        </pc:sldMkLst>
        <pc:spChg chg="mod">
          <ac:chgData name="Boloz, Patrik" userId="S::patrikboloz@nmhu.edu::4a5f27e5-970c-49cb-a96d-452ff94b951a" providerId="AD" clId="Web-{732C0D78-285E-397A-DF8D-16B4EA0B1C88}" dt="2023-01-30T02:56:43.119" v="205"/>
          <ac:spMkLst>
            <pc:docMk/>
            <pc:sldMk cId="2960771945" sldId="270"/>
            <ac:spMk id="2" creationId="{99891EFE-A673-20E4-88D4-A451BC32781E}"/>
          </ac:spMkLst>
        </pc:spChg>
        <pc:spChg chg="del">
          <ac:chgData name="Boloz, Patrik" userId="S::patrikboloz@nmhu.edu::4a5f27e5-970c-49cb-a96d-452ff94b951a" providerId="AD" clId="Web-{732C0D78-285E-397A-DF8D-16B4EA0B1C88}" dt="2023-01-30T02:56:05.149" v="198"/>
          <ac:spMkLst>
            <pc:docMk/>
            <pc:sldMk cId="2960771945" sldId="270"/>
            <ac:spMk id="3" creationId="{DBA62C19-6E53-5594-7D26-754020AC2FE8}"/>
          </ac:spMkLst>
        </pc:spChg>
        <pc:spChg chg="add mod">
          <ac:chgData name="Boloz, Patrik" userId="S::patrikboloz@nmhu.edu::4a5f27e5-970c-49cb-a96d-452ff94b951a" providerId="AD" clId="Web-{732C0D78-285E-397A-DF8D-16B4EA0B1C88}" dt="2023-01-30T02:57:33.824" v="214" actId="20577"/>
          <ac:spMkLst>
            <pc:docMk/>
            <pc:sldMk cId="2960771945" sldId="270"/>
            <ac:spMk id="8" creationId="{B68722FA-7870-D9AA-1B0A-E82FD2A72A0E}"/>
          </ac:spMkLst>
        </pc:spChg>
        <pc:picChg chg="add mod ord">
          <ac:chgData name="Boloz, Patrik" userId="S::patrikboloz@nmhu.edu::4a5f27e5-970c-49cb-a96d-452ff94b951a" providerId="AD" clId="Web-{732C0D78-285E-397A-DF8D-16B4EA0B1C88}" dt="2023-01-30T02:56:43.119" v="205"/>
          <ac:picMkLst>
            <pc:docMk/>
            <pc:sldMk cId="2960771945" sldId="270"/>
            <ac:picMk id="4" creationId="{81114866-29DD-B5F1-A652-6F95A41CD46E}"/>
          </ac:picMkLst>
        </pc:picChg>
      </pc:sldChg>
      <pc:sldChg chg="addSp modSp new mod setBg">
        <pc:chgData name="Boloz, Patrik" userId="S::patrikboloz@nmhu.edu::4a5f27e5-970c-49cb-a96d-452ff94b951a" providerId="AD" clId="Web-{732C0D78-285E-397A-DF8D-16B4EA0B1C88}" dt="2023-01-30T02:58:06.887" v="226" actId="20577"/>
        <pc:sldMkLst>
          <pc:docMk/>
          <pc:sldMk cId="2951957221" sldId="271"/>
        </pc:sldMkLst>
        <pc:spChg chg="mod">
          <ac:chgData name="Boloz, Patrik" userId="S::patrikboloz@nmhu.edu::4a5f27e5-970c-49cb-a96d-452ff94b951a" providerId="AD" clId="Web-{732C0D78-285E-397A-DF8D-16B4EA0B1C88}" dt="2023-01-30T02:58:03.059" v="225"/>
          <ac:spMkLst>
            <pc:docMk/>
            <pc:sldMk cId="2951957221" sldId="271"/>
            <ac:spMk id="2" creationId="{1FB6D7D7-DC8A-90A8-5B77-F68D72D0E70A}"/>
          </ac:spMkLst>
        </pc:spChg>
        <pc:spChg chg="mod">
          <ac:chgData name="Boloz, Patrik" userId="S::patrikboloz@nmhu.edu::4a5f27e5-970c-49cb-a96d-452ff94b951a" providerId="AD" clId="Web-{732C0D78-285E-397A-DF8D-16B4EA0B1C88}" dt="2023-01-30T02:58:06.887" v="226" actId="20577"/>
          <ac:spMkLst>
            <pc:docMk/>
            <pc:sldMk cId="2951957221" sldId="271"/>
            <ac:spMk id="3" creationId="{695A11E8-9BC0-C985-5B42-285115C36628}"/>
          </ac:spMkLst>
        </pc:spChg>
        <pc:spChg chg="add">
          <ac:chgData name="Boloz, Patrik" userId="S::patrikboloz@nmhu.edu::4a5f27e5-970c-49cb-a96d-452ff94b951a" providerId="AD" clId="Web-{732C0D78-285E-397A-DF8D-16B4EA0B1C88}" dt="2023-01-30T02:58:03.059" v="225"/>
          <ac:spMkLst>
            <pc:docMk/>
            <pc:sldMk cId="2951957221" sldId="271"/>
            <ac:spMk id="9" creationId="{35C3D674-3D59-4E93-80CA-0C0A9095E816}"/>
          </ac:spMkLst>
        </pc:spChg>
        <pc:spChg chg="add">
          <ac:chgData name="Boloz, Patrik" userId="S::patrikboloz@nmhu.edu::4a5f27e5-970c-49cb-a96d-452ff94b951a" providerId="AD" clId="Web-{732C0D78-285E-397A-DF8D-16B4EA0B1C88}" dt="2023-01-30T02:58:03.059" v="225"/>
          <ac:spMkLst>
            <pc:docMk/>
            <pc:sldMk cId="2951957221" sldId="271"/>
            <ac:spMk id="13" creationId="{EF2A81E1-BCBE-426B-8C09-33274E69409D}"/>
          </ac:spMkLst>
        </pc:spChg>
        <pc:picChg chg="add mod">
          <ac:chgData name="Boloz, Patrik" userId="S::patrikboloz@nmhu.edu::4a5f27e5-970c-49cb-a96d-452ff94b951a" providerId="AD" clId="Web-{732C0D78-285E-397A-DF8D-16B4EA0B1C88}" dt="2023-01-30T02:58:03.059" v="225"/>
          <ac:picMkLst>
            <pc:docMk/>
            <pc:sldMk cId="2951957221" sldId="271"/>
            <ac:picMk id="4" creationId="{BE410A97-FC24-9938-8C96-077A7AD9107C}"/>
          </ac:picMkLst>
        </pc:picChg>
        <pc:picChg chg="add">
          <ac:chgData name="Boloz, Patrik" userId="S::patrikboloz@nmhu.edu::4a5f27e5-970c-49cb-a96d-452ff94b951a" providerId="AD" clId="Web-{732C0D78-285E-397A-DF8D-16B4EA0B1C88}" dt="2023-01-30T02:58:03.059" v="225"/>
          <ac:picMkLst>
            <pc:docMk/>
            <pc:sldMk cId="2951957221" sldId="271"/>
            <ac:picMk id="15" creationId="{39D1DDD4-5BB3-45BA-B9B3-06B62299AD79}"/>
          </ac:picMkLst>
        </pc:picChg>
        <pc:cxnChg chg="add">
          <ac:chgData name="Boloz, Patrik" userId="S::patrikboloz@nmhu.edu::4a5f27e5-970c-49cb-a96d-452ff94b951a" providerId="AD" clId="Web-{732C0D78-285E-397A-DF8D-16B4EA0B1C88}" dt="2023-01-30T02:58:03.059" v="225"/>
          <ac:cxnSpMkLst>
            <pc:docMk/>
            <pc:sldMk cId="2951957221" sldId="271"/>
            <ac:cxnSpMk id="11" creationId="{C884B8F8-FDC9-498B-9960-5D7260AFCB03}"/>
          </ac:cxnSpMkLst>
        </pc:cxnChg>
        <pc:cxnChg chg="add">
          <ac:chgData name="Boloz, Patrik" userId="S::patrikboloz@nmhu.edu::4a5f27e5-970c-49cb-a96d-452ff94b951a" providerId="AD" clId="Web-{732C0D78-285E-397A-DF8D-16B4EA0B1C88}" dt="2023-01-30T02:58:03.059" v="225"/>
          <ac:cxnSpMkLst>
            <pc:docMk/>
            <pc:sldMk cId="2951957221" sldId="271"/>
            <ac:cxnSpMk id="17" creationId="{A24DAE64-2302-42EA-8239-F2F0775CA5AD}"/>
          </ac:cxnSpMkLst>
        </pc:cxnChg>
      </pc:sldChg>
      <pc:sldChg chg="modSp new">
        <pc:chgData name="Boloz, Patrik" userId="S::patrikboloz@nmhu.edu::4a5f27e5-970c-49cb-a96d-452ff94b951a" providerId="AD" clId="Web-{732C0D78-285E-397A-DF8D-16B4EA0B1C88}" dt="2023-01-30T02:59:29.092" v="236" actId="20577"/>
        <pc:sldMkLst>
          <pc:docMk/>
          <pc:sldMk cId="2555570714" sldId="272"/>
        </pc:sldMkLst>
        <pc:spChg chg="mod">
          <ac:chgData name="Boloz, Patrik" userId="S::patrikboloz@nmhu.edu::4a5f27e5-970c-49cb-a96d-452ff94b951a" providerId="AD" clId="Web-{732C0D78-285E-397A-DF8D-16B4EA0B1C88}" dt="2023-01-30T02:59:12.326" v="231" actId="20577"/>
          <ac:spMkLst>
            <pc:docMk/>
            <pc:sldMk cId="2555570714" sldId="272"/>
            <ac:spMk id="2" creationId="{31A426F6-1F2C-A517-18F3-6031953A3096}"/>
          </ac:spMkLst>
        </pc:spChg>
        <pc:spChg chg="mod">
          <ac:chgData name="Boloz, Patrik" userId="S::patrikboloz@nmhu.edu::4a5f27e5-970c-49cb-a96d-452ff94b951a" providerId="AD" clId="Web-{732C0D78-285E-397A-DF8D-16B4EA0B1C88}" dt="2023-01-30T02:59:29.092" v="236" actId="20577"/>
          <ac:spMkLst>
            <pc:docMk/>
            <pc:sldMk cId="2555570714" sldId="272"/>
            <ac:spMk id="3" creationId="{FE8EC32F-09D6-1063-CDF4-FAF369BA38E8}"/>
          </ac:spMkLst>
        </pc:spChg>
      </pc:sldChg>
      <pc:sldChg chg="modSp new">
        <pc:chgData name="Boloz, Patrik" userId="S::patrikboloz@nmhu.edu::4a5f27e5-970c-49cb-a96d-452ff94b951a" providerId="AD" clId="Web-{732C0D78-285E-397A-DF8D-16B4EA0B1C88}" dt="2023-01-30T03:00:01.359" v="247" actId="20577"/>
        <pc:sldMkLst>
          <pc:docMk/>
          <pc:sldMk cId="2638508573" sldId="273"/>
        </pc:sldMkLst>
        <pc:spChg chg="mod">
          <ac:chgData name="Boloz, Patrik" userId="S::patrikboloz@nmhu.edu::4a5f27e5-970c-49cb-a96d-452ff94b951a" providerId="AD" clId="Web-{732C0D78-285E-397A-DF8D-16B4EA0B1C88}" dt="2023-01-30T02:59:50.030" v="239" actId="20577"/>
          <ac:spMkLst>
            <pc:docMk/>
            <pc:sldMk cId="2638508573" sldId="273"/>
            <ac:spMk id="2" creationId="{AD4FB736-68F7-2374-7439-3EFDD4377231}"/>
          </ac:spMkLst>
        </pc:spChg>
        <pc:spChg chg="mod">
          <ac:chgData name="Boloz, Patrik" userId="S::patrikboloz@nmhu.edu::4a5f27e5-970c-49cb-a96d-452ff94b951a" providerId="AD" clId="Web-{732C0D78-285E-397A-DF8D-16B4EA0B1C88}" dt="2023-01-30T03:00:01.359" v="247" actId="20577"/>
          <ac:spMkLst>
            <pc:docMk/>
            <pc:sldMk cId="2638508573" sldId="273"/>
            <ac:spMk id="3" creationId="{D6060E6F-A7FA-621E-5105-6BA95D150B30}"/>
          </ac:spMkLst>
        </pc:spChg>
      </pc:sldChg>
      <pc:sldChg chg="modSp new">
        <pc:chgData name="Boloz, Patrik" userId="S::patrikboloz@nmhu.edu::4a5f27e5-970c-49cb-a96d-452ff94b951a" providerId="AD" clId="Web-{732C0D78-285E-397A-DF8D-16B4EA0B1C88}" dt="2023-01-30T03:00:15.234" v="254" actId="20577"/>
        <pc:sldMkLst>
          <pc:docMk/>
          <pc:sldMk cId="3073034990" sldId="274"/>
        </pc:sldMkLst>
        <pc:spChg chg="mod">
          <ac:chgData name="Boloz, Patrik" userId="S::patrikboloz@nmhu.edu::4a5f27e5-970c-49cb-a96d-452ff94b951a" providerId="AD" clId="Web-{732C0D78-285E-397A-DF8D-16B4EA0B1C88}" dt="2023-01-30T03:00:04.703" v="249" actId="20577"/>
          <ac:spMkLst>
            <pc:docMk/>
            <pc:sldMk cId="3073034990" sldId="274"/>
            <ac:spMk id="2" creationId="{65AA5BA0-5105-063B-4D45-1FEF4C6DE1F9}"/>
          </ac:spMkLst>
        </pc:spChg>
        <pc:spChg chg="mod">
          <ac:chgData name="Boloz, Patrik" userId="S::patrikboloz@nmhu.edu::4a5f27e5-970c-49cb-a96d-452ff94b951a" providerId="AD" clId="Web-{732C0D78-285E-397A-DF8D-16B4EA0B1C88}" dt="2023-01-30T03:00:15.234" v="254" actId="20577"/>
          <ac:spMkLst>
            <pc:docMk/>
            <pc:sldMk cId="3073034990" sldId="274"/>
            <ac:spMk id="3" creationId="{5260D923-4920-CA15-A2F7-7A332EF14791}"/>
          </ac:spMkLst>
        </pc:spChg>
      </pc:sldChg>
      <pc:sldChg chg="modSp new">
        <pc:chgData name="Boloz, Patrik" userId="S::patrikboloz@nmhu.edu::4a5f27e5-970c-49cb-a96d-452ff94b951a" providerId="AD" clId="Web-{732C0D78-285E-397A-DF8D-16B4EA0B1C88}" dt="2023-01-30T03:00:35.547" v="265" actId="20577"/>
        <pc:sldMkLst>
          <pc:docMk/>
          <pc:sldMk cId="3744577621" sldId="275"/>
        </pc:sldMkLst>
        <pc:spChg chg="mod">
          <ac:chgData name="Boloz, Patrik" userId="S::patrikboloz@nmhu.edu::4a5f27e5-970c-49cb-a96d-452ff94b951a" providerId="AD" clId="Web-{732C0D78-285E-397A-DF8D-16B4EA0B1C88}" dt="2023-01-30T03:00:19.313" v="256" actId="20577"/>
          <ac:spMkLst>
            <pc:docMk/>
            <pc:sldMk cId="3744577621" sldId="275"/>
            <ac:spMk id="2" creationId="{ED5454F8-B3C4-469F-894B-6DE2B25415A9}"/>
          </ac:spMkLst>
        </pc:spChg>
        <pc:spChg chg="mod">
          <ac:chgData name="Boloz, Patrik" userId="S::patrikboloz@nmhu.edu::4a5f27e5-970c-49cb-a96d-452ff94b951a" providerId="AD" clId="Web-{732C0D78-285E-397A-DF8D-16B4EA0B1C88}" dt="2023-01-30T03:00:35.547" v="265" actId="20577"/>
          <ac:spMkLst>
            <pc:docMk/>
            <pc:sldMk cId="3744577621" sldId="275"/>
            <ac:spMk id="3" creationId="{8A5423CE-D92D-36E3-3680-8CC8870EEF2B}"/>
          </ac:spMkLst>
        </pc:spChg>
      </pc:sldChg>
      <pc:sldChg chg="addSp modSp new mod setBg">
        <pc:chgData name="Boloz, Patrik" userId="S::patrikboloz@nmhu.edu::4a5f27e5-970c-49cb-a96d-452ff94b951a" providerId="AD" clId="Web-{732C0D78-285E-397A-DF8D-16B4EA0B1C88}" dt="2023-01-30T03:02:44.160" v="297" actId="20577"/>
        <pc:sldMkLst>
          <pc:docMk/>
          <pc:sldMk cId="931492307" sldId="276"/>
        </pc:sldMkLst>
        <pc:spChg chg="mod">
          <ac:chgData name="Boloz, Patrik" userId="S::patrikboloz@nmhu.edu::4a5f27e5-970c-49cb-a96d-452ff94b951a" providerId="AD" clId="Web-{732C0D78-285E-397A-DF8D-16B4EA0B1C88}" dt="2023-01-30T03:02:41.832" v="296" actId="20577"/>
          <ac:spMkLst>
            <pc:docMk/>
            <pc:sldMk cId="931492307" sldId="276"/>
            <ac:spMk id="2" creationId="{23524707-736F-61EC-4665-21E954AA7E4D}"/>
          </ac:spMkLst>
        </pc:spChg>
        <pc:spChg chg="mod">
          <ac:chgData name="Boloz, Patrik" userId="S::patrikboloz@nmhu.edu::4a5f27e5-970c-49cb-a96d-452ff94b951a" providerId="AD" clId="Web-{732C0D78-285E-397A-DF8D-16B4EA0B1C88}" dt="2023-01-30T03:02:44.160" v="297" actId="20577"/>
          <ac:spMkLst>
            <pc:docMk/>
            <pc:sldMk cId="931492307" sldId="276"/>
            <ac:spMk id="3" creationId="{E4C22B03-189E-D617-FCFA-296F6A59F61C}"/>
          </ac:spMkLst>
        </pc:spChg>
        <pc:picChg chg="add mod">
          <ac:chgData name="Boloz, Patrik" userId="S::patrikboloz@nmhu.edu::4a5f27e5-970c-49cb-a96d-452ff94b951a" providerId="AD" clId="Web-{732C0D78-285E-397A-DF8D-16B4EA0B1C88}" dt="2023-01-30T03:01:34.596" v="286"/>
          <ac:picMkLst>
            <pc:docMk/>
            <pc:sldMk cId="931492307" sldId="276"/>
            <ac:picMk id="4" creationId="{CB618E53-3B6E-BD83-A7AB-58CD496F0397}"/>
          </ac:picMkLst>
        </pc:picChg>
      </pc:sldChg>
      <pc:sldMasterChg chg="add addSldLayout">
        <pc:chgData name="Boloz, Patrik" userId="S::patrikboloz@nmhu.edu::4a5f27e5-970c-49cb-a96d-452ff94b951a" providerId="AD" clId="Web-{732C0D78-285E-397A-DF8D-16B4EA0B1C88}" dt="2023-01-30T02:43:22.470" v="0"/>
        <pc:sldMasterMkLst>
          <pc:docMk/>
          <pc:sldMasterMk cId="47826199" sldId="2147483660"/>
        </pc:sldMasterMkLst>
        <pc:sldLayoutChg chg="add">
          <pc:chgData name="Boloz, Patrik" userId="S::patrikboloz@nmhu.edu::4a5f27e5-970c-49cb-a96d-452ff94b951a" providerId="AD" clId="Web-{732C0D78-285E-397A-DF8D-16B4EA0B1C88}" dt="2023-01-30T02:43:22.470" v="0"/>
          <pc:sldLayoutMkLst>
            <pc:docMk/>
            <pc:sldMasterMk cId="47826199" sldId="2147483660"/>
            <pc:sldLayoutMk cId="755953606" sldId="2147483661"/>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3443917878" sldId="2147483662"/>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2129381769" sldId="2147483663"/>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3246350733" sldId="2147483664"/>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3357397773" sldId="2147483665"/>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4021946357" sldId="2147483666"/>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2155984897" sldId="2147483667"/>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854929045" sldId="2147483668"/>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2233954888" sldId="2147483669"/>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1818778343" sldId="2147483670"/>
          </pc:sldLayoutMkLst>
        </pc:sldLayoutChg>
        <pc:sldLayoutChg chg="add">
          <pc:chgData name="Boloz, Patrik" userId="S::patrikboloz@nmhu.edu::4a5f27e5-970c-49cb-a96d-452ff94b951a" providerId="AD" clId="Web-{732C0D78-285E-397A-DF8D-16B4EA0B1C88}" dt="2023-01-30T02:43:22.470" v="0"/>
          <pc:sldLayoutMkLst>
            <pc:docMk/>
            <pc:sldMasterMk cId="47826199" sldId="2147483660"/>
            <pc:sldLayoutMk cId="1349239934" sldId="2147483671"/>
          </pc:sldLayoutMkLst>
        </pc:sldLayoutChg>
      </pc:sldMasterChg>
      <pc:sldMasterChg chg="replId modSldLayout">
        <pc:chgData name="Boloz, Patrik" userId="S::patrikboloz@nmhu.edu::4a5f27e5-970c-49cb-a96d-452ff94b951a" providerId="AD" clId="Web-{732C0D78-285E-397A-DF8D-16B4EA0B1C88}" dt="2023-01-30T02:43:22.470" v="0"/>
        <pc:sldMasterMkLst>
          <pc:docMk/>
          <pc:sldMasterMk cId="2460954070" sldId="2147483672"/>
        </pc:sldMasterMkLst>
        <pc:sldLayoutChg chg="replId">
          <pc:chgData name="Boloz, Patrik" userId="S::patrikboloz@nmhu.edu::4a5f27e5-970c-49cb-a96d-452ff94b951a" providerId="AD" clId="Web-{732C0D78-285E-397A-DF8D-16B4EA0B1C88}" dt="2023-01-30T02:43:22.470" v="0"/>
          <pc:sldLayoutMkLst>
            <pc:docMk/>
            <pc:sldMasterMk cId="2460954070" sldId="2147483672"/>
            <pc:sldLayoutMk cId="2385387890" sldId="2147483673"/>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949138452" sldId="2147483674"/>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2591524520" sldId="2147483675"/>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1203092039" sldId="2147483676"/>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3733172339" sldId="2147483677"/>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3210312558" sldId="2147483678"/>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3146388984" sldId="2147483679"/>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3171841454" sldId="2147483680"/>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1718958274" sldId="2147483681"/>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2202905451" sldId="2147483682"/>
          </pc:sldLayoutMkLst>
        </pc:sldLayoutChg>
        <pc:sldLayoutChg chg="replId">
          <pc:chgData name="Boloz, Patrik" userId="S::patrikboloz@nmhu.edu::4a5f27e5-970c-49cb-a96d-452ff94b951a" providerId="AD" clId="Web-{732C0D78-285E-397A-DF8D-16B4EA0B1C88}" dt="2023-01-30T02:43:22.470" v="0"/>
          <pc:sldLayoutMkLst>
            <pc:docMk/>
            <pc:sldMasterMk cId="2460954070" sldId="2147483672"/>
            <pc:sldLayoutMk cId="3479445657"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60B5B7B-E675-48DC-A299-B7FF0C4027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953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917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6203B-A732-49D2-BF52-DEDD63E669C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381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6203B-A732-49D2-BF52-DEDD63E669C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350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6203B-A732-49D2-BF52-DEDD63E669C7}"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B5B7B-E675-48DC-A299-B7FF0C4027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397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6203B-A732-49D2-BF52-DEDD63E669C7}"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B5B7B-E675-48DC-A299-B7FF0C4027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946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203B-A732-49D2-BF52-DEDD63E669C7}"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B5B7B-E675-48DC-A299-B7FF0C402750}" type="slidenum">
              <a:rPr lang="en-US" smtClean="0"/>
              <a:t>‹#›</a:t>
            </a:fld>
            <a:endParaRPr lang="en-US"/>
          </a:p>
        </p:txBody>
      </p:sp>
    </p:spTree>
    <p:extLst>
      <p:ext uri="{BB962C8B-B14F-4D97-AF65-F5344CB8AC3E}">
        <p14:creationId xmlns:p14="http://schemas.microsoft.com/office/powerpoint/2010/main" val="2155984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6203B-A732-49D2-BF52-DEDD63E669C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36203B-A732-49D2-BF52-DEDD63E669C7}" type="datetimeFigureOut">
              <a:rPr lang="en-US" smtClean="0"/>
              <a:t>1/29/2023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954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778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23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36203B-A732-49D2-BF52-DEDD63E669C7}" type="datetimeFigureOut">
              <a:rPr lang="en-US" smtClean="0"/>
              <a:t>1/29/2023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0B5B7B-E675-48DC-A299-B7FF0C4027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2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19F8-AF7C-8B49-442D-3C80ECB189D7}"/>
              </a:ext>
            </a:extLst>
          </p:cNvPr>
          <p:cNvSpPr>
            <a:spLocks noGrp="1"/>
          </p:cNvSpPr>
          <p:nvPr>
            <p:ph type="ctrTitle"/>
          </p:nvPr>
        </p:nvSpPr>
        <p:spPr/>
        <p:txBody>
          <a:bodyPr>
            <a:normAutofit fontScale="90000"/>
          </a:bodyPr>
          <a:lstStyle/>
          <a:p>
            <a:r>
              <a:rPr lang="en-US" dirty="0"/>
              <a:t>A complete guide to programming in </a:t>
            </a:r>
            <a:r>
              <a:rPr lang="en-US" dirty="0" err="1"/>
              <a:t>c++</a:t>
            </a:r>
            <a:endParaRPr lang="en-US" dirty="0"/>
          </a:p>
        </p:txBody>
      </p:sp>
      <p:sp>
        <p:nvSpPr>
          <p:cNvPr id="3" name="Subtitle 2">
            <a:extLst>
              <a:ext uri="{FF2B5EF4-FFF2-40B4-BE49-F238E27FC236}">
                <a16:creationId xmlns:a16="http://schemas.microsoft.com/office/drawing/2014/main" id="{CDF9D76B-7DBE-D32D-1B9D-82E83ABF13DB}"/>
              </a:ext>
            </a:extLst>
          </p:cNvPr>
          <p:cNvSpPr>
            <a:spLocks noGrp="1"/>
          </p:cNvSpPr>
          <p:nvPr>
            <p:ph type="subTitle" idx="1"/>
          </p:nvPr>
        </p:nvSpPr>
        <p:spPr/>
        <p:txBody>
          <a:bodyPr vert="horz" lIns="91440" tIns="91440" rIns="91440" bIns="91440" rtlCol="0" anchor="t">
            <a:normAutofit/>
          </a:bodyPr>
          <a:lstStyle/>
          <a:p>
            <a:r>
              <a:rPr lang="en-US" dirty="0"/>
              <a:t>Chapter 3 – Using functions and classes</a:t>
            </a:r>
          </a:p>
        </p:txBody>
      </p:sp>
    </p:spTree>
    <p:extLst>
      <p:ext uri="{BB962C8B-B14F-4D97-AF65-F5344CB8AC3E}">
        <p14:creationId xmlns:p14="http://schemas.microsoft.com/office/powerpoint/2010/main" val="295569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B164-3D9D-6D3B-F246-2223626F721C}"/>
              </a:ext>
            </a:extLst>
          </p:cNvPr>
          <p:cNvSpPr>
            <a:spLocks noGrp="1"/>
          </p:cNvSpPr>
          <p:nvPr>
            <p:ph type="title"/>
          </p:nvPr>
        </p:nvSpPr>
        <p:spPr/>
        <p:txBody>
          <a:bodyPr/>
          <a:lstStyle/>
          <a:p>
            <a:r>
              <a:rPr lang="en-US" dirty="0"/>
              <a:t>Header files</a:t>
            </a:r>
          </a:p>
        </p:txBody>
      </p:sp>
      <p:sp>
        <p:nvSpPr>
          <p:cNvPr id="3" name="Content Placeholder 2">
            <a:extLst>
              <a:ext uri="{FF2B5EF4-FFF2-40B4-BE49-F238E27FC236}">
                <a16:creationId xmlns:a16="http://schemas.microsoft.com/office/drawing/2014/main" id="{DB4A8528-9BAC-0763-4037-39CCE4C24522}"/>
              </a:ext>
            </a:extLst>
          </p:cNvPr>
          <p:cNvSpPr>
            <a:spLocks noGrp="1"/>
          </p:cNvSpPr>
          <p:nvPr>
            <p:ph idx="1"/>
          </p:nvPr>
        </p:nvSpPr>
        <p:spPr/>
        <p:txBody>
          <a:bodyPr/>
          <a:lstStyle/>
          <a:p>
            <a:r>
              <a:rPr lang="en-US" dirty="0">
                <a:ea typeface="+mn-lt"/>
                <a:cs typeface="+mn-lt"/>
              </a:rPr>
              <a:t>Header files are text files containing declarations and macros. By using an #include directive these declarations and macros can be made available to any other source file, even in other header files. </a:t>
            </a:r>
          </a:p>
          <a:p>
            <a:r>
              <a:rPr lang="en-US" dirty="0">
                <a:ea typeface="+mn-lt"/>
                <a:cs typeface="+mn-lt"/>
              </a:rPr>
              <a:t>Pay attention to the following points when using header files: </a:t>
            </a:r>
          </a:p>
          <a:p>
            <a:pPr lvl="1"/>
            <a:r>
              <a:rPr lang="en-US" dirty="0">
                <a:ea typeface="+mn-lt"/>
                <a:cs typeface="+mn-lt"/>
              </a:rPr>
              <a:t>header files should generally be included at the start of a program before any other declarations </a:t>
            </a:r>
          </a:p>
          <a:p>
            <a:pPr lvl="1"/>
            <a:r>
              <a:rPr lang="en-US" dirty="0">
                <a:ea typeface="+mn-lt"/>
                <a:cs typeface="+mn-lt"/>
              </a:rPr>
              <a:t>you can only name one header file per #include directive </a:t>
            </a:r>
          </a:p>
          <a:p>
            <a:pPr lvl="1"/>
            <a:r>
              <a:rPr lang="en-US" dirty="0">
                <a:ea typeface="+mn-lt"/>
                <a:cs typeface="+mn-lt"/>
              </a:rPr>
              <a:t>the file name must be enclosed in angled brackets &lt; ... &gt; or double quotes " ... "</a:t>
            </a:r>
            <a:endParaRPr lang="en-US"/>
          </a:p>
        </p:txBody>
      </p:sp>
    </p:spTree>
    <p:extLst>
      <p:ext uri="{BB962C8B-B14F-4D97-AF65-F5344CB8AC3E}">
        <p14:creationId xmlns:p14="http://schemas.microsoft.com/office/powerpoint/2010/main" val="410602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A588BBA-353C-595D-AAA5-2499BE8FC69E}"/>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Using header files</a:t>
            </a:r>
          </a:p>
        </p:txBody>
      </p:sp>
      <p:cxnSp>
        <p:nvCxnSpPr>
          <p:cNvPr id="39"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4" descr="A picture containing diagram&#10;&#10;Description automatically generated">
            <a:extLst>
              <a:ext uri="{FF2B5EF4-FFF2-40B4-BE49-F238E27FC236}">
                <a16:creationId xmlns:a16="http://schemas.microsoft.com/office/drawing/2014/main" id="{4A18CE18-0C41-B863-10B0-ED3D5CB4C7CC}"/>
              </a:ext>
            </a:extLst>
          </p:cNvPr>
          <p:cNvPicPr>
            <a:picLocks noChangeAspect="1"/>
          </p:cNvPicPr>
          <p:nvPr/>
        </p:nvPicPr>
        <p:blipFill>
          <a:blip r:embed="rId3"/>
          <a:stretch>
            <a:fillRect/>
          </a:stretch>
        </p:blipFill>
        <p:spPr>
          <a:xfrm>
            <a:off x="6165850" y="166278"/>
            <a:ext cx="4643206" cy="5693982"/>
          </a:xfrm>
          <a:prstGeom prst="rect">
            <a:avLst/>
          </a:prstGeom>
        </p:spPr>
      </p:pic>
      <p:pic>
        <p:nvPicPr>
          <p:cNvPr id="40"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96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17AD-608D-DAF7-DBC6-82A4B7528312}"/>
              </a:ext>
            </a:extLst>
          </p:cNvPr>
          <p:cNvSpPr>
            <a:spLocks noGrp="1"/>
          </p:cNvSpPr>
          <p:nvPr>
            <p:ph type="title"/>
          </p:nvPr>
        </p:nvSpPr>
        <p:spPr/>
        <p:txBody>
          <a:bodyPr/>
          <a:lstStyle/>
          <a:p>
            <a:r>
              <a:rPr lang="en-US" dirty="0"/>
              <a:t>Searching for header files</a:t>
            </a:r>
          </a:p>
        </p:txBody>
      </p:sp>
      <p:sp>
        <p:nvSpPr>
          <p:cNvPr id="3" name="Content Placeholder 2">
            <a:extLst>
              <a:ext uri="{FF2B5EF4-FFF2-40B4-BE49-F238E27FC236}">
                <a16:creationId xmlns:a16="http://schemas.microsoft.com/office/drawing/2014/main" id="{379046D6-9208-B59B-1BD4-FBDD238ED76C}"/>
              </a:ext>
            </a:extLst>
          </p:cNvPr>
          <p:cNvSpPr>
            <a:spLocks noGrp="1"/>
          </p:cNvSpPr>
          <p:nvPr>
            <p:ph idx="1"/>
          </p:nvPr>
        </p:nvSpPr>
        <p:spPr/>
        <p:txBody>
          <a:bodyPr>
            <a:normAutofit fontScale="92500" lnSpcReduction="10000"/>
          </a:bodyPr>
          <a:lstStyle/>
          <a:p>
            <a:r>
              <a:rPr lang="en-US" dirty="0">
                <a:ea typeface="+mn-lt"/>
                <a:cs typeface="+mn-lt"/>
              </a:rPr>
              <a:t>The header files that accompany your compiler will tend to be stored in a folder of their own—normally called include. </a:t>
            </a:r>
          </a:p>
          <a:p>
            <a:r>
              <a:rPr lang="en-US" dirty="0">
                <a:ea typeface="+mn-lt"/>
                <a:cs typeface="+mn-lt"/>
              </a:rPr>
              <a:t>If the name of the header file is enclosed by angled brackets &lt; ... &gt;, it is common to search for header files in the include folder only. The current directory is not searched to increase the speed when searching for header files. </a:t>
            </a:r>
          </a:p>
          <a:p>
            <a:r>
              <a:rPr lang="en-US" dirty="0">
                <a:ea typeface="+mn-lt"/>
                <a:cs typeface="+mn-lt"/>
              </a:rPr>
              <a:t>C++ programmers commonly write their own header files and store them in the current project folder. To enable the compiler to find these header files, the #include directive must state the name of the header files in double quotes.</a:t>
            </a:r>
          </a:p>
          <a:p>
            <a:r>
              <a:rPr lang="en-US" b="1" dirty="0">
                <a:solidFill>
                  <a:srgbClr val="FF0000"/>
                </a:solidFill>
              </a:rPr>
              <a:t>EXAMPLE</a:t>
            </a:r>
          </a:p>
        </p:txBody>
      </p:sp>
    </p:spTree>
    <p:extLst>
      <p:ext uri="{BB962C8B-B14F-4D97-AF65-F5344CB8AC3E}">
        <p14:creationId xmlns:p14="http://schemas.microsoft.com/office/powerpoint/2010/main" val="22524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1BC6-7D9E-2A99-E00B-7128E6D30BF8}"/>
              </a:ext>
            </a:extLst>
          </p:cNvPr>
          <p:cNvSpPr>
            <a:spLocks noGrp="1"/>
          </p:cNvSpPr>
          <p:nvPr>
            <p:ph type="title"/>
          </p:nvPr>
        </p:nvSpPr>
        <p:spPr/>
        <p:txBody>
          <a:bodyPr/>
          <a:lstStyle/>
          <a:p>
            <a:r>
              <a:rPr lang="en-US" dirty="0">
                <a:ea typeface="+mj-lt"/>
                <a:cs typeface="+mj-lt"/>
              </a:rPr>
              <a:t>Standard Class Definitions</a:t>
            </a:r>
            <a:endParaRPr lang="en-US" dirty="0"/>
          </a:p>
        </p:txBody>
      </p:sp>
      <p:sp>
        <p:nvSpPr>
          <p:cNvPr id="3" name="Content Placeholder 2">
            <a:extLst>
              <a:ext uri="{FF2B5EF4-FFF2-40B4-BE49-F238E27FC236}">
                <a16:creationId xmlns:a16="http://schemas.microsoft.com/office/drawing/2014/main" id="{81860899-74AF-7E88-42B2-41C172248F7A}"/>
              </a:ext>
            </a:extLst>
          </p:cNvPr>
          <p:cNvSpPr>
            <a:spLocks noGrp="1"/>
          </p:cNvSpPr>
          <p:nvPr>
            <p:ph idx="1"/>
          </p:nvPr>
        </p:nvSpPr>
        <p:spPr/>
        <p:txBody>
          <a:bodyPr/>
          <a:lstStyle/>
          <a:p>
            <a:r>
              <a:rPr lang="en-US" dirty="0">
                <a:ea typeface="+mn-lt"/>
                <a:cs typeface="+mn-lt"/>
              </a:rPr>
              <a:t>In addition to standard function prototypes, the header files also contain standard class definitions. When a header file is included, the classes defined and any objects declared in the file are available to the program.</a:t>
            </a:r>
          </a:p>
          <a:p>
            <a:r>
              <a:rPr lang="en-US" b="1" dirty="0">
                <a:solidFill>
                  <a:srgbClr val="FF0000"/>
                </a:solidFill>
              </a:rPr>
              <a:t>EXAMPLE</a:t>
            </a:r>
            <a:endParaRPr lang="en-US" b="1">
              <a:solidFill>
                <a:srgbClr val="FF0000"/>
              </a:solidFill>
            </a:endParaRPr>
          </a:p>
        </p:txBody>
      </p:sp>
    </p:spTree>
    <p:extLst>
      <p:ext uri="{BB962C8B-B14F-4D97-AF65-F5344CB8AC3E}">
        <p14:creationId xmlns:p14="http://schemas.microsoft.com/office/powerpoint/2010/main" val="63447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1EFE-A673-20E4-88D4-A451BC32781E}"/>
              </a:ext>
            </a:extLst>
          </p:cNvPr>
          <p:cNvSpPr>
            <a:spLocks noGrp="1"/>
          </p:cNvSpPr>
          <p:nvPr>
            <p:ph type="title"/>
          </p:nvPr>
        </p:nvSpPr>
        <p:spPr>
          <a:xfrm>
            <a:off x="1451579" y="804519"/>
            <a:ext cx="9603275" cy="1049235"/>
          </a:xfrm>
        </p:spPr>
        <p:txBody>
          <a:bodyPr>
            <a:normAutofit/>
          </a:bodyPr>
          <a:lstStyle/>
          <a:p>
            <a:r>
              <a:rPr lang="en-US" dirty="0"/>
              <a:t>Standard header files</a:t>
            </a:r>
          </a:p>
        </p:txBody>
      </p:sp>
      <p:sp>
        <p:nvSpPr>
          <p:cNvPr id="8" name="Content Placeholder 7">
            <a:extLst>
              <a:ext uri="{FF2B5EF4-FFF2-40B4-BE49-F238E27FC236}">
                <a16:creationId xmlns:a16="http://schemas.microsoft.com/office/drawing/2014/main" id="{B68722FA-7870-D9AA-1B0A-E82FD2A72A0E}"/>
              </a:ext>
            </a:extLst>
          </p:cNvPr>
          <p:cNvSpPr>
            <a:spLocks noGrp="1"/>
          </p:cNvSpPr>
          <p:nvPr>
            <p:ph idx="1"/>
          </p:nvPr>
        </p:nvSpPr>
        <p:spPr>
          <a:xfrm>
            <a:off x="1451579" y="2015734"/>
            <a:ext cx="4162555" cy="3450613"/>
          </a:xfrm>
        </p:spPr>
        <p:txBody>
          <a:bodyPr>
            <a:normAutofit/>
          </a:bodyPr>
          <a:lstStyle/>
          <a:p>
            <a:r>
              <a:rPr lang="en-US" dirty="0">
                <a:ea typeface="+mn-lt"/>
                <a:cs typeface="+mn-lt"/>
              </a:rPr>
              <a:t>The C++ standard library header files are shown on the right. They are not indicated by the file extension .h and contain all the declarations in their own namespace, std.</a:t>
            </a:r>
          </a:p>
          <a:p>
            <a:r>
              <a:rPr lang="en-US" b="1" dirty="0">
                <a:solidFill>
                  <a:srgbClr val="FF0000"/>
                </a:solidFill>
              </a:rPr>
              <a:t>EXAMPLE</a:t>
            </a:r>
          </a:p>
        </p:txBody>
      </p:sp>
      <p:pic>
        <p:nvPicPr>
          <p:cNvPr id="4" name="Picture 4" descr="Table&#10;&#10;Description automatically generated">
            <a:extLst>
              <a:ext uri="{FF2B5EF4-FFF2-40B4-BE49-F238E27FC236}">
                <a16:creationId xmlns:a16="http://schemas.microsoft.com/office/drawing/2014/main" id="{81114866-29DD-B5F1-A652-6F95A41CD46E}"/>
              </a:ext>
            </a:extLst>
          </p:cNvPr>
          <p:cNvPicPr>
            <a:picLocks noChangeAspect="1"/>
          </p:cNvPicPr>
          <p:nvPr/>
        </p:nvPicPr>
        <p:blipFill>
          <a:blip r:embed="rId2"/>
          <a:stretch>
            <a:fillRect/>
          </a:stretch>
        </p:blipFill>
        <p:spPr>
          <a:xfrm>
            <a:off x="6094411" y="2407921"/>
            <a:ext cx="4960443" cy="2666238"/>
          </a:xfrm>
          <a:prstGeom prst="rect">
            <a:avLst/>
          </a:prstGeom>
        </p:spPr>
      </p:pic>
    </p:spTree>
    <p:extLst>
      <p:ext uri="{BB962C8B-B14F-4D97-AF65-F5344CB8AC3E}">
        <p14:creationId xmlns:p14="http://schemas.microsoft.com/office/powerpoint/2010/main" val="296077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FB6D7D7-DC8A-90A8-5B77-F68D72D0E70A}"/>
              </a:ext>
            </a:extLst>
          </p:cNvPr>
          <p:cNvSpPr>
            <a:spLocks noGrp="1"/>
          </p:cNvSpPr>
          <p:nvPr>
            <p:ph type="title"/>
          </p:nvPr>
        </p:nvSpPr>
        <p:spPr>
          <a:xfrm>
            <a:off x="1451580" y="804520"/>
            <a:ext cx="4176511" cy="1049235"/>
          </a:xfrm>
        </p:spPr>
        <p:txBody>
          <a:bodyPr>
            <a:normAutofit/>
          </a:bodyPr>
          <a:lstStyle/>
          <a:p>
            <a:r>
              <a:rPr lang="en-US" sz="2200">
                <a:ea typeface="+mj-lt"/>
                <a:cs typeface="+mj-lt"/>
              </a:rPr>
              <a:t>Header Files in the C Programming Language</a:t>
            </a:r>
            <a:endParaRPr lang="en-US" sz="220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95A11E8-9BC0-C985-5B42-285115C36628}"/>
              </a:ext>
            </a:extLst>
          </p:cNvPr>
          <p:cNvSpPr>
            <a:spLocks noGrp="1"/>
          </p:cNvSpPr>
          <p:nvPr>
            <p:ph idx="1"/>
          </p:nvPr>
        </p:nvSpPr>
        <p:spPr>
          <a:xfrm>
            <a:off x="1451581" y="2015732"/>
            <a:ext cx="4172212" cy="3450613"/>
          </a:xfrm>
        </p:spPr>
        <p:txBody>
          <a:bodyPr>
            <a:normAutofit/>
          </a:bodyPr>
          <a:lstStyle/>
          <a:p>
            <a:r>
              <a:rPr lang="en-US" dirty="0">
                <a:ea typeface="+mn-lt"/>
                <a:cs typeface="+mn-lt"/>
              </a:rPr>
              <a:t>The header files standardized for the C programming language were adopted for the C++ standard and, thus, the complete functionality of the standard C libraries is available to C++ programs</a:t>
            </a:r>
          </a:p>
          <a:p>
            <a:r>
              <a:rPr lang="en-US" b="1" dirty="0">
                <a:solidFill>
                  <a:srgbClr val="FF0000"/>
                </a:solidFill>
              </a:rPr>
              <a:t>EXAMPLE</a:t>
            </a:r>
          </a:p>
        </p:txBody>
      </p:sp>
      <p:pic>
        <p:nvPicPr>
          <p:cNvPr id="4" name="Picture 4" descr="Table&#10;&#10;Description automatically generated">
            <a:extLst>
              <a:ext uri="{FF2B5EF4-FFF2-40B4-BE49-F238E27FC236}">
                <a16:creationId xmlns:a16="http://schemas.microsoft.com/office/drawing/2014/main" id="{BE410A97-FC24-9938-8C96-077A7AD9107C}"/>
              </a:ext>
            </a:extLst>
          </p:cNvPr>
          <p:cNvPicPr>
            <a:picLocks noChangeAspect="1"/>
          </p:cNvPicPr>
          <p:nvPr/>
        </p:nvPicPr>
        <p:blipFill>
          <a:blip r:embed="rId2"/>
          <a:stretch>
            <a:fillRect/>
          </a:stretch>
        </p:blipFill>
        <p:spPr>
          <a:xfrm>
            <a:off x="6094411" y="2063268"/>
            <a:ext cx="4960442" cy="2145391"/>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95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26F6-1F2C-A517-18F3-6031953A3096}"/>
              </a:ext>
            </a:extLst>
          </p:cNvPr>
          <p:cNvSpPr>
            <a:spLocks noGrp="1"/>
          </p:cNvSpPr>
          <p:nvPr>
            <p:ph type="title"/>
          </p:nvPr>
        </p:nvSpPr>
        <p:spPr/>
        <p:txBody>
          <a:bodyPr/>
          <a:lstStyle/>
          <a:p>
            <a:r>
              <a:rPr lang="en-US" dirty="0"/>
              <a:t>Using standard classes</a:t>
            </a:r>
          </a:p>
        </p:txBody>
      </p:sp>
      <p:sp>
        <p:nvSpPr>
          <p:cNvPr id="3" name="Content Placeholder 2">
            <a:extLst>
              <a:ext uri="{FF2B5EF4-FFF2-40B4-BE49-F238E27FC236}">
                <a16:creationId xmlns:a16="http://schemas.microsoft.com/office/drawing/2014/main" id="{FE8EC32F-09D6-1063-CDF4-FAF369BA38E8}"/>
              </a:ext>
            </a:extLst>
          </p:cNvPr>
          <p:cNvSpPr>
            <a:spLocks noGrp="1"/>
          </p:cNvSpPr>
          <p:nvPr>
            <p:ph idx="1"/>
          </p:nvPr>
        </p:nvSpPr>
        <p:spPr/>
        <p:txBody>
          <a:bodyPr/>
          <a:lstStyle/>
          <a:p>
            <a:r>
              <a:rPr lang="en-US" dirty="0">
                <a:ea typeface="+mn-lt"/>
                <a:cs typeface="+mn-lt"/>
              </a:rPr>
              <a:t>Several classes are defined in the C++ standard library. These include stream classes for input and output, but also classes for representing strings or handling error conditions. Each class is a type with certain properties and capacities. </a:t>
            </a:r>
          </a:p>
          <a:p>
            <a:r>
              <a:rPr lang="en-US" dirty="0">
                <a:ea typeface="+mn-lt"/>
                <a:cs typeface="+mn-lt"/>
              </a:rPr>
              <a:t>As previously mentioned, the properties of a class are defined by its </a:t>
            </a:r>
            <a:r>
              <a:rPr lang="en-US" b="1" dirty="0">
                <a:ea typeface="+mn-lt"/>
                <a:cs typeface="+mn-lt"/>
              </a:rPr>
              <a:t>data members</a:t>
            </a:r>
            <a:r>
              <a:rPr lang="en-US" dirty="0">
                <a:ea typeface="+mn-lt"/>
                <a:cs typeface="+mn-lt"/>
              </a:rPr>
              <a:t> and the class’s capacities are defined by its </a:t>
            </a:r>
            <a:r>
              <a:rPr lang="en-US" b="1" dirty="0">
                <a:ea typeface="+mn-lt"/>
                <a:cs typeface="+mn-lt"/>
              </a:rPr>
              <a:t>methods</a:t>
            </a:r>
            <a:r>
              <a:rPr lang="en-US" dirty="0">
                <a:ea typeface="+mn-lt"/>
                <a:cs typeface="+mn-lt"/>
              </a:rPr>
              <a:t>. Methods are functions that belong to a class and cooperate with the members to perform certain operations. Methods are also referred to as </a:t>
            </a:r>
            <a:r>
              <a:rPr lang="en-US" b="1" dirty="0">
                <a:ea typeface="+mn-lt"/>
                <a:cs typeface="+mn-lt"/>
              </a:rPr>
              <a:t>member functions</a:t>
            </a:r>
            <a:r>
              <a:rPr lang="en-US" dirty="0">
                <a:ea typeface="+mn-lt"/>
                <a:cs typeface="+mn-lt"/>
              </a:rPr>
              <a:t>.</a:t>
            </a:r>
            <a:endParaRPr lang="en-US" dirty="0"/>
          </a:p>
        </p:txBody>
      </p:sp>
    </p:spTree>
    <p:extLst>
      <p:ext uri="{BB962C8B-B14F-4D97-AF65-F5344CB8AC3E}">
        <p14:creationId xmlns:p14="http://schemas.microsoft.com/office/powerpoint/2010/main" val="255557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B736-68F7-2374-7439-3EFDD4377231}"/>
              </a:ext>
            </a:extLst>
          </p:cNvPr>
          <p:cNvSpPr>
            <a:spLocks noGrp="1"/>
          </p:cNvSpPr>
          <p:nvPr>
            <p:ph type="title"/>
          </p:nvPr>
        </p:nvSpPr>
        <p:spPr/>
        <p:txBody>
          <a:bodyPr/>
          <a:lstStyle/>
          <a:p>
            <a:r>
              <a:rPr lang="en-US" dirty="0">
                <a:ea typeface="+mj-lt"/>
                <a:cs typeface="+mj-lt"/>
              </a:rPr>
              <a:t>Creating Objects</a:t>
            </a:r>
            <a:endParaRPr lang="en-US" dirty="0"/>
          </a:p>
        </p:txBody>
      </p:sp>
      <p:sp>
        <p:nvSpPr>
          <p:cNvPr id="3" name="Content Placeholder 2">
            <a:extLst>
              <a:ext uri="{FF2B5EF4-FFF2-40B4-BE49-F238E27FC236}">
                <a16:creationId xmlns:a16="http://schemas.microsoft.com/office/drawing/2014/main" id="{D6060E6F-A7FA-621E-5105-6BA95D150B30}"/>
              </a:ext>
            </a:extLst>
          </p:cNvPr>
          <p:cNvSpPr>
            <a:spLocks noGrp="1"/>
          </p:cNvSpPr>
          <p:nvPr>
            <p:ph idx="1"/>
          </p:nvPr>
        </p:nvSpPr>
        <p:spPr/>
        <p:txBody>
          <a:bodyPr/>
          <a:lstStyle/>
          <a:p>
            <a:r>
              <a:rPr lang="en-US" dirty="0">
                <a:ea typeface="+mn-lt"/>
                <a:cs typeface="+mn-lt"/>
              </a:rPr>
              <a:t>An object is a variable of a class type, also referred to as an instance of the class. When an object is created, memory is allocated to the data members and initialized with suitable values</a:t>
            </a:r>
          </a:p>
          <a:p>
            <a:r>
              <a:rPr lang="en-US" b="1" dirty="0">
                <a:solidFill>
                  <a:srgbClr val="FF0000"/>
                </a:solidFill>
              </a:rPr>
              <a:t>EXAMPLE</a:t>
            </a:r>
          </a:p>
        </p:txBody>
      </p:sp>
    </p:spTree>
    <p:extLst>
      <p:ext uri="{BB962C8B-B14F-4D97-AF65-F5344CB8AC3E}">
        <p14:creationId xmlns:p14="http://schemas.microsoft.com/office/powerpoint/2010/main" val="263850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5BA0-5105-063B-4D45-1FEF4C6DE1F9}"/>
              </a:ext>
            </a:extLst>
          </p:cNvPr>
          <p:cNvSpPr>
            <a:spLocks noGrp="1"/>
          </p:cNvSpPr>
          <p:nvPr>
            <p:ph type="title"/>
          </p:nvPr>
        </p:nvSpPr>
        <p:spPr/>
        <p:txBody>
          <a:bodyPr/>
          <a:lstStyle/>
          <a:p>
            <a:r>
              <a:rPr lang="en-US" dirty="0">
                <a:ea typeface="+mj-lt"/>
                <a:cs typeface="+mj-lt"/>
              </a:rPr>
              <a:t>Calling Methods</a:t>
            </a:r>
            <a:endParaRPr lang="en-US" dirty="0"/>
          </a:p>
        </p:txBody>
      </p:sp>
      <p:sp>
        <p:nvSpPr>
          <p:cNvPr id="3" name="Content Placeholder 2">
            <a:extLst>
              <a:ext uri="{FF2B5EF4-FFF2-40B4-BE49-F238E27FC236}">
                <a16:creationId xmlns:a16="http://schemas.microsoft.com/office/drawing/2014/main" id="{5260D923-4920-CA15-A2F7-7A332EF14791}"/>
              </a:ext>
            </a:extLst>
          </p:cNvPr>
          <p:cNvSpPr>
            <a:spLocks noGrp="1"/>
          </p:cNvSpPr>
          <p:nvPr>
            <p:ph idx="1"/>
          </p:nvPr>
        </p:nvSpPr>
        <p:spPr/>
        <p:txBody>
          <a:bodyPr/>
          <a:lstStyle/>
          <a:p>
            <a:r>
              <a:rPr lang="en-US" dirty="0">
                <a:ea typeface="+mn-lt"/>
                <a:cs typeface="+mn-lt"/>
              </a:rPr>
              <a:t>All the methods defined as public within the corresponding class can be called for an object. In contrast to calling a global function, a method is always called for one particular object. The name of the object precedes the method and is separated from the method by a period.</a:t>
            </a:r>
          </a:p>
          <a:p>
            <a:r>
              <a:rPr lang="en-US" b="1" dirty="0">
                <a:solidFill>
                  <a:srgbClr val="FF0000"/>
                </a:solidFill>
              </a:rPr>
              <a:t>EXAMPLE</a:t>
            </a:r>
          </a:p>
        </p:txBody>
      </p:sp>
    </p:spTree>
    <p:extLst>
      <p:ext uri="{BB962C8B-B14F-4D97-AF65-F5344CB8AC3E}">
        <p14:creationId xmlns:p14="http://schemas.microsoft.com/office/powerpoint/2010/main" val="307303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454F8-B3C4-469F-894B-6DE2B25415A9}"/>
              </a:ext>
            </a:extLst>
          </p:cNvPr>
          <p:cNvSpPr>
            <a:spLocks noGrp="1"/>
          </p:cNvSpPr>
          <p:nvPr>
            <p:ph type="title"/>
          </p:nvPr>
        </p:nvSpPr>
        <p:spPr/>
        <p:txBody>
          <a:bodyPr/>
          <a:lstStyle/>
          <a:p>
            <a:r>
              <a:rPr lang="en-US" dirty="0">
                <a:ea typeface="+mj-lt"/>
                <a:cs typeface="+mj-lt"/>
              </a:rPr>
              <a:t>Classes and Global Functions</a:t>
            </a:r>
            <a:endParaRPr lang="en-US" dirty="0"/>
          </a:p>
        </p:txBody>
      </p:sp>
      <p:sp>
        <p:nvSpPr>
          <p:cNvPr id="3" name="Content Placeholder 2">
            <a:extLst>
              <a:ext uri="{FF2B5EF4-FFF2-40B4-BE49-F238E27FC236}">
                <a16:creationId xmlns:a16="http://schemas.microsoft.com/office/drawing/2014/main" id="{8A5423CE-D92D-36E3-3680-8CC8870EEF2B}"/>
              </a:ext>
            </a:extLst>
          </p:cNvPr>
          <p:cNvSpPr>
            <a:spLocks noGrp="1"/>
          </p:cNvSpPr>
          <p:nvPr>
            <p:ph idx="1"/>
          </p:nvPr>
        </p:nvSpPr>
        <p:spPr/>
        <p:txBody>
          <a:bodyPr/>
          <a:lstStyle/>
          <a:p>
            <a:r>
              <a:rPr lang="en-US" dirty="0">
                <a:ea typeface="+mn-lt"/>
                <a:cs typeface="+mn-lt"/>
              </a:rPr>
              <a:t>Globally defined functions exist for some standard classes. These functions perform certain operations for objects passed as arguments. The global function </a:t>
            </a:r>
            <a:r>
              <a:rPr lang="en-US" dirty="0" err="1">
                <a:ea typeface="+mn-lt"/>
                <a:cs typeface="+mn-lt"/>
              </a:rPr>
              <a:t>getline</a:t>
            </a:r>
            <a:r>
              <a:rPr lang="en-US" dirty="0">
                <a:ea typeface="+mn-lt"/>
                <a:cs typeface="+mn-lt"/>
              </a:rPr>
              <a:t>(), for example, stores a line of keyboard input in a string.</a:t>
            </a:r>
            <a:endParaRPr lang="en-US">
              <a:ea typeface="+mn-lt"/>
              <a:cs typeface="+mn-lt"/>
            </a:endParaRPr>
          </a:p>
          <a:p>
            <a:r>
              <a:rPr lang="en-US" b="1" dirty="0">
                <a:solidFill>
                  <a:srgbClr val="FF0000"/>
                </a:solidFill>
              </a:rPr>
              <a:t>EXAMPLE</a:t>
            </a:r>
            <a:endParaRPr lang="en-US" b="1">
              <a:solidFill>
                <a:srgbClr val="FF0000"/>
              </a:solidFill>
            </a:endParaRPr>
          </a:p>
        </p:txBody>
      </p:sp>
    </p:spTree>
    <p:extLst>
      <p:ext uri="{BB962C8B-B14F-4D97-AF65-F5344CB8AC3E}">
        <p14:creationId xmlns:p14="http://schemas.microsoft.com/office/powerpoint/2010/main" val="374457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98B8-7073-AF9C-AA28-78D65A54AF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0E1B80-5BAF-C887-B70C-CA285864CC84}"/>
              </a:ext>
            </a:extLst>
          </p:cNvPr>
          <p:cNvSpPr>
            <a:spLocks noGrp="1"/>
          </p:cNvSpPr>
          <p:nvPr>
            <p:ph idx="1"/>
          </p:nvPr>
        </p:nvSpPr>
        <p:spPr/>
        <p:txBody>
          <a:bodyPr/>
          <a:lstStyle/>
          <a:p>
            <a:r>
              <a:rPr lang="en-US" dirty="0">
                <a:ea typeface="+mn-lt"/>
                <a:cs typeface="+mn-lt"/>
              </a:rPr>
              <a:t>This chapter describes how to</a:t>
            </a:r>
          </a:p>
          <a:p>
            <a:pPr lvl="1"/>
            <a:r>
              <a:rPr lang="en-US" dirty="0">
                <a:ea typeface="+mn-lt"/>
                <a:cs typeface="+mn-lt"/>
              </a:rPr>
              <a:t>declare and call standard functions and </a:t>
            </a:r>
            <a:endParaRPr lang="en-US">
              <a:ea typeface="+mn-lt"/>
              <a:cs typeface="+mn-lt"/>
            </a:endParaRPr>
          </a:p>
          <a:p>
            <a:pPr lvl="1"/>
            <a:r>
              <a:rPr lang="en-US" dirty="0">
                <a:ea typeface="+mn-lt"/>
                <a:cs typeface="+mn-lt"/>
              </a:rPr>
              <a:t>use standard classes.</a:t>
            </a:r>
          </a:p>
          <a:p>
            <a:r>
              <a:rPr lang="en-US" dirty="0">
                <a:ea typeface="+mn-lt"/>
                <a:cs typeface="+mn-lt"/>
              </a:rPr>
              <a:t>This includes using standard header files. In addition, we will be working with string variables, i.e. objects belonging to the standard class string for the first time.</a:t>
            </a:r>
            <a:endParaRPr lang="en-US"/>
          </a:p>
        </p:txBody>
      </p:sp>
    </p:spTree>
    <p:extLst>
      <p:ext uri="{BB962C8B-B14F-4D97-AF65-F5344CB8AC3E}">
        <p14:creationId xmlns:p14="http://schemas.microsoft.com/office/powerpoint/2010/main" val="866433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4707-736F-61EC-4665-21E954AA7E4D}"/>
              </a:ext>
            </a:extLst>
          </p:cNvPr>
          <p:cNvSpPr>
            <a:spLocks noGrp="1"/>
          </p:cNvSpPr>
          <p:nvPr>
            <p:ph type="title"/>
          </p:nvPr>
        </p:nvSpPr>
        <p:spPr>
          <a:xfrm>
            <a:off x="1451579" y="804519"/>
            <a:ext cx="9603275" cy="1049235"/>
          </a:xfrm>
        </p:spPr>
        <p:txBody>
          <a:bodyPr>
            <a:normAutofit/>
          </a:bodyPr>
          <a:lstStyle/>
          <a:p>
            <a:r>
              <a:rPr lang="en-US" b="1" dirty="0">
                <a:solidFill>
                  <a:srgbClr val="FF0000"/>
                </a:solidFill>
              </a:rPr>
              <a:t>Exercises</a:t>
            </a:r>
          </a:p>
        </p:txBody>
      </p:sp>
      <p:sp>
        <p:nvSpPr>
          <p:cNvPr id="3" name="Content Placeholder 2">
            <a:extLst>
              <a:ext uri="{FF2B5EF4-FFF2-40B4-BE49-F238E27FC236}">
                <a16:creationId xmlns:a16="http://schemas.microsoft.com/office/drawing/2014/main" id="{E4C22B03-189E-D617-FCFA-296F6A59F61C}"/>
              </a:ext>
            </a:extLst>
          </p:cNvPr>
          <p:cNvSpPr>
            <a:spLocks noGrp="1"/>
          </p:cNvSpPr>
          <p:nvPr>
            <p:ph idx="1"/>
          </p:nvPr>
        </p:nvSpPr>
        <p:spPr>
          <a:xfrm>
            <a:off x="1451579" y="2015734"/>
            <a:ext cx="6195784" cy="3450613"/>
          </a:xfrm>
        </p:spPr>
        <p:txBody>
          <a:bodyPr>
            <a:normAutofit/>
          </a:bodyPr>
          <a:lstStyle/>
          <a:p>
            <a:pPr>
              <a:lnSpc>
                <a:spcPct val="110000"/>
              </a:lnSpc>
            </a:pPr>
            <a:r>
              <a:rPr lang="en-US" sz="1500" b="1" dirty="0">
                <a:solidFill>
                  <a:srgbClr val="FF0000"/>
                </a:solidFill>
                <a:ea typeface="+mn-lt"/>
                <a:cs typeface="+mn-lt"/>
              </a:rPr>
              <a:t>Exercise 1) </a:t>
            </a:r>
          </a:p>
          <a:p>
            <a:pPr>
              <a:lnSpc>
                <a:spcPct val="110000"/>
              </a:lnSpc>
            </a:pPr>
            <a:r>
              <a:rPr lang="en-US" sz="1500" dirty="0">
                <a:ea typeface="+mn-lt"/>
                <a:cs typeface="+mn-lt"/>
              </a:rPr>
              <a:t>Create a program to calculate the square roots of the numbers </a:t>
            </a:r>
          </a:p>
          <a:p>
            <a:pPr lvl="1">
              <a:lnSpc>
                <a:spcPct val="110000"/>
              </a:lnSpc>
            </a:pPr>
            <a:r>
              <a:rPr lang="en-US" sz="1500" dirty="0">
                <a:ea typeface="+mn-lt"/>
                <a:cs typeface="+mn-lt"/>
              </a:rPr>
              <a:t>4 12.25 0.0121 </a:t>
            </a:r>
          </a:p>
          <a:p>
            <a:pPr lvl="1">
              <a:lnSpc>
                <a:spcPct val="110000"/>
              </a:lnSpc>
            </a:pPr>
            <a:r>
              <a:rPr lang="en-US" sz="1500" dirty="0">
                <a:ea typeface="+mn-lt"/>
                <a:cs typeface="+mn-lt"/>
              </a:rPr>
              <a:t>and output them as shown.</a:t>
            </a:r>
          </a:p>
          <a:p>
            <a:pPr>
              <a:lnSpc>
                <a:spcPct val="110000"/>
              </a:lnSpc>
            </a:pPr>
            <a:r>
              <a:rPr lang="en-US" sz="1500" dirty="0">
                <a:ea typeface="+mn-lt"/>
                <a:cs typeface="+mn-lt"/>
              </a:rPr>
              <a:t>Then read a number from the keyboard and output the square root of this number. </a:t>
            </a:r>
          </a:p>
          <a:p>
            <a:pPr>
              <a:lnSpc>
                <a:spcPct val="110000"/>
              </a:lnSpc>
            </a:pPr>
            <a:r>
              <a:rPr lang="en-US" sz="1500" dirty="0">
                <a:ea typeface="+mn-lt"/>
                <a:cs typeface="+mn-lt"/>
              </a:rPr>
              <a:t>To calculate the square root, use the function sqrt(), which is defined by the following prototype in the </a:t>
            </a:r>
            <a:r>
              <a:rPr lang="en-US" sz="1500" dirty="0" err="1">
                <a:ea typeface="+mn-lt"/>
                <a:cs typeface="+mn-lt"/>
              </a:rPr>
              <a:t>math.h</a:t>
            </a:r>
            <a:r>
              <a:rPr lang="en-US" sz="1500" dirty="0">
                <a:ea typeface="+mn-lt"/>
                <a:cs typeface="+mn-lt"/>
              </a:rPr>
              <a:t> (or </a:t>
            </a:r>
            <a:r>
              <a:rPr lang="en-US" sz="1500" dirty="0" err="1">
                <a:ea typeface="+mn-lt"/>
                <a:cs typeface="+mn-lt"/>
              </a:rPr>
              <a:t>cmath</a:t>
            </a:r>
            <a:r>
              <a:rPr lang="en-US" sz="1500" dirty="0">
                <a:ea typeface="+mn-lt"/>
                <a:cs typeface="+mn-lt"/>
              </a:rPr>
              <a:t> ) header file: </a:t>
            </a:r>
            <a:endParaRPr lang="en-US" sz="1500">
              <a:ea typeface="+mn-lt"/>
              <a:cs typeface="+mn-lt"/>
            </a:endParaRPr>
          </a:p>
          <a:p>
            <a:pPr lvl="1">
              <a:lnSpc>
                <a:spcPct val="110000"/>
              </a:lnSpc>
            </a:pPr>
            <a:r>
              <a:rPr lang="en-US" sz="1300" dirty="0">
                <a:ea typeface="+mn-lt"/>
                <a:cs typeface="+mn-lt"/>
              </a:rPr>
              <a:t>double sqrt( double x); </a:t>
            </a:r>
            <a:endParaRPr lang="en-US" sz="1300">
              <a:ea typeface="+mn-lt"/>
              <a:cs typeface="+mn-lt"/>
            </a:endParaRPr>
          </a:p>
          <a:p>
            <a:pPr>
              <a:lnSpc>
                <a:spcPct val="110000"/>
              </a:lnSpc>
            </a:pPr>
            <a:r>
              <a:rPr lang="en-US" sz="1500" dirty="0">
                <a:ea typeface="+mn-lt"/>
                <a:cs typeface="+mn-lt"/>
              </a:rPr>
              <a:t>The return value of the sqrt() function is the square root of x</a:t>
            </a:r>
            <a:endParaRPr lang="en-US" sz="1500"/>
          </a:p>
        </p:txBody>
      </p:sp>
      <p:pic>
        <p:nvPicPr>
          <p:cNvPr id="4" name="Picture 4" descr="Text&#10;&#10;Description automatically generated">
            <a:extLst>
              <a:ext uri="{FF2B5EF4-FFF2-40B4-BE49-F238E27FC236}">
                <a16:creationId xmlns:a16="http://schemas.microsoft.com/office/drawing/2014/main" id="{CB618E53-3B6E-BD83-A7AB-58CD496F0397}"/>
              </a:ext>
            </a:extLst>
          </p:cNvPr>
          <p:cNvPicPr>
            <a:picLocks noChangeAspect="1"/>
          </p:cNvPicPr>
          <p:nvPr/>
        </p:nvPicPr>
        <p:blipFill>
          <a:blip r:embed="rId2"/>
          <a:stretch>
            <a:fillRect/>
          </a:stretch>
        </p:blipFill>
        <p:spPr>
          <a:xfrm>
            <a:off x="8128756" y="2969323"/>
            <a:ext cx="2926098" cy="1543435"/>
          </a:xfrm>
          <a:prstGeom prst="rect">
            <a:avLst/>
          </a:prstGeom>
        </p:spPr>
      </p:pic>
    </p:spTree>
    <p:extLst>
      <p:ext uri="{BB962C8B-B14F-4D97-AF65-F5344CB8AC3E}">
        <p14:creationId xmlns:p14="http://schemas.microsoft.com/office/powerpoint/2010/main" val="93149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AE1E238-4023-6DC4-67C8-A145F814676F}"/>
              </a:ext>
            </a:extLst>
          </p:cNvPr>
          <p:cNvSpPr>
            <a:spLocks noGrp="1"/>
          </p:cNvSpPr>
          <p:nvPr>
            <p:ph type="title"/>
          </p:nvPr>
        </p:nvSpPr>
        <p:spPr>
          <a:xfrm>
            <a:off x="1451580" y="804520"/>
            <a:ext cx="4176511" cy="1049235"/>
          </a:xfrm>
        </p:spPr>
        <p:txBody>
          <a:bodyPr>
            <a:normAutofit/>
          </a:bodyPr>
          <a:lstStyle/>
          <a:p>
            <a:r>
              <a:rPr lang="en-US" dirty="0"/>
              <a:t>Declaring functions</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E179847-FE17-53EE-3662-3715ABBA7238}"/>
              </a:ext>
            </a:extLst>
          </p:cNvPr>
          <p:cNvSpPr>
            <a:spLocks noGrp="1"/>
          </p:cNvSpPr>
          <p:nvPr>
            <p:ph idx="1"/>
          </p:nvPr>
        </p:nvSpPr>
        <p:spPr>
          <a:xfrm>
            <a:off x="1451581" y="2015732"/>
            <a:ext cx="4172212" cy="3450613"/>
          </a:xfrm>
        </p:spPr>
        <p:txBody>
          <a:bodyPr>
            <a:normAutofit/>
          </a:bodyPr>
          <a:lstStyle/>
          <a:p>
            <a:r>
              <a:rPr lang="en-US" dirty="0">
                <a:ea typeface="+mn-lt"/>
                <a:cs typeface="+mn-lt"/>
              </a:rPr>
              <a:t>The prototype on the right yields the following information to the compiler: </a:t>
            </a:r>
          </a:p>
          <a:p>
            <a:pPr lvl="1"/>
            <a:r>
              <a:rPr lang="en-US" dirty="0" err="1">
                <a:ea typeface="+mn-lt"/>
                <a:cs typeface="+mn-lt"/>
              </a:rPr>
              <a:t>func</a:t>
            </a:r>
            <a:r>
              <a:rPr lang="en-US" dirty="0">
                <a:ea typeface="+mn-lt"/>
                <a:cs typeface="+mn-lt"/>
              </a:rPr>
              <a:t> is the function name </a:t>
            </a:r>
          </a:p>
          <a:p>
            <a:pPr lvl="1"/>
            <a:r>
              <a:rPr lang="en-US" dirty="0">
                <a:ea typeface="+mn-lt"/>
                <a:cs typeface="+mn-lt"/>
              </a:rPr>
              <a:t>the function is called with two arguments: the first argument is of type int, the second of type double </a:t>
            </a:r>
            <a:endParaRPr lang="en-US">
              <a:ea typeface="+mn-lt"/>
              <a:cs typeface="+mn-lt"/>
            </a:endParaRPr>
          </a:p>
          <a:p>
            <a:pPr lvl="1"/>
            <a:r>
              <a:rPr lang="en-US" dirty="0">
                <a:ea typeface="+mn-lt"/>
                <a:cs typeface="+mn-lt"/>
              </a:rPr>
              <a:t>the return value of the function is of type long</a:t>
            </a:r>
            <a:endParaRPr lang="en-US" dirty="0"/>
          </a:p>
        </p:txBody>
      </p:sp>
      <p:pic>
        <p:nvPicPr>
          <p:cNvPr id="4" name="Picture 4" descr="Timeline&#10;&#10;Description automatically generated">
            <a:extLst>
              <a:ext uri="{FF2B5EF4-FFF2-40B4-BE49-F238E27FC236}">
                <a16:creationId xmlns:a16="http://schemas.microsoft.com/office/drawing/2014/main" id="{939E7CA4-3125-0752-252F-395D0304CD0B}"/>
              </a:ext>
            </a:extLst>
          </p:cNvPr>
          <p:cNvPicPr>
            <a:picLocks noChangeAspect="1"/>
          </p:cNvPicPr>
          <p:nvPr/>
        </p:nvPicPr>
        <p:blipFill>
          <a:blip r:embed="rId2"/>
          <a:stretch>
            <a:fillRect/>
          </a:stretch>
        </p:blipFill>
        <p:spPr>
          <a:xfrm>
            <a:off x="6094411" y="1654032"/>
            <a:ext cx="4960442" cy="2963864"/>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44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052A8A-D5F7-5828-9987-BC48AD625315}"/>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Mathematical standard functions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38F24FBD-E19C-2746-DEF9-6358AFEFF46F}"/>
              </a:ext>
            </a:extLst>
          </p:cNvPr>
          <p:cNvPicPr>
            <a:picLocks noChangeAspect="1"/>
          </p:cNvPicPr>
          <p:nvPr/>
        </p:nvPicPr>
        <p:blipFill>
          <a:blip r:embed="rId3"/>
          <a:stretch>
            <a:fillRect/>
          </a:stretch>
        </p:blipFill>
        <p:spPr>
          <a:xfrm>
            <a:off x="4618374" y="1337336"/>
            <a:ext cx="6282919" cy="3424190"/>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9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B57F-4C0C-330E-6C01-8D1CDE789688}"/>
              </a:ext>
            </a:extLst>
          </p:cNvPr>
          <p:cNvSpPr>
            <a:spLocks noGrp="1"/>
          </p:cNvSpPr>
          <p:nvPr>
            <p:ph type="title"/>
          </p:nvPr>
        </p:nvSpPr>
        <p:spPr/>
        <p:txBody>
          <a:bodyPr/>
          <a:lstStyle/>
          <a:p>
            <a:r>
              <a:rPr lang="en-US" dirty="0">
                <a:ea typeface="+mj-lt"/>
                <a:cs typeface="+mj-lt"/>
              </a:rPr>
              <a:t>Declarations</a:t>
            </a:r>
            <a:endParaRPr lang="en-US" dirty="0"/>
          </a:p>
        </p:txBody>
      </p:sp>
      <p:sp>
        <p:nvSpPr>
          <p:cNvPr id="3" name="Content Placeholder 2">
            <a:extLst>
              <a:ext uri="{FF2B5EF4-FFF2-40B4-BE49-F238E27FC236}">
                <a16:creationId xmlns:a16="http://schemas.microsoft.com/office/drawing/2014/main" id="{B69E1903-C40A-CC89-A7D9-914A5435F06E}"/>
              </a:ext>
            </a:extLst>
          </p:cNvPr>
          <p:cNvSpPr>
            <a:spLocks noGrp="1"/>
          </p:cNvSpPr>
          <p:nvPr>
            <p:ph idx="1"/>
          </p:nvPr>
        </p:nvSpPr>
        <p:spPr/>
        <p:txBody>
          <a:bodyPr/>
          <a:lstStyle/>
          <a:p>
            <a:r>
              <a:rPr lang="en-US" dirty="0">
                <a:ea typeface="+mn-lt"/>
                <a:cs typeface="+mn-lt"/>
              </a:rPr>
              <a:t>Each name (identifier) occurring in a program must be known to the compiler or it will cause an error message. That means any names apart from keywords must be declared, i.e. introduced to the compiler, before they are used. </a:t>
            </a:r>
          </a:p>
          <a:p>
            <a:r>
              <a:rPr lang="en-US" dirty="0">
                <a:ea typeface="+mn-lt"/>
                <a:cs typeface="+mn-lt"/>
              </a:rPr>
              <a:t>Each time a variable or a function is defined it is also declared. But conversely, not every declaration needs to be a definition. If you need to use a function that has already been introduced in a library, you must declare the function but you do not need to redefine it.</a:t>
            </a:r>
            <a:endParaRPr lang="en-US" dirty="0"/>
          </a:p>
        </p:txBody>
      </p:sp>
    </p:spTree>
    <p:extLst>
      <p:ext uri="{BB962C8B-B14F-4D97-AF65-F5344CB8AC3E}">
        <p14:creationId xmlns:p14="http://schemas.microsoft.com/office/powerpoint/2010/main" val="239785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1BE3-DA3A-7A41-62B0-E0D42F0C9D4F}"/>
              </a:ext>
            </a:extLst>
          </p:cNvPr>
          <p:cNvSpPr>
            <a:spLocks noGrp="1"/>
          </p:cNvSpPr>
          <p:nvPr>
            <p:ph type="title"/>
          </p:nvPr>
        </p:nvSpPr>
        <p:spPr/>
        <p:txBody>
          <a:bodyPr/>
          <a:lstStyle/>
          <a:p>
            <a:r>
              <a:rPr lang="en-US" dirty="0">
                <a:ea typeface="+mj-lt"/>
                <a:cs typeface="+mj-lt"/>
              </a:rPr>
              <a:t>Declaring Functions </a:t>
            </a:r>
          </a:p>
        </p:txBody>
      </p:sp>
      <p:sp>
        <p:nvSpPr>
          <p:cNvPr id="3" name="Content Placeholder 2">
            <a:extLst>
              <a:ext uri="{FF2B5EF4-FFF2-40B4-BE49-F238E27FC236}">
                <a16:creationId xmlns:a16="http://schemas.microsoft.com/office/drawing/2014/main" id="{277437C9-69DF-6038-DDA6-731EED7388D2}"/>
              </a:ext>
            </a:extLst>
          </p:cNvPr>
          <p:cNvSpPr>
            <a:spLocks noGrp="1"/>
          </p:cNvSpPr>
          <p:nvPr>
            <p:ph idx="1"/>
          </p:nvPr>
        </p:nvSpPr>
        <p:spPr/>
        <p:txBody>
          <a:bodyPr>
            <a:normAutofit fontScale="92500"/>
          </a:bodyPr>
          <a:lstStyle/>
          <a:p>
            <a:r>
              <a:rPr lang="en-US" dirty="0">
                <a:ea typeface="+mn-lt"/>
                <a:cs typeface="+mn-lt"/>
              </a:rPr>
              <a:t>A function has a name and a type, much like a variable. The function’s type is defined by its return value, that is, the value the function passes back to the program. In addition, the type of arguments required by a function is important.</a:t>
            </a:r>
          </a:p>
          <a:p>
            <a:r>
              <a:rPr lang="en-US" dirty="0">
                <a:ea typeface="+mn-lt"/>
                <a:cs typeface="+mn-lt"/>
              </a:rPr>
              <a:t>When a function is declared, the compiler must therefore be provided with information on </a:t>
            </a:r>
          </a:p>
          <a:p>
            <a:pPr lvl="1"/>
            <a:r>
              <a:rPr lang="en-US" dirty="0">
                <a:ea typeface="+mn-lt"/>
                <a:cs typeface="+mn-lt"/>
              </a:rPr>
              <a:t>the name and type of the function </a:t>
            </a:r>
          </a:p>
          <a:p>
            <a:pPr lvl="1"/>
            <a:r>
              <a:rPr lang="en-US" dirty="0">
                <a:ea typeface="+mn-lt"/>
                <a:cs typeface="+mn-lt"/>
              </a:rPr>
              <a:t>the type of each argument. </a:t>
            </a:r>
          </a:p>
          <a:p>
            <a:r>
              <a:rPr lang="en-US" dirty="0">
                <a:ea typeface="+mn-lt"/>
                <a:cs typeface="+mn-lt"/>
              </a:rPr>
              <a:t>This is also referred to as the function </a:t>
            </a:r>
            <a:r>
              <a:rPr lang="en-US" b="1" dirty="0">
                <a:ea typeface="+mn-lt"/>
                <a:cs typeface="+mn-lt"/>
              </a:rPr>
              <a:t>prototype</a:t>
            </a:r>
            <a:r>
              <a:rPr lang="en-US" dirty="0">
                <a:ea typeface="+mn-lt"/>
                <a:cs typeface="+mn-lt"/>
              </a:rPr>
              <a:t>.</a:t>
            </a:r>
            <a:endParaRPr lang="en-US">
              <a:ea typeface="+mn-lt"/>
              <a:cs typeface="+mn-lt"/>
            </a:endParaRPr>
          </a:p>
          <a:p>
            <a:r>
              <a:rPr lang="en-US" b="1" dirty="0">
                <a:solidFill>
                  <a:srgbClr val="FF0000"/>
                </a:solidFill>
              </a:rPr>
              <a:t>EXAMPLE</a:t>
            </a:r>
            <a:endParaRPr lang="en-US" b="1">
              <a:solidFill>
                <a:srgbClr val="FF0000"/>
              </a:solidFill>
            </a:endParaRPr>
          </a:p>
        </p:txBody>
      </p:sp>
    </p:spTree>
    <p:extLst>
      <p:ext uri="{BB962C8B-B14F-4D97-AF65-F5344CB8AC3E}">
        <p14:creationId xmlns:p14="http://schemas.microsoft.com/office/powerpoint/2010/main" val="304961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B2B9-A082-3C7E-B6A7-58C3852D8175}"/>
              </a:ext>
            </a:extLst>
          </p:cNvPr>
          <p:cNvSpPr>
            <a:spLocks noGrp="1"/>
          </p:cNvSpPr>
          <p:nvPr>
            <p:ph type="title"/>
          </p:nvPr>
        </p:nvSpPr>
        <p:spPr/>
        <p:txBody>
          <a:bodyPr/>
          <a:lstStyle/>
          <a:p>
            <a:r>
              <a:rPr lang="en-US" dirty="0"/>
              <a:t>Function calls</a:t>
            </a:r>
          </a:p>
        </p:txBody>
      </p:sp>
      <p:sp>
        <p:nvSpPr>
          <p:cNvPr id="3" name="Content Placeholder 2">
            <a:extLst>
              <a:ext uri="{FF2B5EF4-FFF2-40B4-BE49-F238E27FC236}">
                <a16:creationId xmlns:a16="http://schemas.microsoft.com/office/drawing/2014/main" id="{DCDD72BE-C633-E759-7C43-6779CA2EECCB}"/>
              </a:ext>
            </a:extLst>
          </p:cNvPr>
          <p:cNvSpPr>
            <a:spLocks noGrp="1"/>
          </p:cNvSpPr>
          <p:nvPr>
            <p:ph idx="1"/>
          </p:nvPr>
        </p:nvSpPr>
        <p:spPr/>
        <p:txBody>
          <a:bodyPr/>
          <a:lstStyle/>
          <a:p>
            <a:r>
              <a:rPr lang="en-US" dirty="0">
                <a:ea typeface="+mn-lt"/>
                <a:cs typeface="+mn-lt"/>
              </a:rPr>
              <a:t>A function call is an expression of the same type as the function and whose value corresponds to the return value. The return value is commonly passed to a suitable variable</a:t>
            </a:r>
          </a:p>
          <a:p>
            <a:r>
              <a:rPr lang="en-US" b="1" dirty="0">
                <a:solidFill>
                  <a:srgbClr val="FF0000"/>
                </a:solidFill>
              </a:rPr>
              <a:t>EXAMPLE</a:t>
            </a:r>
          </a:p>
        </p:txBody>
      </p:sp>
    </p:spTree>
    <p:extLst>
      <p:ext uri="{BB962C8B-B14F-4D97-AF65-F5344CB8AC3E}">
        <p14:creationId xmlns:p14="http://schemas.microsoft.com/office/powerpoint/2010/main" val="413094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0AFA-9200-D06A-E9FC-D2D95E9EA504}"/>
              </a:ext>
            </a:extLst>
          </p:cNvPr>
          <p:cNvSpPr>
            <a:spLocks noGrp="1"/>
          </p:cNvSpPr>
          <p:nvPr>
            <p:ph type="title"/>
          </p:nvPr>
        </p:nvSpPr>
        <p:spPr/>
        <p:txBody>
          <a:bodyPr/>
          <a:lstStyle/>
          <a:p>
            <a:r>
              <a:rPr lang="en-US" dirty="0">
                <a:ea typeface="+mj-lt"/>
                <a:cs typeface="+mj-lt"/>
              </a:rPr>
              <a:t>TYPE void FOR FUNCTIONS</a:t>
            </a:r>
          </a:p>
        </p:txBody>
      </p:sp>
      <p:sp>
        <p:nvSpPr>
          <p:cNvPr id="3" name="Content Placeholder 2">
            <a:extLst>
              <a:ext uri="{FF2B5EF4-FFF2-40B4-BE49-F238E27FC236}">
                <a16:creationId xmlns:a16="http://schemas.microsoft.com/office/drawing/2014/main" id="{D48A0F59-5908-6990-8CAA-A97715B8A79F}"/>
              </a:ext>
            </a:extLst>
          </p:cNvPr>
          <p:cNvSpPr>
            <a:spLocks noGrp="1"/>
          </p:cNvSpPr>
          <p:nvPr>
            <p:ph idx="1"/>
          </p:nvPr>
        </p:nvSpPr>
        <p:spPr/>
        <p:txBody>
          <a:bodyPr/>
          <a:lstStyle/>
          <a:p>
            <a:r>
              <a:rPr lang="en-US" dirty="0">
                <a:ea typeface="+mn-lt"/>
                <a:cs typeface="+mn-lt"/>
              </a:rPr>
              <a:t>You can also write functions that perform a certain action but do not return a value to the function that called them. The type void is available for functions of this type, which are also referred to as procedures in other programming languages</a:t>
            </a:r>
            <a:endParaRPr lang="en-US">
              <a:ea typeface="+mn-lt"/>
              <a:cs typeface="+mn-lt"/>
            </a:endParaRPr>
          </a:p>
          <a:p>
            <a:r>
              <a:rPr lang="en-US" b="1" dirty="0">
                <a:solidFill>
                  <a:srgbClr val="FF0000"/>
                </a:solidFill>
                <a:ea typeface="+mn-lt"/>
                <a:cs typeface="+mn-lt"/>
              </a:rPr>
              <a:t>EXAMPLE</a:t>
            </a:r>
          </a:p>
          <a:p>
            <a:r>
              <a:rPr lang="en-US" dirty="0">
                <a:ea typeface="+mn-lt"/>
                <a:cs typeface="+mn-lt"/>
              </a:rPr>
              <a:t>If a function does not expect an argument, the function prototype must be declared as void or the braces following the function name must be left empty</a:t>
            </a:r>
          </a:p>
          <a:p>
            <a:r>
              <a:rPr lang="en-US" b="1" dirty="0">
                <a:solidFill>
                  <a:srgbClr val="FF0000"/>
                </a:solidFill>
                <a:ea typeface="+mn-lt"/>
                <a:cs typeface="+mn-lt"/>
              </a:rPr>
              <a:t>EXAMPLE</a:t>
            </a:r>
          </a:p>
        </p:txBody>
      </p:sp>
    </p:spTree>
    <p:extLst>
      <p:ext uri="{BB962C8B-B14F-4D97-AF65-F5344CB8AC3E}">
        <p14:creationId xmlns:p14="http://schemas.microsoft.com/office/powerpoint/2010/main" val="299544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F0AB-17E2-B297-42A4-BB7F14AD43BC}"/>
              </a:ext>
            </a:extLst>
          </p:cNvPr>
          <p:cNvSpPr>
            <a:spLocks noGrp="1"/>
          </p:cNvSpPr>
          <p:nvPr>
            <p:ph type="title"/>
          </p:nvPr>
        </p:nvSpPr>
        <p:spPr/>
        <p:txBody>
          <a:bodyPr/>
          <a:lstStyle/>
          <a:p>
            <a:r>
              <a:rPr lang="en-US" dirty="0">
                <a:ea typeface="+mj-lt"/>
                <a:cs typeface="+mj-lt"/>
              </a:rPr>
              <a:t>Usage of </a:t>
            </a:r>
            <a:r>
              <a:rPr lang="en-US" dirty="0" err="1">
                <a:ea typeface="+mj-lt"/>
                <a:cs typeface="+mj-lt"/>
              </a:rPr>
              <a:t>srand</a:t>
            </a:r>
            <a:r>
              <a:rPr lang="en-US" dirty="0">
                <a:ea typeface="+mj-lt"/>
                <a:cs typeface="+mj-lt"/>
              </a:rPr>
              <a:t>() and rand()</a:t>
            </a:r>
            <a:endParaRPr lang="en-US" dirty="0"/>
          </a:p>
        </p:txBody>
      </p:sp>
      <p:sp>
        <p:nvSpPr>
          <p:cNvPr id="3" name="Content Placeholder 2">
            <a:extLst>
              <a:ext uri="{FF2B5EF4-FFF2-40B4-BE49-F238E27FC236}">
                <a16:creationId xmlns:a16="http://schemas.microsoft.com/office/drawing/2014/main" id="{9B68B74B-76F9-C6BD-DFFE-679DEC1B6528}"/>
              </a:ext>
            </a:extLst>
          </p:cNvPr>
          <p:cNvSpPr>
            <a:spLocks noGrp="1"/>
          </p:cNvSpPr>
          <p:nvPr>
            <p:ph idx="1"/>
          </p:nvPr>
        </p:nvSpPr>
        <p:spPr/>
        <p:txBody>
          <a:bodyPr>
            <a:normAutofit lnSpcReduction="10000"/>
          </a:bodyPr>
          <a:lstStyle/>
          <a:p>
            <a:r>
              <a:rPr lang="en-US" dirty="0">
                <a:ea typeface="+mn-lt"/>
                <a:cs typeface="+mn-lt"/>
              </a:rPr>
              <a:t>The function prototypes for </a:t>
            </a:r>
            <a:r>
              <a:rPr lang="en-US" dirty="0" err="1">
                <a:ea typeface="+mn-lt"/>
                <a:cs typeface="+mn-lt"/>
              </a:rPr>
              <a:t>srand</a:t>
            </a:r>
            <a:r>
              <a:rPr lang="en-US" dirty="0">
                <a:ea typeface="+mn-lt"/>
                <a:cs typeface="+mn-lt"/>
              </a:rPr>
              <a:t>() and rand() can be found in both the </a:t>
            </a:r>
            <a:r>
              <a:rPr lang="en-US" dirty="0" err="1">
                <a:ea typeface="+mn-lt"/>
                <a:cs typeface="+mn-lt"/>
              </a:rPr>
              <a:t>cstdlib</a:t>
            </a:r>
            <a:r>
              <a:rPr lang="en-US" dirty="0">
                <a:ea typeface="+mn-lt"/>
                <a:cs typeface="+mn-lt"/>
              </a:rPr>
              <a:t> and </a:t>
            </a:r>
            <a:r>
              <a:rPr lang="en-US" dirty="0" err="1">
                <a:ea typeface="+mn-lt"/>
                <a:cs typeface="+mn-lt"/>
              </a:rPr>
              <a:t>stdlib.h</a:t>
            </a:r>
            <a:r>
              <a:rPr lang="en-US" dirty="0">
                <a:ea typeface="+mn-lt"/>
                <a:cs typeface="+mn-lt"/>
              </a:rPr>
              <a:t> header files. </a:t>
            </a:r>
          </a:p>
          <a:p>
            <a:r>
              <a:rPr lang="en-US" dirty="0">
                <a:ea typeface="+mn-lt"/>
                <a:cs typeface="+mn-lt"/>
              </a:rPr>
              <a:t>Calling the function rand() without previously having called </a:t>
            </a:r>
            <a:r>
              <a:rPr lang="en-US" dirty="0" err="1">
                <a:ea typeface="+mn-lt"/>
                <a:cs typeface="+mn-lt"/>
              </a:rPr>
              <a:t>srand</a:t>
            </a:r>
            <a:r>
              <a:rPr lang="en-US" dirty="0">
                <a:ea typeface="+mn-lt"/>
                <a:cs typeface="+mn-lt"/>
              </a:rPr>
              <a:t>() creates the same sequence of numbers as if the following statement would have been proceeded: </a:t>
            </a:r>
            <a:endParaRPr lang="en-US">
              <a:ea typeface="+mn-lt"/>
              <a:cs typeface="+mn-lt"/>
            </a:endParaRPr>
          </a:p>
          <a:p>
            <a:pPr lvl="1"/>
            <a:r>
              <a:rPr lang="en-US" dirty="0" err="1">
                <a:ea typeface="+mn-lt"/>
                <a:cs typeface="+mn-lt"/>
              </a:rPr>
              <a:t>srand</a:t>
            </a:r>
            <a:r>
              <a:rPr lang="en-US" dirty="0">
                <a:ea typeface="+mn-lt"/>
                <a:cs typeface="+mn-lt"/>
              </a:rPr>
              <a:t>(1); </a:t>
            </a:r>
          </a:p>
          <a:p>
            <a:r>
              <a:rPr lang="en-US" dirty="0">
                <a:ea typeface="+mn-lt"/>
                <a:cs typeface="+mn-lt"/>
              </a:rPr>
              <a:t>If you want to avoid generating the same sequence of random numbers whenever the program is executed, you must call </a:t>
            </a:r>
            <a:r>
              <a:rPr lang="en-US" dirty="0" err="1">
                <a:ea typeface="+mn-lt"/>
                <a:cs typeface="+mn-lt"/>
              </a:rPr>
              <a:t>srand</a:t>
            </a:r>
            <a:r>
              <a:rPr lang="en-US" dirty="0">
                <a:ea typeface="+mn-lt"/>
                <a:cs typeface="+mn-lt"/>
              </a:rPr>
              <a:t>() with a different value for the argument whenever the program is run. It is common to use the current time to initialize a random number generator.</a:t>
            </a:r>
            <a:endParaRPr lang="en-US"/>
          </a:p>
        </p:txBody>
      </p:sp>
    </p:spTree>
    <p:extLst>
      <p:ext uri="{BB962C8B-B14F-4D97-AF65-F5344CB8AC3E}">
        <p14:creationId xmlns:p14="http://schemas.microsoft.com/office/powerpoint/2010/main" val="3370018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Gallery</vt:lpstr>
      <vt:lpstr>A complete guide to programming in c++</vt:lpstr>
      <vt:lpstr>PowerPoint Presentation</vt:lpstr>
      <vt:lpstr>Declaring functions</vt:lpstr>
      <vt:lpstr>Mathematical standard functions</vt:lpstr>
      <vt:lpstr>Declarations</vt:lpstr>
      <vt:lpstr>Declaring Functions </vt:lpstr>
      <vt:lpstr>Function calls</vt:lpstr>
      <vt:lpstr>TYPE void FOR FUNCTIONS</vt:lpstr>
      <vt:lpstr>Usage of srand() and rand()</vt:lpstr>
      <vt:lpstr>Header files</vt:lpstr>
      <vt:lpstr>Using header files</vt:lpstr>
      <vt:lpstr>Searching for header files</vt:lpstr>
      <vt:lpstr>Standard Class Definitions</vt:lpstr>
      <vt:lpstr>Standard header files</vt:lpstr>
      <vt:lpstr>Header Files in the C Programming Language</vt:lpstr>
      <vt:lpstr>Using standard classes</vt:lpstr>
      <vt:lpstr>Creating Objects</vt:lpstr>
      <vt:lpstr>Calling Methods</vt:lpstr>
      <vt:lpstr>Classes and Global Functions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108</cp:revision>
  <dcterms:created xsi:type="dcterms:W3CDTF">2023-01-29T23:10:14Z</dcterms:created>
  <dcterms:modified xsi:type="dcterms:W3CDTF">2023-01-30T03:02:48Z</dcterms:modified>
</cp:coreProperties>
</file>