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60" r:id="rId2"/>
  </p:sld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16A479-98DF-49B9-988D-E5A5F30E9C76}" v="351" dt="2023-02-01T00:27:49.344"/>
    <p1510:client id="{88E338A2-F6E6-4EFA-8568-1EF7B536BAD7}" v="523" dt="2023-01-31T23:39:01.8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microsoft.com/office/2015/10/relationships/revisionInfo" Target="revisionInfo.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loz, Patrik" userId="S::patrikboloz@nmhu.edu::4a5f27e5-970c-49cb-a96d-452ff94b951a" providerId="AD" clId="Web-{7116A479-98DF-49B9-988D-E5A5F30E9C76}"/>
    <pc:docChg chg="addSld modSld">
      <pc:chgData name="Boloz, Patrik" userId="S::patrikboloz@nmhu.edu::4a5f27e5-970c-49cb-a96d-452ff94b951a" providerId="AD" clId="Web-{7116A479-98DF-49B9-988D-E5A5F30E9C76}" dt="2023-02-01T00:27:49.031" v="394" actId="20577"/>
      <pc:docMkLst>
        <pc:docMk/>
      </pc:docMkLst>
      <pc:sldChg chg="modSp">
        <pc:chgData name="Boloz, Patrik" userId="S::patrikboloz@nmhu.edu::4a5f27e5-970c-49cb-a96d-452ff94b951a" providerId="AD" clId="Web-{7116A479-98DF-49B9-988D-E5A5F30E9C76}" dt="2023-01-31T23:51:14.712" v="2" actId="20577"/>
        <pc:sldMkLst>
          <pc:docMk/>
          <pc:sldMk cId="1549737620" sldId="269"/>
        </pc:sldMkLst>
        <pc:spChg chg="mod">
          <ac:chgData name="Boloz, Patrik" userId="S::patrikboloz@nmhu.edu::4a5f27e5-970c-49cb-a96d-452ff94b951a" providerId="AD" clId="Web-{7116A479-98DF-49B9-988D-E5A5F30E9C76}" dt="2023-01-31T23:51:14.712" v="2" actId="20577"/>
          <ac:spMkLst>
            <pc:docMk/>
            <pc:sldMk cId="1549737620" sldId="269"/>
            <ac:spMk id="8" creationId="{D46D927C-8968-A0D1-7EC6-7F543ACCC293}"/>
          </ac:spMkLst>
        </pc:spChg>
      </pc:sldChg>
      <pc:sldChg chg="modSp new">
        <pc:chgData name="Boloz, Patrik" userId="S::patrikboloz@nmhu.edu::4a5f27e5-970c-49cb-a96d-452ff94b951a" providerId="AD" clId="Web-{7116A479-98DF-49B9-988D-E5A5F30E9C76}" dt="2023-01-31T23:51:57.448" v="18" actId="20577"/>
        <pc:sldMkLst>
          <pc:docMk/>
          <pc:sldMk cId="706878507" sldId="270"/>
        </pc:sldMkLst>
        <pc:spChg chg="mod">
          <ac:chgData name="Boloz, Patrik" userId="S::patrikboloz@nmhu.edu::4a5f27e5-970c-49cb-a96d-452ff94b951a" providerId="AD" clId="Web-{7116A479-98DF-49B9-988D-E5A5F30E9C76}" dt="2023-01-31T23:51:28.025" v="9" actId="20577"/>
          <ac:spMkLst>
            <pc:docMk/>
            <pc:sldMk cId="706878507" sldId="270"/>
            <ac:spMk id="2" creationId="{B9D3E812-0E4A-2E1A-3D0B-1EC5F0640925}"/>
          </ac:spMkLst>
        </pc:spChg>
        <pc:spChg chg="mod">
          <ac:chgData name="Boloz, Patrik" userId="S::patrikboloz@nmhu.edu::4a5f27e5-970c-49cb-a96d-452ff94b951a" providerId="AD" clId="Web-{7116A479-98DF-49B9-988D-E5A5F30E9C76}" dt="2023-01-31T23:51:57.448" v="18" actId="20577"/>
          <ac:spMkLst>
            <pc:docMk/>
            <pc:sldMk cId="706878507" sldId="270"/>
            <ac:spMk id="3" creationId="{582E6EDF-7D48-97FF-6142-F2C694236367}"/>
          </ac:spMkLst>
        </pc:spChg>
      </pc:sldChg>
      <pc:sldChg chg="modSp new">
        <pc:chgData name="Boloz, Patrik" userId="S::patrikboloz@nmhu.edu::4a5f27e5-970c-49cb-a96d-452ff94b951a" providerId="AD" clId="Web-{7116A479-98DF-49B9-988D-E5A5F30E9C76}" dt="2023-01-31T23:53:36.889" v="46" actId="20577"/>
        <pc:sldMkLst>
          <pc:docMk/>
          <pc:sldMk cId="1088366328" sldId="271"/>
        </pc:sldMkLst>
        <pc:spChg chg="mod">
          <ac:chgData name="Boloz, Patrik" userId="S::patrikboloz@nmhu.edu::4a5f27e5-970c-49cb-a96d-452ff94b951a" providerId="AD" clId="Web-{7116A479-98DF-49B9-988D-E5A5F30E9C76}" dt="2023-01-31T23:52:17.855" v="22" actId="20577"/>
          <ac:spMkLst>
            <pc:docMk/>
            <pc:sldMk cId="1088366328" sldId="271"/>
            <ac:spMk id="2" creationId="{1BEF7C92-43B2-BDEA-7690-AD89845A02E7}"/>
          </ac:spMkLst>
        </pc:spChg>
        <pc:spChg chg="mod">
          <ac:chgData name="Boloz, Patrik" userId="S::patrikboloz@nmhu.edu::4a5f27e5-970c-49cb-a96d-452ff94b951a" providerId="AD" clId="Web-{7116A479-98DF-49B9-988D-E5A5F30E9C76}" dt="2023-01-31T23:53:36.889" v="46" actId="20577"/>
          <ac:spMkLst>
            <pc:docMk/>
            <pc:sldMk cId="1088366328" sldId="271"/>
            <ac:spMk id="3" creationId="{72AD2C56-B59E-36F7-06BC-0A49F48997FB}"/>
          </ac:spMkLst>
        </pc:spChg>
      </pc:sldChg>
      <pc:sldChg chg="modSp new">
        <pc:chgData name="Boloz, Patrik" userId="S::patrikboloz@nmhu.edu::4a5f27e5-970c-49cb-a96d-452ff94b951a" providerId="AD" clId="Web-{7116A479-98DF-49B9-988D-E5A5F30E9C76}" dt="2023-01-31T23:54:52.954" v="61" actId="20577"/>
        <pc:sldMkLst>
          <pc:docMk/>
          <pc:sldMk cId="1807691875" sldId="272"/>
        </pc:sldMkLst>
        <pc:spChg chg="mod">
          <ac:chgData name="Boloz, Patrik" userId="S::patrikboloz@nmhu.edu::4a5f27e5-970c-49cb-a96d-452ff94b951a" providerId="AD" clId="Web-{7116A479-98DF-49B9-988D-E5A5F30E9C76}" dt="2023-01-31T23:54:00.468" v="52" actId="20577"/>
          <ac:spMkLst>
            <pc:docMk/>
            <pc:sldMk cId="1807691875" sldId="272"/>
            <ac:spMk id="2" creationId="{27175C64-4D9F-CBF3-6495-3D9407903F49}"/>
          </ac:spMkLst>
        </pc:spChg>
        <pc:spChg chg="mod">
          <ac:chgData name="Boloz, Patrik" userId="S::patrikboloz@nmhu.edu::4a5f27e5-970c-49cb-a96d-452ff94b951a" providerId="AD" clId="Web-{7116A479-98DF-49B9-988D-E5A5F30E9C76}" dt="2023-01-31T23:54:52.954" v="61" actId="20577"/>
          <ac:spMkLst>
            <pc:docMk/>
            <pc:sldMk cId="1807691875" sldId="272"/>
            <ac:spMk id="3" creationId="{74C755C5-C60D-92B2-3059-0D8E31B7ABEB}"/>
          </ac:spMkLst>
        </pc:spChg>
      </pc:sldChg>
      <pc:sldChg chg="addSp delSp modSp new mod setBg">
        <pc:chgData name="Boloz, Patrik" userId="S::patrikboloz@nmhu.edu::4a5f27e5-970c-49cb-a96d-452ff94b951a" providerId="AD" clId="Web-{7116A479-98DF-49B9-988D-E5A5F30E9C76}" dt="2023-01-31T23:55:29.033" v="78" actId="20577"/>
        <pc:sldMkLst>
          <pc:docMk/>
          <pc:sldMk cId="1355163665" sldId="273"/>
        </pc:sldMkLst>
        <pc:spChg chg="mod">
          <ac:chgData name="Boloz, Patrik" userId="S::patrikboloz@nmhu.edu::4a5f27e5-970c-49cb-a96d-452ff94b951a" providerId="AD" clId="Web-{7116A479-98DF-49B9-988D-E5A5F30E9C76}" dt="2023-01-31T23:55:15.532" v="69"/>
          <ac:spMkLst>
            <pc:docMk/>
            <pc:sldMk cId="1355163665" sldId="273"/>
            <ac:spMk id="2" creationId="{E9478CBE-02B4-13D1-F54E-BBF878BE3243}"/>
          </ac:spMkLst>
        </pc:spChg>
        <pc:spChg chg="del">
          <ac:chgData name="Boloz, Patrik" userId="S::patrikboloz@nmhu.edu::4a5f27e5-970c-49cb-a96d-452ff94b951a" providerId="AD" clId="Web-{7116A479-98DF-49B9-988D-E5A5F30E9C76}" dt="2023-01-31T23:55:12.767" v="68"/>
          <ac:spMkLst>
            <pc:docMk/>
            <pc:sldMk cId="1355163665" sldId="273"/>
            <ac:spMk id="3" creationId="{F1A81578-2C5B-BA89-95E6-18015F7B2C3D}"/>
          </ac:spMkLst>
        </pc:spChg>
        <pc:spChg chg="add mod">
          <ac:chgData name="Boloz, Patrik" userId="S::patrikboloz@nmhu.edu::4a5f27e5-970c-49cb-a96d-452ff94b951a" providerId="AD" clId="Web-{7116A479-98DF-49B9-988D-E5A5F30E9C76}" dt="2023-01-31T23:55:29.033" v="78" actId="20577"/>
          <ac:spMkLst>
            <pc:docMk/>
            <pc:sldMk cId="1355163665" sldId="273"/>
            <ac:spMk id="8" creationId="{77A92F08-8056-01F1-3180-D9EE1F94E869}"/>
          </ac:spMkLst>
        </pc:spChg>
        <pc:spChg chg="add">
          <ac:chgData name="Boloz, Patrik" userId="S::patrikboloz@nmhu.edu::4a5f27e5-970c-49cb-a96d-452ff94b951a" providerId="AD" clId="Web-{7116A479-98DF-49B9-988D-E5A5F30E9C76}" dt="2023-01-31T23:55:15.532" v="69"/>
          <ac:spMkLst>
            <pc:docMk/>
            <pc:sldMk cId="1355163665" sldId="273"/>
            <ac:spMk id="11" creationId="{C630F413-44CE-4746-9821-9E0107978E7A}"/>
          </ac:spMkLst>
        </pc:spChg>
        <pc:spChg chg="add">
          <ac:chgData name="Boloz, Patrik" userId="S::patrikboloz@nmhu.edu::4a5f27e5-970c-49cb-a96d-452ff94b951a" providerId="AD" clId="Web-{7116A479-98DF-49B9-988D-E5A5F30E9C76}" dt="2023-01-31T23:55:15.532" v="69"/>
          <ac:spMkLst>
            <pc:docMk/>
            <pc:sldMk cId="1355163665" sldId="273"/>
            <ac:spMk id="13" creationId="{22D671B1-B099-4F9C-B9CC-9D22B4DAF8A8}"/>
          </ac:spMkLst>
        </pc:spChg>
        <pc:spChg chg="add">
          <ac:chgData name="Boloz, Patrik" userId="S::patrikboloz@nmhu.edu::4a5f27e5-970c-49cb-a96d-452ff94b951a" providerId="AD" clId="Web-{7116A479-98DF-49B9-988D-E5A5F30E9C76}" dt="2023-01-31T23:55:15.532" v="69"/>
          <ac:spMkLst>
            <pc:docMk/>
            <pc:sldMk cId="1355163665" sldId="273"/>
            <ac:spMk id="17" creationId="{898488B7-DBD3-40E7-B54B-4DA6C5693EF3}"/>
          </ac:spMkLst>
        </pc:spChg>
        <pc:picChg chg="add mod ord">
          <ac:chgData name="Boloz, Patrik" userId="S::patrikboloz@nmhu.edu::4a5f27e5-970c-49cb-a96d-452ff94b951a" providerId="AD" clId="Web-{7116A479-98DF-49B9-988D-E5A5F30E9C76}" dt="2023-01-31T23:55:15.532" v="69"/>
          <ac:picMkLst>
            <pc:docMk/>
            <pc:sldMk cId="1355163665" sldId="273"/>
            <ac:picMk id="4" creationId="{4CBCB090-D87C-282C-EA0E-6431D3FC250D}"/>
          </ac:picMkLst>
        </pc:picChg>
        <pc:cxnChg chg="add">
          <ac:chgData name="Boloz, Patrik" userId="S::patrikboloz@nmhu.edu::4a5f27e5-970c-49cb-a96d-452ff94b951a" providerId="AD" clId="Web-{7116A479-98DF-49B9-988D-E5A5F30E9C76}" dt="2023-01-31T23:55:15.532" v="69"/>
          <ac:cxnSpMkLst>
            <pc:docMk/>
            <pc:sldMk cId="1355163665" sldId="273"/>
            <ac:cxnSpMk id="15" creationId="{7552FBEF-FA69-427B-8245-0A518E0513D5}"/>
          </ac:cxnSpMkLst>
        </pc:cxnChg>
      </pc:sldChg>
      <pc:sldChg chg="modSp new">
        <pc:chgData name="Boloz, Patrik" userId="S::patrikboloz@nmhu.edu::4a5f27e5-970c-49cb-a96d-452ff94b951a" providerId="AD" clId="Web-{7116A479-98DF-49B9-988D-E5A5F30E9C76}" dt="2023-01-31T23:56:41.207" v="89" actId="20577"/>
        <pc:sldMkLst>
          <pc:docMk/>
          <pc:sldMk cId="3659739007" sldId="274"/>
        </pc:sldMkLst>
        <pc:spChg chg="mod">
          <ac:chgData name="Boloz, Patrik" userId="S::patrikboloz@nmhu.edu::4a5f27e5-970c-49cb-a96d-452ff94b951a" providerId="AD" clId="Web-{7116A479-98DF-49B9-988D-E5A5F30E9C76}" dt="2023-01-31T23:55:54.487" v="83" actId="20577"/>
          <ac:spMkLst>
            <pc:docMk/>
            <pc:sldMk cId="3659739007" sldId="274"/>
            <ac:spMk id="2" creationId="{F2526FD8-33DB-11D5-C837-5E7E9AB867D0}"/>
          </ac:spMkLst>
        </pc:spChg>
        <pc:spChg chg="mod">
          <ac:chgData name="Boloz, Patrik" userId="S::patrikboloz@nmhu.edu::4a5f27e5-970c-49cb-a96d-452ff94b951a" providerId="AD" clId="Web-{7116A479-98DF-49B9-988D-E5A5F30E9C76}" dt="2023-01-31T23:56:41.207" v="89" actId="20577"/>
          <ac:spMkLst>
            <pc:docMk/>
            <pc:sldMk cId="3659739007" sldId="274"/>
            <ac:spMk id="3" creationId="{FC2E963C-81D8-8B1C-AD14-61DA1DCB100A}"/>
          </ac:spMkLst>
        </pc:spChg>
      </pc:sldChg>
      <pc:sldChg chg="modSp new">
        <pc:chgData name="Boloz, Patrik" userId="S::patrikboloz@nmhu.edu::4a5f27e5-970c-49cb-a96d-452ff94b951a" providerId="AD" clId="Web-{7116A479-98DF-49B9-988D-E5A5F30E9C76}" dt="2023-01-31T23:58:35.617" v="113" actId="20577"/>
        <pc:sldMkLst>
          <pc:docMk/>
          <pc:sldMk cId="528131255" sldId="275"/>
        </pc:sldMkLst>
        <pc:spChg chg="mod">
          <ac:chgData name="Boloz, Patrik" userId="S::patrikboloz@nmhu.edu::4a5f27e5-970c-49cb-a96d-452ff94b951a" providerId="AD" clId="Web-{7116A479-98DF-49B9-988D-E5A5F30E9C76}" dt="2023-01-31T23:56:55.879" v="92" actId="20577"/>
          <ac:spMkLst>
            <pc:docMk/>
            <pc:sldMk cId="528131255" sldId="275"/>
            <ac:spMk id="2" creationId="{EE57646F-6C9B-BDD2-60B7-98DB86497BB3}"/>
          </ac:spMkLst>
        </pc:spChg>
        <pc:spChg chg="mod">
          <ac:chgData name="Boloz, Patrik" userId="S::patrikboloz@nmhu.edu::4a5f27e5-970c-49cb-a96d-452ff94b951a" providerId="AD" clId="Web-{7116A479-98DF-49B9-988D-E5A5F30E9C76}" dt="2023-01-31T23:58:35.617" v="113" actId="20577"/>
          <ac:spMkLst>
            <pc:docMk/>
            <pc:sldMk cId="528131255" sldId="275"/>
            <ac:spMk id="3" creationId="{CEEE56F7-EE93-A53E-6A97-2013D193D6F1}"/>
          </ac:spMkLst>
        </pc:spChg>
      </pc:sldChg>
      <pc:sldChg chg="modSp new">
        <pc:chgData name="Boloz, Patrik" userId="S::patrikboloz@nmhu.edu::4a5f27e5-970c-49cb-a96d-452ff94b951a" providerId="AD" clId="Web-{7116A479-98DF-49B9-988D-E5A5F30E9C76}" dt="2023-01-31T23:59:47.650" v="155" actId="20577"/>
        <pc:sldMkLst>
          <pc:docMk/>
          <pc:sldMk cId="1882081362" sldId="276"/>
        </pc:sldMkLst>
        <pc:spChg chg="mod">
          <ac:chgData name="Boloz, Patrik" userId="S::patrikboloz@nmhu.edu::4a5f27e5-970c-49cb-a96d-452ff94b951a" providerId="AD" clId="Web-{7116A479-98DF-49B9-988D-E5A5F30E9C76}" dt="2023-01-31T23:58:49.945" v="126" actId="20577"/>
          <ac:spMkLst>
            <pc:docMk/>
            <pc:sldMk cId="1882081362" sldId="276"/>
            <ac:spMk id="2" creationId="{17C76282-1261-154B-326C-66544F702031}"/>
          </ac:spMkLst>
        </pc:spChg>
        <pc:spChg chg="mod">
          <ac:chgData name="Boloz, Patrik" userId="S::patrikboloz@nmhu.edu::4a5f27e5-970c-49cb-a96d-452ff94b951a" providerId="AD" clId="Web-{7116A479-98DF-49B9-988D-E5A5F30E9C76}" dt="2023-01-31T23:59:47.650" v="155" actId="20577"/>
          <ac:spMkLst>
            <pc:docMk/>
            <pc:sldMk cId="1882081362" sldId="276"/>
            <ac:spMk id="3" creationId="{8A3A6F52-DEE8-BE10-E6DE-89BD72CD53A0}"/>
          </ac:spMkLst>
        </pc:spChg>
      </pc:sldChg>
      <pc:sldChg chg="modSp new">
        <pc:chgData name="Boloz, Patrik" userId="S::patrikboloz@nmhu.edu::4a5f27e5-970c-49cb-a96d-452ff94b951a" providerId="AD" clId="Web-{7116A479-98DF-49B9-988D-E5A5F30E9C76}" dt="2023-02-01T00:00:34.730" v="174" actId="20577"/>
        <pc:sldMkLst>
          <pc:docMk/>
          <pc:sldMk cId="2244467648" sldId="277"/>
        </pc:sldMkLst>
        <pc:spChg chg="mod">
          <ac:chgData name="Boloz, Patrik" userId="S::patrikboloz@nmhu.edu::4a5f27e5-970c-49cb-a96d-452ff94b951a" providerId="AD" clId="Web-{7116A479-98DF-49B9-988D-E5A5F30E9C76}" dt="2023-02-01T00:00:10.182" v="163" actId="20577"/>
          <ac:spMkLst>
            <pc:docMk/>
            <pc:sldMk cId="2244467648" sldId="277"/>
            <ac:spMk id="2" creationId="{D8A76A02-0687-7A4F-B1E6-AF1FE0ACA1C6}"/>
          </ac:spMkLst>
        </pc:spChg>
        <pc:spChg chg="mod">
          <ac:chgData name="Boloz, Patrik" userId="S::patrikboloz@nmhu.edu::4a5f27e5-970c-49cb-a96d-452ff94b951a" providerId="AD" clId="Web-{7116A479-98DF-49B9-988D-E5A5F30E9C76}" dt="2023-02-01T00:00:34.730" v="174" actId="20577"/>
          <ac:spMkLst>
            <pc:docMk/>
            <pc:sldMk cId="2244467648" sldId="277"/>
            <ac:spMk id="3" creationId="{2F6E2408-F2C9-0149-61F6-363F6BA54C24}"/>
          </ac:spMkLst>
        </pc:spChg>
      </pc:sldChg>
      <pc:sldChg chg="modSp new">
        <pc:chgData name="Boloz, Patrik" userId="S::patrikboloz@nmhu.edu::4a5f27e5-970c-49cb-a96d-452ff94b951a" providerId="AD" clId="Web-{7116A479-98DF-49B9-988D-E5A5F30E9C76}" dt="2023-02-01T00:01:28.154" v="187" actId="20577"/>
        <pc:sldMkLst>
          <pc:docMk/>
          <pc:sldMk cId="3793035798" sldId="278"/>
        </pc:sldMkLst>
        <pc:spChg chg="mod">
          <ac:chgData name="Boloz, Patrik" userId="S::patrikboloz@nmhu.edu::4a5f27e5-970c-49cb-a96d-452ff94b951a" providerId="AD" clId="Web-{7116A479-98DF-49B9-988D-E5A5F30E9C76}" dt="2023-02-01T00:00:53.371" v="180" actId="20577"/>
          <ac:spMkLst>
            <pc:docMk/>
            <pc:sldMk cId="3793035798" sldId="278"/>
            <ac:spMk id="2" creationId="{C79A8524-A0A4-7CA9-F0C5-E43C3E80B8AC}"/>
          </ac:spMkLst>
        </pc:spChg>
        <pc:spChg chg="mod">
          <ac:chgData name="Boloz, Patrik" userId="S::patrikboloz@nmhu.edu::4a5f27e5-970c-49cb-a96d-452ff94b951a" providerId="AD" clId="Web-{7116A479-98DF-49B9-988D-E5A5F30E9C76}" dt="2023-02-01T00:01:28.154" v="187" actId="20577"/>
          <ac:spMkLst>
            <pc:docMk/>
            <pc:sldMk cId="3793035798" sldId="278"/>
            <ac:spMk id="3" creationId="{D7F3EB35-567E-762B-C3C5-411C784BF3A1}"/>
          </ac:spMkLst>
        </pc:spChg>
      </pc:sldChg>
      <pc:sldChg chg="modSp new">
        <pc:chgData name="Boloz, Patrik" userId="S::patrikboloz@nmhu.edu::4a5f27e5-970c-49cb-a96d-452ff94b951a" providerId="AD" clId="Web-{7116A479-98DF-49B9-988D-E5A5F30E9C76}" dt="2023-02-01T00:02:15.217" v="205" actId="20577"/>
        <pc:sldMkLst>
          <pc:docMk/>
          <pc:sldMk cId="2614256735" sldId="279"/>
        </pc:sldMkLst>
        <pc:spChg chg="mod">
          <ac:chgData name="Boloz, Patrik" userId="S::patrikboloz@nmhu.edu::4a5f27e5-970c-49cb-a96d-452ff94b951a" providerId="AD" clId="Web-{7116A479-98DF-49B9-988D-E5A5F30E9C76}" dt="2023-02-01T00:01:46.092" v="195" actId="20577"/>
          <ac:spMkLst>
            <pc:docMk/>
            <pc:sldMk cId="2614256735" sldId="279"/>
            <ac:spMk id="2" creationId="{C7C25494-C12B-3713-937E-0021A12D4681}"/>
          </ac:spMkLst>
        </pc:spChg>
        <pc:spChg chg="mod">
          <ac:chgData name="Boloz, Patrik" userId="S::patrikboloz@nmhu.edu::4a5f27e5-970c-49cb-a96d-452ff94b951a" providerId="AD" clId="Web-{7116A479-98DF-49B9-988D-E5A5F30E9C76}" dt="2023-02-01T00:02:15.217" v="205" actId="20577"/>
          <ac:spMkLst>
            <pc:docMk/>
            <pc:sldMk cId="2614256735" sldId="279"/>
            <ac:spMk id="3" creationId="{2C9180A8-FE1C-9E3C-206C-9621BB081B49}"/>
          </ac:spMkLst>
        </pc:spChg>
      </pc:sldChg>
      <pc:sldChg chg="modSp new">
        <pc:chgData name="Boloz, Patrik" userId="S::patrikboloz@nmhu.edu::4a5f27e5-970c-49cb-a96d-452ff94b951a" providerId="AD" clId="Web-{7116A479-98DF-49B9-988D-E5A5F30E9C76}" dt="2023-02-01T00:03:51.908" v="235" actId="20577"/>
        <pc:sldMkLst>
          <pc:docMk/>
          <pc:sldMk cId="3105663850" sldId="280"/>
        </pc:sldMkLst>
        <pc:spChg chg="mod">
          <ac:chgData name="Boloz, Patrik" userId="S::patrikboloz@nmhu.edu::4a5f27e5-970c-49cb-a96d-452ff94b951a" providerId="AD" clId="Web-{7116A479-98DF-49B9-988D-E5A5F30E9C76}" dt="2023-02-01T00:02:25.765" v="209" actId="20577"/>
          <ac:spMkLst>
            <pc:docMk/>
            <pc:sldMk cId="3105663850" sldId="280"/>
            <ac:spMk id="2" creationId="{7096A5E9-2BAC-061B-40A8-FDF0F7A3CC44}"/>
          </ac:spMkLst>
        </pc:spChg>
        <pc:spChg chg="mod">
          <ac:chgData name="Boloz, Patrik" userId="S::patrikboloz@nmhu.edu::4a5f27e5-970c-49cb-a96d-452ff94b951a" providerId="AD" clId="Web-{7116A479-98DF-49B9-988D-E5A5F30E9C76}" dt="2023-02-01T00:03:51.908" v="235" actId="20577"/>
          <ac:spMkLst>
            <pc:docMk/>
            <pc:sldMk cId="3105663850" sldId="280"/>
            <ac:spMk id="3" creationId="{4C171266-0D4F-F57F-5316-4DBBA66B19F8}"/>
          </ac:spMkLst>
        </pc:spChg>
      </pc:sldChg>
      <pc:sldChg chg="modSp new">
        <pc:chgData name="Boloz, Patrik" userId="S::patrikboloz@nmhu.edu::4a5f27e5-970c-49cb-a96d-452ff94b951a" providerId="AD" clId="Web-{7116A479-98DF-49B9-988D-E5A5F30E9C76}" dt="2023-02-01T00:04:47.285" v="264" actId="20577"/>
        <pc:sldMkLst>
          <pc:docMk/>
          <pc:sldMk cId="2572110476" sldId="281"/>
        </pc:sldMkLst>
        <pc:spChg chg="mod">
          <ac:chgData name="Boloz, Patrik" userId="S::patrikboloz@nmhu.edu::4a5f27e5-970c-49cb-a96d-452ff94b951a" providerId="AD" clId="Web-{7116A479-98DF-49B9-988D-E5A5F30E9C76}" dt="2023-02-01T00:04:16.268" v="252" actId="20577"/>
          <ac:spMkLst>
            <pc:docMk/>
            <pc:sldMk cId="2572110476" sldId="281"/>
            <ac:spMk id="2" creationId="{597F3500-15AB-029E-0ABB-44B9F8EEADBB}"/>
          </ac:spMkLst>
        </pc:spChg>
        <pc:spChg chg="mod">
          <ac:chgData name="Boloz, Patrik" userId="S::patrikboloz@nmhu.edu::4a5f27e5-970c-49cb-a96d-452ff94b951a" providerId="AD" clId="Web-{7116A479-98DF-49B9-988D-E5A5F30E9C76}" dt="2023-02-01T00:04:47.285" v="264" actId="20577"/>
          <ac:spMkLst>
            <pc:docMk/>
            <pc:sldMk cId="2572110476" sldId="281"/>
            <ac:spMk id="3" creationId="{400F1652-057E-A186-F603-A5A401791F8A}"/>
          </ac:spMkLst>
        </pc:spChg>
      </pc:sldChg>
      <pc:sldChg chg="modSp new">
        <pc:chgData name="Boloz, Patrik" userId="S::patrikboloz@nmhu.edu::4a5f27e5-970c-49cb-a96d-452ff94b951a" providerId="AD" clId="Web-{7116A479-98DF-49B9-988D-E5A5F30E9C76}" dt="2023-02-01T00:05:26.614" v="278" actId="20577"/>
        <pc:sldMkLst>
          <pc:docMk/>
          <pc:sldMk cId="1128403780" sldId="282"/>
        </pc:sldMkLst>
        <pc:spChg chg="mod">
          <ac:chgData name="Boloz, Patrik" userId="S::patrikboloz@nmhu.edu::4a5f27e5-970c-49cb-a96d-452ff94b951a" providerId="AD" clId="Web-{7116A479-98DF-49B9-988D-E5A5F30E9C76}" dt="2023-02-01T00:04:57.457" v="267" actId="20577"/>
          <ac:spMkLst>
            <pc:docMk/>
            <pc:sldMk cId="1128403780" sldId="282"/>
            <ac:spMk id="2" creationId="{95608E62-0473-3E35-5C26-D3DAC2493118}"/>
          </ac:spMkLst>
        </pc:spChg>
        <pc:spChg chg="mod">
          <ac:chgData name="Boloz, Patrik" userId="S::patrikboloz@nmhu.edu::4a5f27e5-970c-49cb-a96d-452ff94b951a" providerId="AD" clId="Web-{7116A479-98DF-49B9-988D-E5A5F30E9C76}" dt="2023-02-01T00:05:26.614" v="278" actId="20577"/>
          <ac:spMkLst>
            <pc:docMk/>
            <pc:sldMk cId="1128403780" sldId="282"/>
            <ac:spMk id="3" creationId="{9EEB4CE8-D7AB-B3C5-18D1-3CC830E780FE}"/>
          </ac:spMkLst>
        </pc:spChg>
      </pc:sldChg>
      <pc:sldChg chg="modSp new">
        <pc:chgData name="Boloz, Patrik" userId="S::patrikboloz@nmhu.edu::4a5f27e5-970c-49cb-a96d-452ff94b951a" providerId="AD" clId="Web-{7116A479-98DF-49B9-988D-E5A5F30E9C76}" dt="2023-02-01T00:06:51.195" v="296" actId="20577"/>
        <pc:sldMkLst>
          <pc:docMk/>
          <pc:sldMk cId="3591920337" sldId="283"/>
        </pc:sldMkLst>
        <pc:spChg chg="mod">
          <ac:chgData name="Boloz, Patrik" userId="S::patrikboloz@nmhu.edu::4a5f27e5-970c-49cb-a96d-452ff94b951a" providerId="AD" clId="Web-{7116A479-98DF-49B9-988D-E5A5F30E9C76}" dt="2023-02-01T00:05:45.146" v="285" actId="20577"/>
          <ac:spMkLst>
            <pc:docMk/>
            <pc:sldMk cId="3591920337" sldId="283"/>
            <ac:spMk id="2" creationId="{A40B8E20-741A-FD1D-9C07-31FD44F79999}"/>
          </ac:spMkLst>
        </pc:spChg>
        <pc:spChg chg="mod">
          <ac:chgData name="Boloz, Patrik" userId="S::patrikboloz@nmhu.edu::4a5f27e5-970c-49cb-a96d-452ff94b951a" providerId="AD" clId="Web-{7116A479-98DF-49B9-988D-E5A5F30E9C76}" dt="2023-02-01T00:06:51.195" v="296" actId="20577"/>
          <ac:spMkLst>
            <pc:docMk/>
            <pc:sldMk cId="3591920337" sldId="283"/>
            <ac:spMk id="3" creationId="{E3B67B49-1127-4977-D9CE-8F0544F42A97}"/>
          </ac:spMkLst>
        </pc:spChg>
      </pc:sldChg>
      <pc:sldChg chg="modSp new">
        <pc:chgData name="Boloz, Patrik" userId="S::patrikboloz@nmhu.edu::4a5f27e5-970c-49cb-a96d-452ff94b951a" providerId="AD" clId="Web-{7116A479-98DF-49B9-988D-E5A5F30E9C76}" dt="2023-02-01T00:08:27.589" v="341" actId="20577"/>
        <pc:sldMkLst>
          <pc:docMk/>
          <pc:sldMk cId="2182589723" sldId="284"/>
        </pc:sldMkLst>
        <pc:spChg chg="mod">
          <ac:chgData name="Boloz, Patrik" userId="S::patrikboloz@nmhu.edu::4a5f27e5-970c-49cb-a96d-452ff94b951a" providerId="AD" clId="Web-{7116A479-98DF-49B9-988D-E5A5F30E9C76}" dt="2023-02-01T00:07:33.509" v="323" actId="20577"/>
          <ac:spMkLst>
            <pc:docMk/>
            <pc:sldMk cId="2182589723" sldId="284"/>
            <ac:spMk id="2" creationId="{D98E6BFE-258B-1FB4-634E-55619F542639}"/>
          </ac:spMkLst>
        </pc:spChg>
        <pc:spChg chg="mod">
          <ac:chgData name="Boloz, Patrik" userId="S::patrikboloz@nmhu.edu::4a5f27e5-970c-49cb-a96d-452ff94b951a" providerId="AD" clId="Web-{7116A479-98DF-49B9-988D-E5A5F30E9C76}" dt="2023-02-01T00:08:27.589" v="341" actId="20577"/>
          <ac:spMkLst>
            <pc:docMk/>
            <pc:sldMk cId="2182589723" sldId="284"/>
            <ac:spMk id="3" creationId="{0E7FD9B4-CDE3-899D-3A27-AE5EF37D16E4}"/>
          </ac:spMkLst>
        </pc:spChg>
      </pc:sldChg>
      <pc:sldChg chg="modSp new">
        <pc:chgData name="Boloz, Patrik" userId="S::patrikboloz@nmhu.edu::4a5f27e5-970c-49cb-a96d-452ff94b951a" providerId="AD" clId="Web-{7116A479-98DF-49B9-988D-E5A5F30E9C76}" dt="2023-02-01T00:22:25.771" v="353" actId="20577"/>
        <pc:sldMkLst>
          <pc:docMk/>
          <pc:sldMk cId="995142427" sldId="285"/>
        </pc:sldMkLst>
        <pc:spChg chg="mod">
          <ac:chgData name="Boloz, Patrik" userId="S::patrikboloz@nmhu.edu::4a5f27e5-970c-49cb-a96d-452ff94b951a" providerId="AD" clId="Web-{7116A479-98DF-49B9-988D-E5A5F30E9C76}" dt="2023-02-01T00:21:52.457" v="346" actId="20577"/>
          <ac:spMkLst>
            <pc:docMk/>
            <pc:sldMk cId="995142427" sldId="285"/>
            <ac:spMk id="2" creationId="{0B703CE0-2677-0352-9AC2-B7D928179A7E}"/>
          </ac:spMkLst>
        </pc:spChg>
        <pc:spChg chg="mod">
          <ac:chgData name="Boloz, Patrik" userId="S::patrikboloz@nmhu.edu::4a5f27e5-970c-49cb-a96d-452ff94b951a" providerId="AD" clId="Web-{7116A479-98DF-49B9-988D-E5A5F30E9C76}" dt="2023-02-01T00:22:25.771" v="353" actId="20577"/>
          <ac:spMkLst>
            <pc:docMk/>
            <pc:sldMk cId="995142427" sldId="285"/>
            <ac:spMk id="3" creationId="{291082B0-E779-87B2-9C2A-E11628AD98A1}"/>
          </ac:spMkLst>
        </pc:spChg>
      </pc:sldChg>
      <pc:sldChg chg="modSp new">
        <pc:chgData name="Boloz, Patrik" userId="S::patrikboloz@nmhu.edu::4a5f27e5-970c-49cb-a96d-452ff94b951a" providerId="AD" clId="Web-{7116A479-98DF-49B9-988D-E5A5F30E9C76}" dt="2023-02-01T00:23:09.444" v="368" actId="20577"/>
        <pc:sldMkLst>
          <pc:docMk/>
          <pc:sldMk cId="2698133658" sldId="286"/>
        </pc:sldMkLst>
        <pc:spChg chg="mod">
          <ac:chgData name="Boloz, Patrik" userId="S::patrikboloz@nmhu.edu::4a5f27e5-970c-49cb-a96d-452ff94b951a" providerId="AD" clId="Web-{7116A479-98DF-49B9-988D-E5A5F30E9C76}" dt="2023-02-01T00:22:38.803" v="356" actId="20577"/>
          <ac:spMkLst>
            <pc:docMk/>
            <pc:sldMk cId="2698133658" sldId="286"/>
            <ac:spMk id="2" creationId="{E8F85551-EF88-8975-C5DF-E208F6FE1589}"/>
          </ac:spMkLst>
        </pc:spChg>
        <pc:spChg chg="mod">
          <ac:chgData name="Boloz, Patrik" userId="S::patrikboloz@nmhu.edu::4a5f27e5-970c-49cb-a96d-452ff94b951a" providerId="AD" clId="Web-{7116A479-98DF-49B9-988D-E5A5F30E9C76}" dt="2023-02-01T00:23:09.444" v="368" actId="20577"/>
          <ac:spMkLst>
            <pc:docMk/>
            <pc:sldMk cId="2698133658" sldId="286"/>
            <ac:spMk id="3" creationId="{219D4801-F4C5-3C97-73DE-D69A5B991073}"/>
          </ac:spMkLst>
        </pc:spChg>
      </pc:sldChg>
      <pc:sldChg chg="modSp new">
        <pc:chgData name="Boloz, Patrik" userId="S::patrikboloz@nmhu.edu::4a5f27e5-970c-49cb-a96d-452ff94b951a" providerId="AD" clId="Web-{7116A479-98DF-49B9-988D-E5A5F30E9C76}" dt="2023-02-01T00:27:49.031" v="394" actId="20577"/>
        <pc:sldMkLst>
          <pc:docMk/>
          <pc:sldMk cId="1109082648" sldId="287"/>
        </pc:sldMkLst>
        <pc:spChg chg="mod">
          <ac:chgData name="Boloz, Patrik" userId="S::patrikboloz@nmhu.edu::4a5f27e5-970c-49cb-a96d-452ff94b951a" providerId="AD" clId="Web-{7116A479-98DF-49B9-988D-E5A5F30E9C76}" dt="2023-02-01T00:23:19.241" v="372" actId="20577"/>
          <ac:spMkLst>
            <pc:docMk/>
            <pc:sldMk cId="1109082648" sldId="287"/>
            <ac:spMk id="2" creationId="{A573D6AA-78CB-0908-DC6F-4AA1021A9969}"/>
          </ac:spMkLst>
        </pc:spChg>
        <pc:spChg chg="mod">
          <ac:chgData name="Boloz, Patrik" userId="S::patrikboloz@nmhu.edu::4a5f27e5-970c-49cb-a96d-452ff94b951a" providerId="AD" clId="Web-{7116A479-98DF-49B9-988D-E5A5F30E9C76}" dt="2023-02-01T00:27:49.031" v="394" actId="20577"/>
          <ac:spMkLst>
            <pc:docMk/>
            <pc:sldMk cId="1109082648" sldId="287"/>
            <ac:spMk id="3" creationId="{6F4A1EB5-DF96-E1E0-E920-EE430CEBDF48}"/>
          </ac:spMkLst>
        </pc:spChg>
      </pc:sldChg>
    </pc:docChg>
  </pc:docChgLst>
  <pc:docChgLst>
    <pc:chgData name="Boloz, Patrik" userId="S::patrikboloz@nmhu.edu::4a5f27e5-970c-49cb-a96d-452ff94b951a" providerId="AD" clId="Web-{88E338A2-F6E6-4EFA-8568-1EF7B536BAD7}"/>
    <pc:docChg chg="addSld delSld modSld addMainMaster modMainMaster">
      <pc:chgData name="Boloz, Patrik" userId="S::patrikboloz@nmhu.edu::4a5f27e5-970c-49cb-a96d-452ff94b951a" providerId="AD" clId="Web-{88E338A2-F6E6-4EFA-8568-1EF7B536BAD7}" dt="2023-01-31T23:39:01.833" v="535" actId="20577"/>
      <pc:docMkLst>
        <pc:docMk/>
      </pc:docMkLst>
      <pc:sldChg chg="del">
        <pc:chgData name="Boloz, Patrik" userId="S::patrikboloz@nmhu.edu::4a5f27e5-970c-49cb-a96d-452ff94b951a" providerId="AD" clId="Web-{88E338A2-F6E6-4EFA-8568-1EF7B536BAD7}" dt="2023-01-31T23:14:52.341" v="1"/>
        <pc:sldMkLst>
          <pc:docMk/>
          <pc:sldMk cId="109857222" sldId="256"/>
        </pc:sldMkLst>
      </pc:sldChg>
      <pc:sldChg chg="modSp add">
        <pc:chgData name="Boloz, Patrik" userId="S::patrikboloz@nmhu.edu::4a5f27e5-970c-49cb-a96d-452ff94b951a" providerId="AD" clId="Web-{88E338A2-F6E6-4EFA-8568-1EF7B536BAD7}" dt="2023-01-31T23:16:49.062" v="12" actId="20577"/>
        <pc:sldMkLst>
          <pc:docMk/>
          <pc:sldMk cId="3176909989" sldId="257"/>
        </pc:sldMkLst>
        <pc:spChg chg="mod">
          <ac:chgData name="Boloz, Patrik" userId="S::patrikboloz@nmhu.edu::4a5f27e5-970c-49cb-a96d-452ff94b951a" providerId="AD" clId="Web-{88E338A2-F6E6-4EFA-8568-1EF7B536BAD7}" dt="2023-01-31T23:16:49.062" v="12" actId="20577"/>
          <ac:spMkLst>
            <pc:docMk/>
            <pc:sldMk cId="3176909989" sldId="257"/>
            <ac:spMk id="3" creationId="{CDF9D76B-7DBE-D32D-1B9D-82E83ABF13DB}"/>
          </ac:spMkLst>
        </pc:spChg>
      </pc:sldChg>
      <pc:sldChg chg="addSp delSp modSp new mod setBg">
        <pc:chgData name="Boloz, Patrik" userId="S::patrikboloz@nmhu.edu::4a5f27e5-970c-49cb-a96d-452ff94b951a" providerId="AD" clId="Web-{88E338A2-F6E6-4EFA-8568-1EF7B536BAD7}" dt="2023-01-31T23:19:20.660" v="151" actId="20577"/>
        <pc:sldMkLst>
          <pc:docMk/>
          <pc:sldMk cId="2541930347" sldId="258"/>
        </pc:sldMkLst>
        <pc:spChg chg="mod">
          <ac:chgData name="Boloz, Patrik" userId="S::patrikboloz@nmhu.edu::4a5f27e5-970c-49cb-a96d-452ff94b951a" providerId="AD" clId="Web-{88E338A2-F6E6-4EFA-8568-1EF7B536BAD7}" dt="2023-01-31T23:17:49.814" v="22"/>
          <ac:spMkLst>
            <pc:docMk/>
            <pc:sldMk cId="2541930347" sldId="258"/>
            <ac:spMk id="2" creationId="{7E5FC41D-579B-64EF-4109-11C6577F4BA0}"/>
          </ac:spMkLst>
        </pc:spChg>
        <pc:spChg chg="del">
          <ac:chgData name="Boloz, Patrik" userId="S::patrikboloz@nmhu.edu::4a5f27e5-970c-49cb-a96d-452ff94b951a" providerId="AD" clId="Web-{88E338A2-F6E6-4EFA-8568-1EF7B536BAD7}" dt="2023-01-31T23:17:46.423" v="21"/>
          <ac:spMkLst>
            <pc:docMk/>
            <pc:sldMk cId="2541930347" sldId="258"/>
            <ac:spMk id="3" creationId="{460E6C6E-E1F5-14B8-E8F6-210A8E6665E5}"/>
          </ac:spMkLst>
        </pc:spChg>
        <pc:spChg chg="add mod">
          <ac:chgData name="Boloz, Patrik" userId="S::patrikboloz@nmhu.edu::4a5f27e5-970c-49cb-a96d-452ff94b951a" providerId="AD" clId="Web-{88E338A2-F6E6-4EFA-8568-1EF7B536BAD7}" dt="2023-01-31T23:19:20.660" v="151" actId="20577"/>
          <ac:spMkLst>
            <pc:docMk/>
            <pc:sldMk cId="2541930347" sldId="258"/>
            <ac:spMk id="8" creationId="{A62E3987-435B-EB62-F59E-1AD59E8785C6}"/>
          </ac:spMkLst>
        </pc:spChg>
        <pc:spChg chg="add">
          <ac:chgData name="Boloz, Patrik" userId="S::patrikboloz@nmhu.edu::4a5f27e5-970c-49cb-a96d-452ff94b951a" providerId="AD" clId="Web-{88E338A2-F6E6-4EFA-8568-1EF7B536BAD7}" dt="2023-01-31T23:17:49.814" v="22"/>
          <ac:spMkLst>
            <pc:docMk/>
            <pc:sldMk cId="2541930347" sldId="258"/>
            <ac:spMk id="11" creationId="{C630F413-44CE-4746-9821-9E0107978E7A}"/>
          </ac:spMkLst>
        </pc:spChg>
        <pc:spChg chg="add">
          <ac:chgData name="Boloz, Patrik" userId="S::patrikboloz@nmhu.edu::4a5f27e5-970c-49cb-a96d-452ff94b951a" providerId="AD" clId="Web-{88E338A2-F6E6-4EFA-8568-1EF7B536BAD7}" dt="2023-01-31T23:17:49.814" v="22"/>
          <ac:spMkLst>
            <pc:docMk/>
            <pc:sldMk cId="2541930347" sldId="258"/>
            <ac:spMk id="13" creationId="{22D671B1-B099-4F9C-B9CC-9D22B4DAF8A8}"/>
          </ac:spMkLst>
        </pc:spChg>
        <pc:spChg chg="add">
          <ac:chgData name="Boloz, Patrik" userId="S::patrikboloz@nmhu.edu::4a5f27e5-970c-49cb-a96d-452ff94b951a" providerId="AD" clId="Web-{88E338A2-F6E6-4EFA-8568-1EF7B536BAD7}" dt="2023-01-31T23:17:49.814" v="22"/>
          <ac:spMkLst>
            <pc:docMk/>
            <pc:sldMk cId="2541930347" sldId="258"/>
            <ac:spMk id="17" creationId="{898488B7-DBD3-40E7-B54B-4DA6C5693EF3}"/>
          </ac:spMkLst>
        </pc:spChg>
        <pc:picChg chg="add mod ord">
          <ac:chgData name="Boloz, Patrik" userId="S::patrikboloz@nmhu.edu::4a5f27e5-970c-49cb-a96d-452ff94b951a" providerId="AD" clId="Web-{88E338A2-F6E6-4EFA-8568-1EF7B536BAD7}" dt="2023-01-31T23:17:49.814" v="22"/>
          <ac:picMkLst>
            <pc:docMk/>
            <pc:sldMk cId="2541930347" sldId="258"/>
            <ac:picMk id="4" creationId="{96BA38E8-6F29-5042-2699-61D570DEF04B}"/>
          </ac:picMkLst>
        </pc:picChg>
        <pc:cxnChg chg="add">
          <ac:chgData name="Boloz, Patrik" userId="S::patrikboloz@nmhu.edu::4a5f27e5-970c-49cb-a96d-452ff94b951a" providerId="AD" clId="Web-{88E338A2-F6E6-4EFA-8568-1EF7B536BAD7}" dt="2023-01-31T23:17:49.814" v="22"/>
          <ac:cxnSpMkLst>
            <pc:docMk/>
            <pc:sldMk cId="2541930347" sldId="258"/>
            <ac:cxnSpMk id="15" creationId="{7552FBEF-FA69-427B-8245-0A518E0513D5}"/>
          </ac:cxnSpMkLst>
        </pc:cxnChg>
      </pc:sldChg>
      <pc:sldChg chg="modSp new">
        <pc:chgData name="Boloz, Patrik" userId="S::patrikboloz@nmhu.edu::4a5f27e5-970c-49cb-a96d-452ff94b951a" providerId="AD" clId="Web-{88E338A2-F6E6-4EFA-8568-1EF7B536BAD7}" dt="2023-01-31T23:20:34.928" v="193" actId="20577"/>
        <pc:sldMkLst>
          <pc:docMk/>
          <pc:sldMk cId="1393998853" sldId="259"/>
        </pc:sldMkLst>
        <pc:spChg chg="mod">
          <ac:chgData name="Boloz, Patrik" userId="S::patrikboloz@nmhu.edu::4a5f27e5-970c-49cb-a96d-452ff94b951a" providerId="AD" clId="Web-{88E338A2-F6E6-4EFA-8568-1EF7B536BAD7}" dt="2023-01-31T23:19:30.254" v="170" actId="20577"/>
          <ac:spMkLst>
            <pc:docMk/>
            <pc:sldMk cId="1393998853" sldId="259"/>
            <ac:spMk id="2" creationId="{1E6A3DC8-F379-CA49-65C9-CECB406249A5}"/>
          </ac:spMkLst>
        </pc:spChg>
        <pc:spChg chg="mod">
          <ac:chgData name="Boloz, Patrik" userId="S::patrikboloz@nmhu.edu::4a5f27e5-970c-49cb-a96d-452ff94b951a" providerId="AD" clId="Web-{88E338A2-F6E6-4EFA-8568-1EF7B536BAD7}" dt="2023-01-31T23:20:34.928" v="193" actId="20577"/>
          <ac:spMkLst>
            <pc:docMk/>
            <pc:sldMk cId="1393998853" sldId="259"/>
            <ac:spMk id="3" creationId="{B2221136-E9BD-A566-44FD-BFB37C0EBC81}"/>
          </ac:spMkLst>
        </pc:spChg>
      </pc:sldChg>
      <pc:sldChg chg="modSp new">
        <pc:chgData name="Boloz, Patrik" userId="S::patrikboloz@nmhu.edu::4a5f27e5-970c-49cb-a96d-452ff94b951a" providerId="AD" clId="Web-{88E338A2-F6E6-4EFA-8568-1EF7B536BAD7}" dt="2023-01-31T23:22:16.384" v="228" actId="20577"/>
        <pc:sldMkLst>
          <pc:docMk/>
          <pc:sldMk cId="3172992263" sldId="260"/>
        </pc:sldMkLst>
        <pc:spChg chg="mod">
          <ac:chgData name="Boloz, Patrik" userId="S::patrikboloz@nmhu.edu::4a5f27e5-970c-49cb-a96d-452ff94b951a" providerId="AD" clId="Web-{88E338A2-F6E6-4EFA-8568-1EF7B536BAD7}" dt="2023-01-31T23:21:03.272" v="208" actId="20577"/>
          <ac:spMkLst>
            <pc:docMk/>
            <pc:sldMk cId="3172992263" sldId="260"/>
            <ac:spMk id="2" creationId="{0BEB3534-27C2-823B-AB14-84C6366316F0}"/>
          </ac:spMkLst>
        </pc:spChg>
        <pc:spChg chg="mod">
          <ac:chgData name="Boloz, Patrik" userId="S::patrikboloz@nmhu.edu::4a5f27e5-970c-49cb-a96d-452ff94b951a" providerId="AD" clId="Web-{88E338A2-F6E6-4EFA-8568-1EF7B536BAD7}" dt="2023-01-31T23:22:16.384" v="228" actId="20577"/>
          <ac:spMkLst>
            <pc:docMk/>
            <pc:sldMk cId="3172992263" sldId="260"/>
            <ac:spMk id="3" creationId="{DC28F2AE-1692-276D-A777-BC85768F3B7A}"/>
          </ac:spMkLst>
        </pc:spChg>
      </pc:sldChg>
      <pc:sldChg chg="modSp new">
        <pc:chgData name="Boloz, Patrik" userId="S::patrikboloz@nmhu.edu::4a5f27e5-970c-49cb-a96d-452ff94b951a" providerId="AD" clId="Web-{88E338A2-F6E6-4EFA-8568-1EF7B536BAD7}" dt="2023-01-31T23:23:24.386" v="250" actId="20577"/>
        <pc:sldMkLst>
          <pc:docMk/>
          <pc:sldMk cId="3856405702" sldId="261"/>
        </pc:sldMkLst>
        <pc:spChg chg="mod">
          <ac:chgData name="Boloz, Patrik" userId="S::patrikboloz@nmhu.edu::4a5f27e5-970c-49cb-a96d-452ff94b951a" providerId="AD" clId="Web-{88E338A2-F6E6-4EFA-8568-1EF7B536BAD7}" dt="2023-01-31T23:22:35.244" v="234" actId="20577"/>
          <ac:spMkLst>
            <pc:docMk/>
            <pc:sldMk cId="3856405702" sldId="261"/>
            <ac:spMk id="2" creationId="{AFA95338-5290-5B64-4A79-1CB2D7E85318}"/>
          </ac:spMkLst>
        </pc:spChg>
        <pc:spChg chg="mod">
          <ac:chgData name="Boloz, Patrik" userId="S::patrikboloz@nmhu.edu::4a5f27e5-970c-49cb-a96d-452ff94b951a" providerId="AD" clId="Web-{88E338A2-F6E6-4EFA-8568-1EF7B536BAD7}" dt="2023-01-31T23:23:24.386" v="250" actId="20577"/>
          <ac:spMkLst>
            <pc:docMk/>
            <pc:sldMk cId="3856405702" sldId="261"/>
            <ac:spMk id="3" creationId="{35CEE9C4-8E82-A30A-94B7-7144CCC3E08B}"/>
          </ac:spMkLst>
        </pc:spChg>
      </pc:sldChg>
      <pc:sldChg chg="modSp new">
        <pc:chgData name="Boloz, Patrik" userId="S::patrikboloz@nmhu.edu::4a5f27e5-970c-49cb-a96d-452ff94b951a" providerId="AD" clId="Web-{88E338A2-F6E6-4EFA-8568-1EF7B536BAD7}" dt="2023-01-31T23:25:50.671" v="283" actId="20577"/>
        <pc:sldMkLst>
          <pc:docMk/>
          <pc:sldMk cId="1591831090" sldId="262"/>
        </pc:sldMkLst>
        <pc:spChg chg="mod">
          <ac:chgData name="Boloz, Patrik" userId="S::patrikboloz@nmhu.edu::4a5f27e5-970c-49cb-a96d-452ff94b951a" providerId="AD" clId="Web-{88E338A2-F6E6-4EFA-8568-1EF7B536BAD7}" dt="2023-01-31T23:24:15.590" v="264" actId="20577"/>
          <ac:spMkLst>
            <pc:docMk/>
            <pc:sldMk cId="1591831090" sldId="262"/>
            <ac:spMk id="2" creationId="{01D1C1A0-407B-AA2E-4B6F-B978D9918C7F}"/>
          </ac:spMkLst>
        </pc:spChg>
        <pc:spChg chg="mod">
          <ac:chgData name="Boloz, Patrik" userId="S::patrikboloz@nmhu.edu::4a5f27e5-970c-49cb-a96d-452ff94b951a" providerId="AD" clId="Web-{88E338A2-F6E6-4EFA-8568-1EF7B536BAD7}" dt="2023-01-31T23:25:50.671" v="283" actId="20577"/>
          <ac:spMkLst>
            <pc:docMk/>
            <pc:sldMk cId="1591831090" sldId="262"/>
            <ac:spMk id="3" creationId="{F167A8B6-4AC7-5754-70FE-96008DAF94A1}"/>
          </ac:spMkLst>
        </pc:spChg>
      </pc:sldChg>
      <pc:sldChg chg="modSp new">
        <pc:chgData name="Boloz, Patrik" userId="S::patrikboloz@nmhu.edu::4a5f27e5-970c-49cb-a96d-452ff94b951a" providerId="AD" clId="Web-{88E338A2-F6E6-4EFA-8568-1EF7B536BAD7}" dt="2023-01-31T23:26:52" v="310" actId="20577"/>
        <pc:sldMkLst>
          <pc:docMk/>
          <pc:sldMk cId="727896222" sldId="263"/>
        </pc:sldMkLst>
        <pc:spChg chg="mod">
          <ac:chgData name="Boloz, Patrik" userId="S::patrikboloz@nmhu.edu::4a5f27e5-970c-49cb-a96d-452ff94b951a" providerId="AD" clId="Web-{88E338A2-F6E6-4EFA-8568-1EF7B536BAD7}" dt="2023-01-31T23:26:09.406" v="289" actId="20577"/>
          <ac:spMkLst>
            <pc:docMk/>
            <pc:sldMk cId="727896222" sldId="263"/>
            <ac:spMk id="2" creationId="{C6B03C38-8712-FA1C-04D2-5E672586BFD9}"/>
          </ac:spMkLst>
        </pc:spChg>
        <pc:spChg chg="mod">
          <ac:chgData name="Boloz, Patrik" userId="S::patrikboloz@nmhu.edu::4a5f27e5-970c-49cb-a96d-452ff94b951a" providerId="AD" clId="Web-{88E338A2-F6E6-4EFA-8568-1EF7B536BAD7}" dt="2023-01-31T23:26:52" v="310" actId="20577"/>
          <ac:spMkLst>
            <pc:docMk/>
            <pc:sldMk cId="727896222" sldId="263"/>
            <ac:spMk id="3" creationId="{3E1A2FBF-7DA0-61F8-290C-8B4548C7929A}"/>
          </ac:spMkLst>
        </pc:spChg>
      </pc:sldChg>
      <pc:sldChg chg="modSp new">
        <pc:chgData name="Boloz, Patrik" userId="S::patrikboloz@nmhu.edu::4a5f27e5-970c-49cb-a96d-452ff94b951a" providerId="AD" clId="Web-{88E338A2-F6E6-4EFA-8568-1EF7B536BAD7}" dt="2023-01-31T23:28:22.112" v="348" actId="20577"/>
        <pc:sldMkLst>
          <pc:docMk/>
          <pc:sldMk cId="2253807640" sldId="264"/>
        </pc:sldMkLst>
        <pc:spChg chg="mod">
          <ac:chgData name="Boloz, Patrik" userId="S::patrikboloz@nmhu.edu::4a5f27e5-970c-49cb-a96d-452ff94b951a" providerId="AD" clId="Web-{88E338A2-F6E6-4EFA-8568-1EF7B536BAD7}" dt="2023-01-31T23:27:18.407" v="323" actId="20577"/>
          <ac:spMkLst>
            <pc:docMk/>
            <pc:sldMk cId="2253807640" sldId="264"/>
            <ac:spMk id="2" creationId="{8AF4EDF7-50B0-961B-5A7D-4E9EA00DC4AA}"/>
          </ac:spMkLst>
        </pc:spChg>
        <pc:spChg chg="mod">
          <ac:chgData name="Boloz, Patrik" userId="S::patrikboloz@nmhu.edu::4a5f27e5-970c-49cb-a96d-452ff94b951a" providerId="AD" clId="Web-{88E338A2-F6E6-4EFA-8568-1EF7B536BAD7}" dt="2023-01-31T23:28:22.112" v="348" actId="20577"/>
          <ac:spMkLst>
            <pc:docMk/>
            <pc:sldMk cId="2253807640" sldId="264"/>
            <ac:spMk id="3" creationId="{AD1FA722-3054-F063-9BFC-299D67C83ACF}"/>
          </ac:spMkLst>
        </pc:spChg>
      </pc:sldChg>
      <pc:sldChg chg="addSp delSp modSp new mod setBg">
        <pc:chgData name="Boloz, Patrik" userId="S::patrikboloz@nmhu.edu::4a5f27e5-970c-49cb-a96d-452ff94b951a" providerId="AD" clId="Web-{88E338A2-F6E6-4EFA-8568-1EF7B536BAD7}" dt="2023-01-31T23:28:56.223" v="369"/>
        <pc:sldMkLst>
          <pc:docMk/>
          <pc:sldMk cId="3621967992" sldId="265"/>
        </pc:sldMkLst>
        <pc:spChg chg="mod">
          <ac:chgData name="Boloz, Patrik" userId="S::patrikboloz@nmhu.edu::4a5f27e5-970c-49cb-a96d-452ff94b951a" providerId="AD" clId="Web-{88E338A2-F6E6-4EFA-8568-1EF7B536BAD7}" dt="2023-01-31T23:28:56.223" v="369"/>
          <ac:spMkLst>
            <pc:docMk/>
            <pc:sldMk cId="3621967992" sldId="265"/>
            <ac:spMk id="2" creationId="{A5BE9D48-4DFB-FAD6-CEA9-2773FBFB0CD5}"/>
          </ac:spMkLst>
        </pc:spChg>
        <pc:spChg chg="del">
          <ac:chgData name="Boloz, Patrik" userId="S::patrikboloz@nmhu.edu::4a5f27e5-970c-49cb-a96d-452ff94b951a" providerId="AD" clId="Web-{88E338A2-F6E6-4EFA-8568-1EF7B536BAD7}" dt="2023-01-31T23:28:42.269" v="364"/>
          <ac:spMkLst>
            <pc:docMk/>
            <pc:sldMk cId="3621967992" sldId="265"/>
            <ac:spMk id="3" creationId="{41FD37E3-8B53-1B0A-307D-DE1AE4CA24FA}"/>
          </ac:spMkLst>
        </pc:spChg>
        <pc:spChg chg="add del">
          <ac:chgData name="Boloz, Patrik" userId="S::patrikboloz@nmhu.edu::4a5f27e5-970c-49cb-a96d-452ff94b951a" providerId="AD" clId="Web-{88E338A2-F6E6-4EFA-8568-1EF7B536BAD7}" dt="2023-01-31T23:28:50.801" v="366"/>
          <ac:spMkLst>
            <pc:docMk/>
            <pc:sldMk cId="3621967992" sldId="265"/>
            <ac:spMk id="8" creationId="{67B3A02A-83C8-EDCF-CDBB-C31A4E26DCBC}"/>
          </ac:spMkLst>
        </pc:spChg>
        <pc:spChg chg="add del">
          <ac:chgData name="Boloz, Patrik" userId="S::patrikboloz@nmhu.edu::4a5f27e5-970c-49cb-a96d-452ff94b951a" providerId="AD" clId="Web-{88E338A2-F6E6-4EFA-8568-1EF7B536BAD7}" dt="2023-01-31T23:28:56.223" v="369"/>
          <ac:spMkLst>
            <pc:docMk/>
            <pc:sldMk cId="3621967992" sldId="265"/>
            <ac:spMk id="11" creationId="{C630F413-44CE-4746-9821-9E0107978E7A}"/>
          </ac:spMkLst>
        </pc:spChg>
        <pc:spChg chg="add del">
          <ac:chgData name="Boloz, Patrik" userId="S::patrikboloz@nmhu.edu::4a5f27e5-970c-49cb-a96d-452ff94b951a" providerId="AD" clId="Web-{88E338A2-F6E6-4EFA-8568-1EF7B536BAD7}" dt="2023-01-31T23:28:56.223" v="369"/>
          <ac:spMkLst>
            <pc:docMk/>
            <pc:sldMk cId="3621967992" sldId="265"/>
            <ac:spMk id="13" creationId="{22D671B1-B099-4F9C-B9CC-9D22B4DAF8A8}"/>
          </ac:spMkLst>
        </pc:spChg>
        <pc:spChg chg="add del">
          <ac:chgData name="Boloz, Patrik" userId="S::patrikboloz@nmhu.edu::4a5f27e5-970c-49cb-a96d-452ff94b951a" providerId="AD" clId="Web-{88E338A2-F6E6-4EFA-8568-1EF7B536BAD7}" dt="2023-01-31T23:28:56.223" v="369"/>
          <ac:spMkLst>
            <pc:docMk/>
            <pc:sldMk cId="3621967992" sldId="265"/>
            <ac:spMk id="17" creationId="{898488B7-DBD3-40E7-B54B-4DA6C5693EF3}"/>
          </ac:spMkLst>
        </pc:spChg>
        <pc:spChg chg="add del">
          <ac:chgData name="Boloz, Patrik" userId="S::patrikboloz@nmhu.edu::4a5f27e5-970c-49cb-a96d-452ff94b951a" providerId="AD" clId="Web-{88E338A2-F6E6-4EFA-8568-1EF7B536BAD7}" dt="2023-01-31T23:28:56.176" v="368"/>
          <ac:spMkLst>
            <pc:docMk/>
            <pc:sldMk cId="3621967992" sldId="265"/>
            <ac:spMk id="22" creationId="{0CABCAE3-64FC-4149-819F-2C1812824154}"/>
          </ac:spMkLst>
        </pc:spChg>
        <pc:spChg chg="add del">
          <ac:chgData name="Boloz, Patrik" userId="S::patrikboloz@nmhu.edu::4a5f27e5-970c-49cb-a96d-452ff94b951a" providerId="AD" clId="Web-{88E338A2-F6E6-4EFA-8568-1EF7B536BAD7}" dt="2023-01-31T23:28:56.176" v="368"/>
          <ac:spMkLst>
            <pc:docMk/>
            <pc:sldMk cId="3621967992" sldId="265"/>
            <ac:spMk id="30" creationId="{D0712110-0BC1-4B31-B3BB-63B44222E87F}"/>
          </ac:spMkLst>
        </pc:spChg>
        <pc:spChg chg="add del">
          <ac:chgData name="Boloz, Patrik" userId="S::patrikboloz@nmhu.edu::4a5f27e5-970c-49cb-a96d-452ff94b951a" providerId="AD" clId="Web-{88E338A2-F6E6-4EFA-8568-1EF7B536BAD7}" dt="2023-01-31T23:28:56.176" v="368"/>
          <ac:spMkLst>
            <pc:docMk/>
            <pc:sldMk cId="3621967992" sldId="265"/>
            <ac:spMk id="32" creationId="{4466B5F3-C053-4580-B04A-1EF949888280}"/>
          </ac:spMkLst>
        </pc:spChg>
        <pc:spChg chg="add">
          <ac:chgData name="Boloz, Patrik" userId="S::patrikboloz@nmhu.edu::4a5f27e5-970c-49cb-a96d-452ff94b951a" providerId="AD" clId="Web-{88E338A2-F6E6-4EFA-8568-1EF7B536BAD7}" dt="2023-01-31T23:28:56.223" v="369"/>
          <ac:spMkLst>
            <pc:docMk/>
            <pc:sldMk cId="3621967992" sldId="265"/>
            <ac:spMk id="41" creationId="{84C75E2B-CACA-478C-B26B-182AF87A18E3}"/>
          </ac:spMkLst>
        </pc:spChg>
        <pc:spChg chg="add">
          <ac:chgData name="Boloz, Patrik" userId="S::patrikboloz@nmhu.edu::4a5f27e5-970c-49cb-a96d-452ff94b951a" providerId="AD" clId="Web-{88E338A2-F6E6-4EFA-8568-1EF7B536BAD7}" dt="2023-01-31T23:28:56.223" v="369"/>
          <ac:spMkLst>
            <pc:docMk/>
            <pc:sldMk cId="3621967992" sldId="265"/>
            <ac:spMk id="45" creationId="{593D0D1F-C0CE-416A-883C-BF1E03F63B4B}"/>
          </ac:spMkLst>
        </pc:spChg>
        <pc:spChg chg="add">
          <ac:chgData name="Boloz, Patrik" userId="S::patrikboloz@nmhu.edu::4a5f27e5-970c-49cb-a96d-452ff94b951a" providerId="AD" clId="Web-{88E338A2-F6E6-4EFA-8568-1EF7B536BAD7}" dt="2023-01-31T23:28:56.223" v="369"/>
          <ac:spMkLst>
            <pc:docMk/>
            <pc:sldMk cId="3621967992" sldId="265"/>
            <ac:spMk id="46" creationId="{94BB6862-3393-46CC-9A80-E400B3206A09}"/>
          </ac:spMkLst>
        </pc:spChg>
        <pc:grpChg chg="add">
          <ac:chgData name="Boloz, Patrik" userId="S::patrikboloz@nmhu.edu::4a5f27e5-970c-49cb-a96d-452ff94b951a" providerId="AD" clId="Web-{88E338A2-F6E6-4EFA-8568-1EF7B536BAD7}" dt="2023-01-31T23:28:56.223" v="369"/>
          <ac:grpSpMkLst>
            <pc:docMk/>
            <pc:sldMk cId="3621967992" sldId="265"/>
            <ac:grpSpMk id="47" creationId="{ECD36A4A-123D-46E3-8A64-13B8B3F019BD}"/>
          </ac:grpSpMkLst>
        </pc:grpChg>
        <pc:picChg chg="add mod ord">
          <ac:chgData name="Boloz, Patrik" userId="S::patrikboloz@nmhu.edu::4a5f27e5-970c-49cb-a96d-452ff94b951a" providerId="AD" clId="Web-{88E338A2-F6E6-4EFA-8568-1EF7B536BAD7}" dt="2023-01-31T23:28:56.223" v="369"/>
          <ac:picMkLst>
            <pc:docMk/>
            <pc:sldMk cId="3621967992" sldId="265"/>
            <ac:picMk id="4" creationId="{BBF265E6-170B-0915-54C8-0FAAB4BCC6B4}"/>
          </ac:picMkLst>
        </pc:picChg>
        <pc:picChg chg="add del">
          <ac:chgData name="Boloz, Patrik" userId="S::patrikboloz@nmhu.edu::4a5f27e5-970c-49cb-a96d-452ff94b951a" providerId="AD" clId="Web-{88E338A2-F6E6-4EFA-8568-1EF7B536BAD7}" dt="2023-01-31T23:28:56.176" v="368"/>
          <ac:picMkLst>
            <pc:docMk/>
            <pc:sldMk cId="3621967992" sldId="265"/>
            <ac:picMk id="24" creationId="{012FDCFE-9AD2-4D8A-8CBF-B3AA37EBF6DD}"/>
          </ac:picMkLst>
        </pc:picChg>
        <pc:picChg chg="add del">
          <ac:chgData name="Boloz, Patrik" userId="S::patrikboloz@nmhu.edu::4a5f27e5-970c-49cb-a96d-452ff94b951a" providerId="AD" clId="Web-{88E338A2-F6E6-4EFA-8568-1EF7B536BAD7}" dt="2023-01-31T23:28:56.176" v="368"/>
          <ac:picMkLst>
            <pc:docMk/>
            <pc:sldMk cId="3621967992" sldId="265"/>
            <ac:picMk id="36" creationId="{25CED634-E2D0-4AB7-96DD-816C9B52C5CF}"/>
          </ac:picMkLst>
        </pc:picChg>
        <pc:picChg chg="add">
          <ac:chgData name="Boloz, Patrik" userId="S::patrikboloz@nmhu.edu::4a5f27e5-970c-49cb-a96d-452ff94b951a" providerId="AD" clId="Web-{88E338A2-F6E6-4EFA-8568-1EF7B536BAD7}" dt="2023-01-31T23:28:56.223" v="369"/>
          <ac:picMkLst>
            <pc:docMk/>
            <pc:sldMk cId="3621967992" sldId="265"/>
            <ac:picMk id="42" creationId="{50FF2874-547C-4D14-9E18-28B19002FB8C}"/>
          </ac:picMkLst>
        </pc:picChg>
        <pc:picChg chg="add">
          <ac:chgData name="Boloz, Patrik" userId="S::patrikboloz@nmhu.edu::4a5f27e5-970c-49cb-a96d-452ff94b951a" providerId="AD" clId="Web-{88E338A2-F6E6-4EFA-8568-1EF7B536BAD7}" dt="2023-01-31T23:28:56.223" v="369"/>
          <ac:picMkLst>
            <pc:docMk/>
            <pc:sldMk cId="3621967992" sldId="265"/>
            <ac:picMk id="49" creationId="{55EC7096-D0A6-471D-AE28-B68D70388E32}"/>
          </ac:picMkLst>
        </pc:picChg>
        <pc:cxnChg chg="add del">
          <ac:chgData name="Boloz, Patrik" userId="S::patrikboloz@nmhu.edu::4a5f27e5-970c-49cb-a96d-452ff94b951a" providerId="AD" clId="Web-{88E338A2-F6E6-4EFA-8568-1EF7B536BAD7}" dt="2023-01-31T23:28:56.223" v="369"/>
          <ac:cxnSpMkLst>
            <pc:docMk/>
            <pc:sldMk cId="3621967992" sldId="265"/>
            <ac:cxnSpMk id="15" creationId="{7552FBEF-FA69-427B-8245-0A518E0513D5}"/>
          </ac:cxnSpMkLst>
        </pc:cxnChg>
        <pc:cxnChg chg="add del">
          <ac:chgData name="Boloz, Patrik" userId="S::patrikboloz@nmhu.edu::4a5f27e5-970c-49cb-a96d-452ff94b951a" providerId="AD" clId="Web-{88E338A2-F6E6-4EFA-8568-1EF7B536BAD7}" dt="2023-01-31T23:28:56.176" v="368"/>
          <ac:cxnSpMkLst>
            <pc:docMk/>
            <pc:sldMk cId="3621967992" sldId="265"/>
            <ac:cxnSpMk id="26" creationId="{FBD463FC-4CA8-4FF4-85A3-AF9F4B98D210}"/>
          </ac:cxnSpMkLst>
        </pc:cxnChg>
        <pc:cxnChg chg="add del">
          <ac:chgData name="Boloz, Patrik" userId="S::patrikboloz@nmhu.edu::4a5f27e5-970c-49cb-a96d-452ff94b951a" providerId="AD" clId="Web-{88E338A2-F6E6-4EFA-8568-1EF7B536BAD7}" dt="2023-01-31T23:28:56.176" v="368"/>
          <ac:cxnSpMkLst>
            <pc:docMk/>
            <pc:sldMk cId="3621967992" sldId="265"/>
            <ac:cxnSpMk id="28" creationId="{BECF35C3-8B44-4F4B-BD25-4C01823DB22A}"/>
          </ac:cxnSpMkLst>
        </pc:cxnChg>
        <pc:cxnChg chg="add del">
          <ac:chgData name="Boloz, Patrik" userId="S::patrikboloz@nmhu.edu::4a5f27e5-970c-49cb-a96d-452ff94b951a" providerId="AD" clId="Web-{88E338A2-F6E6-4EFA-8568-1EF7B536BAD7}" dt="2023-01-31T23:28:56.176" v="368"/>
          <ac:cxnSpMkLst>
            <pc:docMk/>
            <pc:sldMk cId="3621967992" sldId="265"/>
            <ac:cxnSpMk id="34" creationId="{FA6123F2-4B61-414F-A7E5-5B7828EACAE2}"/>
          </ac:cxnSpMkLst>
        </pc:cxnChg>
        <pc:cxnChg chg="add del">
          <ac:chgData name="Boloz, Patrik" userId="S::patrikboloz@nmhu.edu::4a5f27e5-970c-49cb-a96d-452ff94b951a" providerId="AD" clId="Web-{88E338A2-F6E6-4EFA-8568-1EF7B536BAD7}" dt="2023-01-31T23:28:56.176" v="368"/>
          <ac:cxnSpMkLst>
            <pc:docMk/>
            <pc:sldMk cId="3621967992" sldId="265"/>
            <ac:cxnSpMk id="38" creationId="{FCDDCDFB-696D-4FDF-9B58-24F71B7C37BC}"/>
          </ac:cxnSpMkLst>
        </pc:cxnChg>
        <pc:cxnChg chg="add">
          <ac:chgData name="Boloz, Patrik" userId="S::patrikboloz@nmhu.edu::4a5f27e5-970c-49cb-a96d-452ff94b951a" providerId="AD" clId="Web-{88E338A2-F6E6-4EFA-8568-1EF7B536BAD7}" dt="2023-01-31T23:28:56.223" v="369"/>
          <ac:cxnSpMkLst>
            <pc:docMk/>
            <pc:sldMk cId="3621967992" sldId="265"/>
            <ac:cxnSpMk id="40" creationId="{2E98EB88-99B6-483D-B203-0D5D63100504}"/>
          </ac:cxnSpMkLst>
        </pc:cxnChg>
        <pc:cxnChg chg="add">
          <ac:chgData name="Boloz, Patrik" userId="S::patrikboloz@nmhu.edu::4a5f27e5-970c-49cb-a96d-452ff94b951a" providerId="AD" clId="Web-{88E338A2-F6E6-4EFA-8568-1EF7B536BAD7}" dt="2023-01-31T23:28:56.223" v="369"/>
          <ac:cxnSpMkLst>
            <pc:docMk/>
            <pc:sldMk cId="3621967992" sldId="265"/>
            <ac:cxnSpMk id="43" creationId="{36CF827D-A163-47F7-BD87-34EB4FA7D696}"/>
          </ac:cxnSpMkLst>
        </pc:cxnChg>
        <pc:cxnChg chg="add">
          <ac:chgData name="Boloz, Patrik" userId="S::patrikboloz@nmhu.edu::4a5f27e5-970c-49cb-a96d-452ff94b951a" providerId="AD" clId="Web-{88E338A2-F6E6-4EFA-8568-1EF7B536BAD7}" dt="2023-01-31T23:28:56.223" v="369"/>
          <ac:cxnSpMkLst>
            <pc:docMk/>
            <pc:sldMk cId="3621967992" sldId="265"/>
            <ac:cxnSpMk id="44" creationId="{D299D9A9-1DA8-433D-A9BC-FB48D93D4217}"/>
          </ac:cxnSpMkLst>
        </pc:cxnChg>
      </pc:sldChg>
      <pc:sldChg chg="modSp new">
        <pc:chgData name="Boloz, Patrik" userId="S::patrikboloz@nmhu.edu::4a5f27e5-970c-49cb-a96d-452ff94b951a" providerId="AD" clId="Web-{88E338A2-F6E6-4EFA-8568-1EF7B536BAD7}" dt="2023-01-31T23:30:16.115" v="402" actId="20577"/>
        <pc:sldMkLst>
          <pc:docMk/>
          <pc:sldMk cId="608320485" sldId="266"/>
        </pc:sldMkLst>
        <pc:spChg chg="mod">
          <ac:chgData name="Boloz, Patrik" userId="S::patrikboloz@nmhu.edu::4a5f27e5-970c-49cb-a96d-452ff94b951a" providerId="AD" clId="Web-{88E338A2-F6E6-4EFA-8568-1EF7B536BAD7}" dt="2023-01-31T23:29:24.411" v="379" actId="20577"/>
          <ac:spMkLst>
            <pc:docMk/>
            <pc:sldMk cId="608320485" sldId="266"/>
            <ac:spMk id="2" creationId="{6A215555-8DAC-5C4E-1DDE-A4D02C694E88}"/>
          </ac:spMkLst>
        </pc:spChg>
        <pc:spChg chg="mod">
          <ac:chgData name="Boloz, Patrik" userId="S::patrikboloz@nmhu.edu::4a5f27e5-970c-49cb-a96d-452ff94b951a" providerId="AD" clId="Web-{88E338A2-F6E6-4EFA-8568-1EF7B536BAD7}" dt="2023-01-31T23:30:16.115" v="402" actId="20577"/>
          <ac:spMkLst>
            <pc:docMk/>
            <pc:sldMk cId="608320485" sldId="266"/>
            <ac:spMk id="3" creationId="{C5503A72-1721-4EF4-9AC4-99129D00CB88}"/>
          </ac:spMkLst>
        </pc:spChg>
      </pc:sldChg>
      <pc:sldChg chg="modSp new">
        <pc:chgData name="Boloz, Patrik" userId="S::patrikboloz@nmhu.edu::4a5f27e5-970c-49cb-a96d-452ff94b951a" providerId="AD" clId="Web-{88E338A2-F6E6-4EFA-8568-1EF7B536BAD7}" dt="2023-01-31T23:32:00.118" v="458" actId="20577"/>
        <pc:sldMkLst>
          <pc:docMk/>
          <pc:sldMk cId="3891024526" sldId="267"/>
        </pc:sldMkLst>
        <pc:spChg chg="mod">
          <ac:chgData name="Boloz, Patrik" userId="S::patrikboloz@nmhu.edu::4a5f27e5-970c-49cb-a96d-452ff94b951a" providerId="AD" clId="Web-{88E338A2-F6E6-4EFA-8568-1EF7B536BAD7}" dt="2023-01-31T23:30:25.491" v="407" actId="20577"/>
          <ac:spMkLst>
            <pc:docMk/>
            <pc:sldMk cId="3891024526" sldId="267"/>
            <ac:spMk id="2" creationId="{BB757A35-ECDD-D6DA-004A-FC04A6EBDB69}"/>
          </ac:spMkLst>
        </pc:spChg>
        <pc:spChg chg="mod">
          <ac:chgData name="Boloz, Patrik" userId="S::patrikboloz@nmhu.edu::4a5f27e5-970c-49cb-a96d-452ff94b951a" providerId="AD" clId="Web-{88E338A2-F6E6-4EFA-8568-1EF7B536BAD7}" dt="2023-01-31T23:32:00.118" v="458" actId="20577"/>
          <ac:spMkLst>
            <pc:docMk/>
            <pc:sldMk cId="3891024526" sldId="267"/>
            <ac:spMk id="3" creationId="{FA470AA2-9BF3-CAC6-6783-E130A7D570E8}"/>
          </ac:spMkLst>
        </pc:spChg>
      </pc:sldChg>
      <pc:sldChg chg="modSp new">
        <pc:chgData name="Boloz, Patrik" userId="S::patrikboloz@nmhu.edu::4a5f27e5-970c-49cb-a96d-452ff94b951a" providerId="AD" clId="Web-{88E338A2-F6E6-4EFA-8568-1EF7B536BAD7}" dt="2023-01-31T23:34:15.497" v="524" actId="20577"/>
        <pc:sldMkLst>
          <pc:docMk/>
          <pc:sldMk cId="93222556" sldId="268"/>
        </pc:sldMkLst>
        <pc:spChg chg="mod">
          <ac:chgData name="Boloz, Patrik" userId="S::patrikboloz@nmhu.edu::4a5f27e5-970c-49cb-a96d-452ff94b951a" providerId="AD" clId="Web-{88E338A2-F6E6-4EFA-8568-1EF7B536BAD7}" dt="2023-01-31T23:32:03.806" v="465" actId="20577"/>
          <ac:spMkLst>
            <pc:docMk/>
            <pc:sldMk cId="93222556" sldId="268"/>
            <ac:spMk id="2" creationId="{6E48244D-E5BE-F4BC-5E00-D48FC08D11AC}"/>
          </ac:spMkLst>
        </pc:spChg>
        <pc:spChg chg="mod">
          <ac:chgData name="Boloz, Patrik" userId="S::patrikboloz@nmhu.edu::4a5f27e5-970c-49cb-a96d-452ff94b951a" providerId="AD" clId="Web-{88E338A2-F6E6-4EFA-8568-1EF7B536BAD7}" dt="2023-01-31T23:34:15.497" v="524" actId="20577"/>
          <ac:spMkLst>
            <pc:docMk/>
            <pc:sldMk cId="93222556" sldId="268"/>
            <ac:spMk id="3" creationId="{8AD733AD-625D-2734-975B-6AC08255BF8A}"/>
          </ac:spMkLst>
        </pc:spChg>
      </pc:sldChg>
      <pc:sldChg chg="addSp delSp modSp new mod setBg">
        <pc:chgData name="Boloz, Patrik" userId="S::patrikboloz@nmhu.edu::4a5f27e5-970c-49cb-a96d-452ff94b951a" providerId="AD" clId="Web-{88E338A2-F6E6-4EFA-8568-1EF7B536BAD7}" dt="2023-01-31T23:39:01.833" v="535" actId="20577"/>
        <pc:sldMkLst>
          <pc:docMk/>
          <pc:sldMk cId="1549737620" sldId="269"/>
        </pc:sldMkLst>
        <pc:spChg chg="mod">
          <ac:chgData name="Boloz, Patrik" userId="S::patrikboloz@nmhu.edu::4a5f27e5-970c-49cb-a96d-452ff94b951a" providerId="AD" clId="Web-{88E338A2-F6E6-4EFA-8568-1EF7B536BAD7}" dt="2023-01-31T23:37:07.392" v="529"/>
          <ac:spMkLst>
            <pc:docMk/>
            <pc:sldMk cId="1549737620" sldId="269"/>
            <ac:spMk id="2" creationId="{C4C88674-7692-9BC3-65F1-AA0D804C441E}"/>
          </ac:spMkLst>
        </pc:spChg>
        <pc:spChg chg="del">
          <ac:chgData name="Boloz, Patrik" userId="S::patrikboloz@nmhu.edu::4a5f27e5-970c-49cb-a96d-452ff94b951a" providerId="AD" clId="Web-{88E338A2-F6E6-4EFA-8568-1EF7B536BAD7}" dt="2023-01-31T23:37:03.845" v="528"/>
          <ac:spMkLst>
            <pc:docMk/>
            <pc:sldMk cId="1549737620" sldId="269"/>
            <ac:spMk id="3" creationId="{1FCD6995-1CCE-F525-8933-682EED7D30FF}"/>
          </ac:spMkLst>
        </pc:spChg>
        <pc:spChg chg="add mod">
          <ac:chgData name="Boloz, Patrik" userId="S::patrikboloz@nmhu.edu::4a5f27e5-970c-49cb-a96d-452ff94b951a" providerId="AD" clId="Web-{88E338A2-F6E6-4EFA-8568-1EF7B536BAD7}" dt="2023-01-31T23:39:01.833" v="535" actId="20577"/>
          <ac:spMkLst>
            <pc:docMk/>
            <pc:sldMk cId="1549737620" sldId="269"/>
            <ac:spMk id="8" creationId="{D46D927C-8968-A0D1-7EC6-7F543ACCC293}"/>
          </ac:spMkLst>
        </pc:spChg>
        <pc:spChg chg="add">
          <ac:chgData name="Boloz, Patrik" userId="S::patrikboloz@nmhu.edu::4a5f27e5-970c-49cb-a96d-452ff94b951a" providerId="AD" clId="Web-{88E338A2-F6E6-4EFA-8568-1EF7B536BAD7}" dt="2023-01-31T23:37:07.392" v="529"/>
          <ac:spMkLst>
            <pc:docMk/>
            <pc:sldMk cId="1549737620" sldId="269"/>
            <ac:spMk id="11" creationId="{C630F413-44CE-4746-9821-9E0107978E7A}"/>
          </ac:spMkLst>
        </pc:spChg>
        <pc:spChg chg="add">
          <ac:chgData name="Boloz, Patrik" userId="S::patrikboloz@nmhu.edu::4a5f27e5-970c-49cb-a96d-452ff94b951a" providerId="AD" clId="Web-{88E338A2-F6E6-4EFA-8568-1EF7B536BAD7}" dt="2023-01-31T23:37:07.392" v="529"/>
          <ac:spMkLst>
            <pc:docMk/>
            <pc:sldMk cId="1549737620" sldId="269"/>
            <ac:spMk id="13" creationId="{22D671B1-B099-4F9C-B9CC-9D22B4DAF8A8}"/>
          </ac:spMkLst>
        </pc:spChg>
        <pc:spChg chg="add">
          <ac:chgData name="Boloz, Patrik" userId="S::patrikboloz@nmhu.edu::4a5f27e5-970c-49cb-a96d-452ff94b951a" providerId="AD" clId="Web-{88E338A2-F6E6-4EFA-8568-1EF7B536BAD7}" dt="2023-01-31T23:37:07.392" v="529"/>
          <ac:spMkLst>
            <pc:docMk/>
            <pc:sldMk cId="1549737620" sldId="269"/>
            <ac:spMk id="17" creationId="{898488B7-DBD3-40E7-B54B-4DA6C5693EF3}"/>
          </ac:spMkLst>
        </pc:spChg>
        <pc:picChg chg="add mod ord">
          <ac:chgData name="Boloz, Patrik" userId="S::patrikboloz@nmhu.edu::4a5f27e5-970c-49cb-a96d-452ff94b951a" providerId="AD" clId="Web-{88E338A2-F6E6-4EFA-8568-1EF7B536BAD7}" dt="2023-01-31T23:37:07.392" v="529"/>
          <ac:picMkLst>
            <pc:docMk/>
            <pc:sldMk cId="1549737620" sldId="269"/>
            <ac:picMk id="4" creationId="{146E0A6B-7310-7645-F4CD-2109F2AA34DF}"/>
          </ac:picMkLst>
        </pc:picChg>
        <pc:cxnChg chg="add">
          <ac:chgData name="Boloz, Patrik" userId="S::patrikboloz@nmhu.edu::4a5f27e5-970c-49cb-a96d-452ff94b951a" providerId="AD" clId="Web-{88E338A2-F6E6-4EFA-8568-1EF7B536BAD7}" dt="2023-01-31T23:37:07.392" v="529"/>
          <ac:cxnSpMkLst>
            <pc:docMk/>
            <pc:sldMk cId="1549737620" sldId="269"/>
            <ac:cxnSpMk id="15" creationId="{7552FBEF-FA69-427B-8245-0A518E0513D5}"/>
          </ac:cxnSpMkLst>
        </pc:cxnChg>
      </pc:sldChg>
      <pc:sldMasterChg chg="add addSldLayout">
        <pc:chgData name="Boloz, Patrik" userId="S::patrikboloz@nmhu.edu::4a5f27e5-970c-49cb-a96d-452ff94b951a" providerId="AD" clId="Web-{88E338A2-F6E6-4EFA-8568-1EF7B536BAD7}" dt="2023-01-31T23:14:50.216" v="0"/>
        <pc:sldMasterMkLst>
          <pc:docMk/>
          <pc:sldMasterMk cId="47826199" sldId="2147483660"/>
        </pc:sldMasterMkLst>
        <pc:sldLayoutChg chg="add">
          <pc:chgData name="Boloz, Patrik" userId="S::patrikboloz@nmhu.edu::4a5f27e5-970c-49cb-a96d-452ff94b951a" providerId="AD" clId="Web-{88E338A2-F6E6-4EFA-8568-1EF7B536BAD7}" dt="2023-01-31T23:14:50.216" v="0"/>
          <pc:sldLayoutMkLst>
            <pc:docMk/>
            <pc:sldMasterMk cId="47826199" sldId="2147483660"/>
            <pc:sldLayoutMk cId="755953606" sldId="2147483661"/>
          </pc:sldLayoutMkLst>
        </pc:sldLayoutChg>
        <pc:sldLayoutChg chg="add">
          <pc:chgData name="Boloz, Patrik" userId="S::patrikboloz@nmhu.edu::4a5f27e5-970c-49cb-a96d-452ff94b951a" providerId="AD" clId="Web-{88E338A2-F6E6-4EFA-8568-1EF7B536BAD7}" dt="2023-01-31T23:14:50.216" v="0"/>
          <pc:sldLayoutMkLst>
            <pc:docMk/>
            <pc:sldMasterMk cId="47826199" sldId="2147483660"/>
            <pc:sldLayoutMk cId="3443917878" sldId="2147483662"/>
          </pc:sldLayoutMkLst>
        </pc:sldLayoutChg>
        <pc:sldLayoutChg chg="add">
          <pc:chgData name="Boloz, Patrik" userId="S::patrikboloz@nmhu.edu::4a5f27e5-970c-49cb-a96d-452ff94b951a" providerId="AD" clId="Web-{88E338A2-F6E6-4EFA-8568-1EF7B536BAD7}" dt="2023-01-31T23:14:50.216" v="0"/>
          <pc:sldLayoutMkLst>
            <pc:docMk/>
            <pc:sldMasterMk cId="47826199" sldId="2147483660"/>
            <pc:sldLayoutMk cId="2129381769" sldId="2147483663"/>
          </pc:sldLayoutMkLst>
        </pc:sldLayoutChg>
        <pc:sldLayoutChg chg="add">
          <pc:chgData name="Boloz, Patrik" userId="S::patrikboloz@nmhu.edu::4a5f27e5-970c-49cb-a96d-452ff94b951a" providerId="AD" clId="Web-{88E338A2-F6E6-4EFA-8568-1EF7B536BAD7}" dt="2023-01-31T23:14:50.216" v="0"/>
          <pc:sldLayoutMkLst>
            <pc:docMk/>
            <pc:sldMasterMk cId="47826199" sldId="2147483660"/>
            <pc:sldLayoutMk cId="3246350733" sldId="2147483664"/>
          </pc:sldLayoutMkLst>
        </pc:sldLayoutChg>
        <pc:sldLayoutChg chg="add">
          <pc:chgData name="Boloz, Patrik" userId="S::patrikboloz@nmhu.edu::4a5f27e5-970c-49cb-a96d-452ff94b951a" providerId="AD" clId="Web-{88E338A2-F6E6-4EFA-8568-1EF7B536BAD7}" dt="2023-01-31T23:14:50.216" v="0"/>
          <pc:sldLayoutMkLst>
            <pc:docMk/>
            <pc:sldMasterMk cId="47826199" sldId="2147483660"/>
            <pc:sldLayoutMk cId="3357397773" sldId="2147483665"/>
          </pc:sldLayoutMkLst>
        </pc:sldLayoutChg>
        <pc:sldLayoutChg chg="add">
          <pc:chgData name="Boloz, Patrik" userId="S::patrikboloz@nmhu.edu::4a5f27e5-970c-49cb-a96d-452ff94b951a" providerId="AD" clId="Web-{88E338A2-F6E6-4EFA-8568-1EF7B536BAD7}" dt="2023-01-31T23:14:50.216" v="0"/>
          <pc:sldLayoutMkLst>
            <pc:docMk/>
            <pc:sldMasterMk cId="47826199" sldId="2147483660"/>
            <pc:sldLayoutMk cId="4021946357" sldId="2147483666"/>
          </pc:sldLayoutMkLst>
        </pc:sldLayoutChg>
        <pc:sldLayoutChg chg="add">
          <pc:chgData name="Boloz, Patrik" userId="S::patrikboloz@nmhu.edu::4a5f27e5-970c-49cb-a96d-452ff94b951a" providerId="AD" clId="Web-{88E338A2-F6E6-4EFA-8568-1EF7B536BAD7}" dt="2023-01-31T23:14:50.216" v="0"/>
          <pc:sldLayoutMkLst>
            <pc:docMk/>
            <pc:sldMasterMk cId="47826199" sldId="2147483660"/>
            <pc:sldLayoutMk cId="2155984897" sldId="2147483667"/>
          </pc:sldLayoutMkLst>
        </pc:sldLayoutChg>
        <pc:sldLayoutChg chg="add">
          <pc:chgData name="Boloz, Patrik" userId="S::patrikboloz@nmhu.edu::4a5f27e5-970c-49cb-a96d-452ff94b951a" providerId="AD" clId="Web-{88E338A2-F6E6-4EFA-8568-1EF7B536BAD7}" dt="2023-01-31T23:14:50.216" v="0"/>
          <pc:sldLayoutMkLst>
            <pc:docMk/>
            <pc:sldMasterMk cId="47826199" sldId="2147483660"/>
            <pc:sldLayoutMk cId="854929045" sldId="2147483668"/>
          </pc:sldLayoutMkLst>
        </pc:sldLayoutChg>
        <pc:sldLayoutChg chg="add">
          <pc:chgData name="Boloz, Patrik" userId="S::patrikboloz@nmhu.edu::4a5f27e5-970c-49cb-a96d-452ff94b951a" providerId="AD" clId="Web-{88E338A2-F6E6-4EFA-8568-1EF7B536BAD7}" dt="2023-01-31T23:14:50.216" v="0"/>
          <pc:sldLayoutMkLst>
            <pc:docMk/>
            <pc:sldMasterMk cId="47826199" sldId="2147483660"/>
            <pc:sldLayoutMk cId="2233954888" sldId="2147483669"/>
          </pc:sldLayoutMkLst>
        </pc:sldLayoutChg>
        <pc:sldLayoutChg chg="add">
          <pc:chgData name="Boloz, Patrik" userId="S::patrikboloz@nmhu.edu::4a5f27e5-970c-49cb-a96d-452ff94b951a" providerId="AD" clId="Web-{88E338A2-F6E6-4EFA-8568-1EF7B536BAD7}" dt="2023-01-31T23:14:50.216" v="0"/>
          <pc:sldLayoutMkLst>
            <pc:docMk/>
            <pc:sldMasterMk cId="47826199" sldId="2147483660"/>
            <pc:sldLayoutMk cId="1818778343" sldId="2147483670"/>
          </pc:sldLayoutMkLst>
        </pc:sldLayoutChg>
        <pc:sldLayoutChg chg="add">
          <pc:chgData name="Boloz, Patrik" userId="S::patrikboloz@nmhu.edu::4a5f27e5-970c-49cb-a96d-452ff94b951a" providerId="AD" clId="Web-{88E338A2-F6E6-4EFA-8568-1EF7B536BAD7}" dt="2023-01-31T23:14:50.216" v="0"/>
          <pc:sldLayoutMkLst>
            <pc:docMk/>
            <pc:sldMasterMk cId="47826199" sldId="2147483660"/>
            <pc:sldLayoutMk cId="1349239934" sldId="2147483671"/>
          </pc:sldLayoutMkLst>
        </pc:sldLayoutChg>
      </pc:sldMasterChg>
      <pc:sldMasterChg chg="replId modSldLayout">
        <pc:chgData name="Boloz, Patrik" userId="S::patrikboloz@nmhu.edu::4a5f27e5-970c-49cb-a96d-452ff94b951a" providerId="AD" clId="Web-{88E338A2-F6E6-4EFA-8568-1EF7B536BAD7}" dt="2023-01-31T23:14:50.216" v="0"/>
        <pc:sldMasterMkLst>
          <pc:docMk/>
          <pc:sldMasterMk cId="2460954070" sldId="2147483672"/>
        </pc:sldMasterMkLst>
        <pc:sldLayoutChg chg="replId">
          <pc:chgData name="Boloz, Patrik" userId="S::patrikboloz@nmhu.edu::4a5f27e5-970c-49cb-a96d-452ff94b951a" providerId="AD" clId="Web-{88E338A2-F6E6-4EFA-8568-1EF7B536BAD7}" dt="2023-01-31T23:14:50.216" v="0"/>
          <pc:sldLayoutMkLst>
            <pc:docMk/>
            <pc:sldMasterMk cId="2460954070" sldId="2147483672"/>
            <pc:sldLayoutMk cId="2385387890" sldId="2147483673"/>
          </pc:sldLayoutMkLst>
        </pc:sldLayoutChg>
        <pc:sldLayoutChg chg="replId">
          <pc:chgData name="Boloz, Patrik" userId="S::patrikboloz@nmhu.edu::4a5f27e5-970c-49cb-a96d-452ff94b951a" providerId="AD" clId="Web-{88E338A2-F6E6-4EFA-8568-1EF7B536BAD7}" dt="2023-01-31T23:14:50.216" v="0"/>
          <pc:sldLayoutMkLst>
            <pc:docMk/>
            <pc:sldMasterMk cId="2460954070" sldId="2147483672"/>
            <pc:sldLayoutMk cId="949138452" sldId="2147483674"/>
          </pc:sldLayoutMkLst>
        </pc:sldLayoutChg>
        <pc:sldLayoutChg chg="replId">
          <pc:chgData name="Boloz, Patrik" userId="S::patrikboloz@nmhu.edu::4a5f27e5-970c-49cb-a96d-452ff94b951a" providerId="AD" clId="Web-{88E338A2-F6E6-4EFA-8568-1EF7B536BAD7}" dt="2023-01-31T23:14:50.216" v="0"/>
          <pc:sldLayoutMkLst>
            <pc:docMk/>
            <pc:sldMasterMk cId="2460954070" sldId="2147483672"/>
            <pc:sldLayoutMk cId="2591524520" sldId="2147483675"/>
          </pc:sldLayoutMkLst>
        </pc:sldLayoutChg>
        <pc:sldLayoutChg chg="replId">
          <pc:chgData name="Boloz, Patrik" userId="S::patrikboloz@nmhu.edu::4a5f27e5-970c-49cb-a96d-452ff94b951a" providerId="AD" clId="Web-{88E338A2-F6E6-4EFA-8568-1EF7B536BAD7}" dt="2023-01-31T23:14:50.216" v="0"/>
          <pc:sldLayoutMkLst>
            <pc:docMk/>
            <pc:sldMasterMk cId="2460954070" sldId="2147483672"/>
            <pc:sldLayoutMk cId="1203092039" sldId="2147483676"/>
          </pc:sldLayoutMkLst>
        </pc:sldLayoutChg>
        <pc:sldLayoutChg chg="replId">
          <pc:chgData name="Boloz, Patrik" userId="S::patrikboloz@nmhu.edu::4a5f27e5-970c-49cb-a96d-452ff94b951a" providerId="AD" clId="Web-{88E338A2-F6E6-4EFA-8568-1EF7B536BAD7}" dt="2023-01-31T23:14:50.216" v="0"/>
          <pc:sldLayoutMkLst>
            <pc:docMk/>
            <pc:sldMasterMk cId="2460954070" sldId="2147483672"/>
            <pc:sldLayoutMk cId="3733172339" sldId="2147483677"/>
          </pc:sldLayoutMkLst>
        </pc:sldLayoutChg>
        <pc:sldLayoutChg chg="replId">
          <pc:chgData name="Boloz, Patrik" userId="S::patrikboloz@nmhu.edu::4a5f27e5-970c-49cb-a96d-452ff94b951a" providerId="AD" clId="Web-{88E338A2-F6E6-4EFA-8568-1EF7B536BAD7}" dt="2023-01-31T23:14:50.216" v="0"/>
          <pc:sldLayoutMkLst>
            <pc:docMk/>
            <pc:sldMasterMk cId="2460954070" sldId="2147483672"/>
            <pc:sldLayoutMk cId="3210312558" sldId="2147483678"/>
          </pc:sldLayoutMkLst>
        </pc:sldLayoutChg>
        <pc:sldLayoutChg chg="replId">
          <pc:chgData name="Boloz, Patrik" userId="S::patrikboloz@nmhu.edu::4a5f27e5-970c-49cb-a96d-452ff94b951a" providerId="AD" clId="Web-{88E338A2-F6E6-4EFA-8568-1EF7B536BAD7}" dt="2023-01-31T23:14:50.216" v="0"/>
          <pc:sldLayoutMkLst>
            <pc:docMk/>
            <pc:sldMasterMk cId="2460954070" sldId="2147483672"/>
            <pc:sldLayoutMk cId="3146388984" sldId="2147483679"/>
          </pc:sldLayoutMkLst>
        </pc:sldLayoutChg>
        <pc:sldLayoutChg chg="replId">
          <pc:chgData name="Boloz, Patrik" userId="S::patrikboloz@nmhu.edu::4a5f27e5-970c-49cb-a96d-452ff94b951a" providerId="AD" clId="Web-{88E338A2-F6E6-4EFA-8568-1EF7B536BAD7}" dt="2023-01-31T23:14:50.216" v="0"/>
          <pc:sldLayoutMkLst>
            <pc:docMk/>
            <pc:sldMasterMk cId="2460954070" sldId="2147483672"/>
            <pc:sldLayoutMk cId="3171841454" sldId="2147483680"/>
          </pc:sldLayoutMkLst>
        </pc:sldLayoutChg>
        <pc:sldLayoutChg chg="replId">
          <pc:chgData name="Boloz, Patrik" userId="S::patrikboloz@nmhu.edu::4a5f27e5-970c-49cb-a96d-452ff94b951a" providerId="AD" clId="Web-{88E338A2-F6E6-4EFA-8568-1EF7B536BAD7}" dt="2023-01-31T23:14:50.216" v="0"/>
          <pc:sldLayoutMkLst>
            <pc:docMk/>
            <pc:sldMasterMk cId="2460954070" sldId="2147483672"/>
            <pc:sldLayoutMk cId="1718958274" sldId="2147483681"/>
          </pc:sldLayoutMkLst>
        </pc:sldLayoutChg>
        <pc:sldLayoutChg chg="replId">
          <pc:chgData name="Boloz, Patrik" userId="S::patrikboloz@nmhu.edu::4a5f27e5-970c-49cb-a96d-452ff94b951a" providerId="AD" clId="Web-{88E338A2-F6E6-4EFA-8568-1EF7B536BAD7}" dt="2023-01-31T23:14:50.216" v="0"/>
          <pc:sldLayoutMkLst>
            <pc:docMk/>
            <pc:sldMasterMk cId="2460954070" sldId="2147483672"/>
            <pc:sldLayoutMk cId="2202905451" sldId="2147483682"/>
          </pc:sldLayoutMkLst>
        </pc:sldLayoutChg>
        <pc:sldLayoutChg chg="replId">
          <pc:chgData name="Boloz, Patrik" userId="S::patrikboloz@nmhu.edu::4a5f27e5-970c-49cb-a96d-452ff94b951a" providerId="AD" clId="Web-{88E338A2-F6E6-4EFA-8568-1EF7B536BAD7}" dt="2023-01-31T23:14:50.216" v="0"/>
          <pc:sldLayoutMkLst>
            <pc:docMk/>
            <pc:sldMasterMk cId="2460954070" sldId="2147483672"/>
            <pc:sldLayoutMk cId="3479445657" sldId="2147483683"/>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36203B-A732-49D2-BF52-DEDD63E669C7}" type="datetimeFigureOut">
              <a:rPr lang="en-US" smtClean="0"/>
              <a:t>1/31/2023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060B5B7B-E675-48DC-A299-B7FF0C402750}"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59536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36203B-A732-49D2-BF52-DEDD63E669C7}" type="datetimeFigureOut">
              <a:rPr lang="en-US" smtClean="0"/>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0B5B7B-E675-48DC-A299-B7FF0C402750}"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439178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36203B-A732-49D2-BF52-DEDD63E669C7}" type="datetimeFigureOut">
              <a:rPr lang="en-US" smtClean="0"/>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0B5B7B-E675-48DC-A299-B7FF0C402750}"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293817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36203B-A732-49D2-BF52-DEDD63E669C7}" type="datetimeFigureOut">
              <a:rPr lang="en-US" smtClean="0"/>
              <a:t>1/31/2023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0B5B7B-E675-48DC-A299-B7FF0C402750}"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463507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36203B-A732-49D2-BF52-DEDD63E669C7}" type="datetimeFigureOut">
              <a:rPr lang="en-US" smtClean="0"/>
              <a:t>1/31/2023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0B5B7B-E675-48DC-A299-B7FF0C402750}"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573977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36203B-A732-49D2-BF52-DEDD63E669C7}" type="datetimeFigureOut">
              <a:rPr lang="en-US" smtClean="0"/>
              <a:t>1/31/2023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0B5B7B-E675-48DC-A299-B7FF0C402750}"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219463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36203B-A732-49D2-BF52-DEDD63E669C7}" type="datetimeFigureOut">
              <a:rPr lang="en-US" smtClean="0"/>
              <a:t>1/31/2023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0B5B7B-E675-48DC-A299-B7FF0C402750}" type="slidenum">
              <a:rPr lang="en-US" smtClean="0"/>
              <a:t>‹#›</a:t>
            </a:fld>
            <a:endParaRPr lang="en-US"/>
          </a:p>
        </p:txBody>
      </p:sp>
    </p:spTree>
    <p:extLst>
      <p:ext uri="{BB962C8B-B14F-4D97-AF65-F5344CB8AC3E}">
        <p14:creationId xmlns:p14="http://schemas.microsoft.com/office/powerpoint/2010/main" val="21559848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36203B-A732-49D2-BF52-DEDD63E669C7}" type="datetimeFigureOut">
              <a:rPr lang="en-US" smtClean="0"/>
              <a:t>1/31/2023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0B5B7B-E675-48DC-A299-B7FF0C402750}"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549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B36203B-A732-49D2-BF52-DEDD63E669C7}" type="datetimeFigureOut">
              <a:rPr lang="en-US" smtClean="0"/>
              <a:t>1/31/2023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060B5B7B-E675-48DC-A299-B7FF0C402750}"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339548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36203B-A732-49D2-BF52-DEDD63E669C7}" type="datetimeFigureOut">
              <a:rPr lang="en-US" smtClean="0"/>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0B5B7B-E675-48DC-A299-B7FF0C402750}"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187783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36203B-A732-49D2-BF52-DEDD63E669C7}" type="datetimeFigureOut">
              <a:rPr lang="en-US" smtClean="0"/>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0B5B7B-E675-48DC-A299-B7FF0C402750}"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49239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1/31/2023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B36203B-A732-49D2-BF52-DEDD63E669C7}" type="datetimeFigureOut">
              <a:rPr lang="en-US" smtClean="0"/>
              <a:t>1/31/2023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060B5B7B-E675-48DC-A299-B7FF0C402750}"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826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019F8-AF7C-8B49-442D-3C80ECB189D7}"/>
              </a:ext>
            </a:extLst>
          </p:cNvPr>
          <p:cNvSpPr>
            <a:spLocks noGrp="1"/>
          </p:cNvSpPr>
          <p:nvPr>
            <p:ph type="ctrTitle"/>
          </p:nvPr>
        </p:nvSpPr>
        <p:spPr/>
        <p:txBody>
          <a:bodyPr>
            <a:normAutofit fontScale="90000"/>
          </a:bodyPr>
          <a:lstStyle/>
          <a:p>
            <a:r>
              <a:rPr lang="en-US" dirty="0"/>
              <a:t>A complete guide to programming in </a:t>
            </a:r>
            <a:r>
              <a:rPr lang="en-US" dirty="0" err="1"/>
              <a:t>c++</a:t>
            </a:r>
            <a:endParaRPr lang="en-US" dirty="0"/>
          </a:p>
        </p:txBody>
      </p:sp>
      <p:sp>
        <p:nvSpPr>
          <p:cNvPr id="3" name="Subtitle 2">
            <a:extLst>
              <a:ext uri="{FF2B5EF4-FFF2-40B4-BE49-F238E27FC236}">
                <a16:creationId xmlns:a16="http://schemas.microsoft.com/office/drawing/2014/main" id="{CDF9D76B-7DBE-D32D-1B9D-82E83ABF13DB}"/>
              </a:ext>
            </a:extLst>
          </p:cNvPr>
          <p:cNvSpPr>
            <a:spLocks noGrp="1"/>
          </p:cNvSpPr>
          <p:nvPr>
            <p:ph type="subTitle" idx="1"/>
          </p:nvPr>
        </p:nvSpPr>
        <p:spPr/>
        <p:txBody>
          <a:bodyPr vert="horz" lIns="91440" tIns="91440" rIns="91440" bIns="91440" rtlCol="0" anchor="t">
            <a:normAutofit/>
          </a:bodyPr>
          <a:lstStyle/>
          <a:p>
            <a:r>
              <a:rPr lang="en-US" dirty="0"/>
              <a:t>Chapter 4 – Input and output with streams</a:t>
            </a:r>
          </a:p>
        </p:txBody>
      </p:sp>
    </p:spTree>
    <p:extLst>
      <p:ext uri="{BB962C8B-B14F-4D97-AF65-F5344CB8AC3E}">
        <p14:creationId xmlns:p14="http://schemas.microsoft.com/office/powerpoint/2010/main" val="3176909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15555-8DAC-5C4E-1DDE-A4D02C694E88}"/>
              </a:ext>
            </a:extLst>
          </p:cNvPr>
          <p:cNvSpPr>
            <a:spLocks noGrp="1"/>
          </p:cNvSpPr>
          <p:nvPr>
            <p:ph type="title"/>
          </p:nvPr>
        </p:nvSpPr>
        <p:spPr/>
        <p:txBody>
          <a:bodyPr/>
          <a:lstStyle/>
          <a:p>
            <a:r>
              <a:rPr lang="en-US" dirty="0"/>
              <a:t>Formatting options</a:t>
            </a:r>
          </a:p>
        </p:txBody>
      </p:sp>
      <p:sp>
        <p:nvSpPr>
          <p:cNvPr id="3" name="Content Placeholder 2">
            <a:extLst>
              <a:ext uri="{FF2B5EF4-FFF2-40B4-BE49-F238E27FC236}">
                <a16:creationId xmlns:a16="http://schemas.microsoft.com/office/drawing/2014/main" id="{C5503A72-1721-4EF4-9AC4-99129D00CB88}"/>
              </a:ext>
            </a:extLst>
          </p:cNvPr>
          <p:cNvSpPr>
            <a:spLocks noGrp="1"/>
          </p:cNvSpPr>
          <p:nvPr>
            <p:ph idx="1"/>
          </p:nvPr>
        </p:nvSpPr>
        <p:spPr/>
        <p:txBody>
          <a:bodyPr>
            <a:normAutofit lnSpcReduction="10000"/>
          </a:bodyPr>
          <a:lstStyle/>
          <a:p>
            <a:r>
              <a:rPr lang="en-US" dirty="0">
                <a:ea typeface="+mn-lt"/>
                <a:cs typeface="+mn-lt"/>
              </a:rPr>
              <a:t>The &lt;&lt; operator can output values of type short, int, long or a corresponding unsigned type. </a:t>
            </a:r>
          </a:p>
          <a:p>
            <a:r>
              <a:rPr lang="en-US" dirty="0">
                <a:ea typeface="+mn-lt"/>
                <a:cs typeface="+mn-lt"/>
              </a:rPr>
              <a:t>The following formatting options are available:</a:t>
            </a:r>
          </a:p>
          <a:p>
            <a:pPr lvl="1"/>
            <a:r>
              <a:rPr lang="en-US" dirty="0">
                <a:ea typeface="+mn-lt"/>
                <a:cs typeface="+mn-lt"/>
              </a:rPr>
              <a:t>define the numeric system in which to display the number: decimal, octal, </a:t>
            </a:r>
            <a:r>
              <a:rPr lang="en-US" dirty="0" err="1">
                <a:ea typeface="+mn-lt"/>
                <a:cs typeface="+mn-lt"/>
              </a:rPr>
              <a:t>orhexadecimal</a:t>
            </a:r>
          </a:p>
          <a:p>
            <a:pPr lvl="1"/>
            <a:r>
              <a:rPr lang="en-US" dirty="0">
                <a:ea typeface="+mn-lt"/>
                <a:cs typeface="+mn-lt"/>
              </a:rPr>
              <a:t>use capitals instead of small letters for hexadecimals </a:t>
            </a:r>
          </a:p>
          <a:p>
            <a:pPr lvl="1"/>
            <a:r>
              <a:rPr lang="en-US" dirty="0">
                <a:ea typeface="+mn-lt"/>
                <a:cs typeface="+mn-lt"/>
              </a:rPr>
              <a:t>display a sign for positive numbers.</a:t>
            </a:r>
          </a:p>
          <a:p>
            <a:r>
              <a:rPr lang="en-US" dirty="0">
                <a:ea typeface="+mn-lt"/>
                <a:cs typeface="+mn-lt"/>
              </a:rPr>
              <a:t>In addition, the field width can be defined for the above types. The field width can also be defined for characters, strings, and floating-point numbers, and will be discussed in the following sections.</a:t>
            </a:r>
            <a:endParaRPr lang="en-US"/>
          </a:p>
        </p:txBody>
      </p:sp>
    </p:spTree>
    <p:extLst>
      <p:ext uri="{BB962C8B-B14F-4D97-AF65-F5344CB8AC3E}">
        <p14:creationId xmlns:p14="http://schemas.microsoft.com/office/powerpoint/2010/main" val="608320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57A35-ECDD-D6DA-004A-FC04A6EBDB69}"/>
              </a:ext>
            </a:extLst>
          </p:cNvPr>
          <p:cNvSpPr>
            <a:spLocks noGrp="1"/>
          </p:cNvSpPr>
          <p:nvPr>
            <p:ph type="title"/>
          </p:nvPr>
        </p:nvSpPr>
        <p:spPr/>
        <p:txBody>
          <a:bodyPr/>
          <a:lstStyle/>
          <a:p>
            <a:r>
              <a:rPr lang="en-US" dirty="0"/>
              <a:t>Numeric system</a:t>
            </a:r>
          </a:p>
        </p:txBody>
      </p:sp>
      <p:sp>
        <p:nvSpPr>
          <p:cNvPr id="3" name="Content Placeholder 2">
            <a:extLst>
              <a:ext uri="{FF2B5EF4-FFF2-40B4-BE49-F238E27FC236}">
                <a16:creationId xmlns:a16="http://schemas.microsoft.com/office/drawing/2014/main" id="{FA470AA2-9BF3-CAC6-6783-E130A7D570E8}"/>
              </a:ext>
            </a:extLst>
          </p:cNvPr>
          <p:cNvSpPr>
            <a:spLocks noGrp="1"/>
          </p:cNvSpPr>
          <p:nvPr>
            <p:ph idx="1"/>
          </p:nvPr>
        </p:nvSpPr>
        <p:spPr/>
        <p:txBody>
          <a:bodyPr/>
          <a:lstStyle/>
          <a:p>
            <a:r>
              <a:rPr lang="en-US" dirty="0">
                <a:ea typeface="+mn-lt"/>
                <a:cs typeface="+mn-lt"/>
              </a:rPr>
              <a:t>Integral numbers are displayed as decimals by default. The manipulators </a:t>
            </a:r>
            <a:r>
              <a:rPr lang="en-US" dirty="0" err="1">
                <a:ea typeface="+mn-lt"/>
                <a:cs typeface="+mn-lt"/>
              </a:rPr>
              <a:t>oct,hex</a:t>
            </a:r>
            <a:r>
              <a:rPr lang="en-US" dirty="0">
                <a:ea typeface="+mn-lt"/>
                <a:cs typeface="+mn-lt"/>
              </a:rPr>
              <a:t>, and dec can be used for switching from and to decimal display mode.</a:t>
            </a:r>
          </a:p>
          <a:p>
            <a:r>
              <a:rPr lang="en-US" dirty="0" err="1"/>
              <a:t>cout</a:t>
            </a:r>
            <a:r>
              <a:rPr lang="en-US" dirty="0"/>
              <a:t> &lt;&lt; hex &lt;&lt; 11;    // output: b</a:t>
            </a:r>
          </a:p>
          <a:p>
            <a:r>
              <a:rPr lang="en-US" dirty="0">
                <a:ea typeface="+mn-lt"/>
                <a:cs typeface="+mn-lt"/>
              </a:rPr>
              <a:t>Hexadecimals are displayed in small letters by default, that is, using </a:t>
            </a:r>
            <a:r>
              <a:rPr lang="en-US" dirty="0" err="1">
                <a:ea typeface="+mn-lt"/>
                <a:cs typeface="+mn-lt"/>
              </a:rPr>
              <a:t>a,b</a:t>
            </a:r>
            <a:r>
              <a:rPr lang="en-US" dirty="0">
                <a:ea typeface="+mn-lt"/>
                <a:cs typeface="+mn-lt"/>
              </a:rPr>
              <a:t>, ..., f. The manipulator uppercase allows you to use capitals.</a:t>
            </a:r>
          </a:p>
          <a:p>
            <a:r>
              <a:rPr lang="en-US" dirty="0" err="1"/>
              <a:t>cout</a:t>
            </a:r>
            <a:r>
              <a:rPr lang="en-US" dirty="0"/>
              <a:t> &lt;&lt; hex &lt;&lt; uppercase &lt;&lt; 11;  //output: B</a:t>
            </a:r>
          </a:p>
          <a:p>
            <a:r>
              <a:rPr lang="en-US" dirty="0">
                <a:ea typeface="+mn-lt"/>
                <a:cs typeface="+mn-lt"/>
              </a:rPr>
              <a:t>The manipulator </a:t>
            </a:r>
            <a:r>
              <a:rPr lang="en-US" dirty="0" err="1">
                <a:ea typeface="+mn-lt"/>
                <a:cs typeface="+mn-lt"/>
              </a:rPr>
              <a:t>nouppercase</a:t>
            </a:r>
            <a:r>
              <a:rPr lang="en-US" dirty="0">
                <a:ea typeface="+mn-lt"/>
                <a:cs typeface="+mn-lt"/>
              </a:rPr>
              <a:t> returns the output format to small letters.</a:t>
            </a:r>
          </a:p>
        </p:txBody>
      </p:sp>
    </p:spTree>
    <p:extLst>
      <p:ext uri="{BB962C8B-B14F-4D97-AF65-F5344CB8AC3E}">
        <p14:creationId xmlns:p14="http://schemas.microsoft.com/office/powerpoint/2010/main" val="3891024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8244D-E5BE-F4BC-5E00-D48FC08D11AC}"/>
              </a:ext>
            </a:extLst>
          </p:cNvPr>
          <p:cNvSpPr>
            <a:spLocks noGrp="1"/>
          </p:cNvSpPr>
          <p:nvPr>
            <p:ph type="title"/>
          </p:nvPr>
        </p:nvSpPr>
        <p:spPr/>
        <p:txBody>
          <a:bodyPr/>
          <a:lstStyle/>
          <a:p>
            <a:r>
              <a:rPr lang="en-US" dirty="0"/>
              <a:t>Negative numbers</a:t>
            </a:r>
          </a:p>
        </p:txBody>
      </p:sp>
      <p:sp>
        <p:nvSpPr>
          <p:cNvPr id="3" name="Content Placeholder 2">
            <a:extLst>
              <a:ext uri="{FF2B5EF4-FFF2-40B4-BE49-F238E27FC236}">
                <a16:creationId xmlns:a16="http://schemas.microsoft.com/office/drawing/2014/main" id="{8AD733AD-625D-2734-975B-6AC08255BF8A}"/>
              </a:ext>
            </a:extLst>
          </p:cNvPr>
          <p:cNvSpPr>
            <a:spLocks noGrp="1"/>
          </p:cNvSpPr>
          <p:nvPr>
            <p:ph idx="1"/>
          </p:nvPr>
        </p:nvSpPr>
        <p:spPr/>
        <p:txBody>
          <a:bodyPr/>
          <a:lstStyle/>
          <a:p>
            <a:r>
              <a:rPr lang="en-US" dirty="0">
                <a:ea typeface="+mn-lt"/>
                <a:cs typeface="+mn-lt"/>
              </a:rPr>
              <a:t>When negative numbers are output as decimals, the output will always include a sign. You can use the </a:t>
            </a:r>
            <a:r>
              <a:rPr lang="en-US" dirty="0" err="1">
                <a:ea typeface="+mn-lt"/>
                <a:cs typeface="+mn-lt"/>
              </a:rPr>
              <a:t>showpos</a:t>
            </a:r>
            <a:r>
              <a:rPr lang="en-US" dirty="0">
                <a:ea typeface="+mn-lt"/>
                <a:cs typeface="+mn-lt"/>
              </a:rPr>
              <a:t> manipulator to output signed positive numbers.</a:t>
            </a:r>
          </a:p>
          <a:p>
            <a:r>
              <a:rPr lang="en-US" dirty="0" err="1"/>
              <a:t>cout</a:t>
            </a:r>
            <a:r>
              <a:rPr lang="en-US" dirty="0"/>
              <a:t> &lt;&lt;  dec &lt;&lt; </a:t>
            </a:r>
            <a:r>
              <a:rPr lang="en-US" dirty="0" err="1"/>
              <a:t>showpos</a:t>
            </a:r>
            <a:r>
              <a:rPr lang="en-US" dirty="0"/>
              <a:t> &lt;&lt; 11;    //Output: +11</a:t>
            </a:r>
          </a:p>
          <a:p>
            <a:r>
              <a:rPr lang="en-US" dirty="0">
                <a:ea typeface="+mn-lt"/>
                <a:cs typeface="+mn-lt"/>
              </a:rPr>
              <a:t>When octal or hexadecimal numbers are output, the bits of the number to be output are always interpreted as unsigned! In other words, the output shows the bit pattern of a number in octal or hexadecimal format.</a:t>
            </a:r>
          </a:p>
          <a:p>
            <a:r>
              <a:rPr lang="en-US" dirty="0" err="1">
                <a:ea typeface="+mn-lt"/>
                <a:cs typeface="+mn-lt"/>
              </a:rPr>
              <a:t>cout</a:t>
            </a:r>
            <a:r>
              <a:rPr lang="en-US" dirty="0">
                <a:ea typeface="+mn-lt"/>
                <a:cs typeface="+mn-lt"/>
              </a:rPr>
              <a:t> &lt;&lt; dec &lt;&lt; -1 &lt;&lt; " " &lt;&lt; hex &lt;&lt; -1;   //output: -1  </a:t>
            </a:r>
            <a:r>
              <a:rPr lang="en-US" dirty="0" err="1">
                <a:ea typeface="+mn-lt"/>
                <a:cs typeface="+mn-lt"/>
              </a:rPr>
              <a:t>ffffffff</a:t>
            </a:r>
            <a:endParaRPr lang="en-US" dirty="0" err="1"/>
          </a:p>
        </p:txBody>
      </p:sp>
    </p:spTree>
    <p:extLst>
      <p:ext uri="{BB962C8B-B14F-4D97-AF65-F5344CB8AC3E}">
        <p14:creationId xmlns:p14="http://schemas.microsoft.com/office/powerpoint/2010/main" val="93222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630F413-44CE-4746-9821-9E0107978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2D671B1-B099-4F9C-B9CC-9D22B4DAF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4C88674-7692-9BC3-65F1-AA0D804C441E}"/>
              </a:ext>
            </a:extLst>
          </p:cNvPr>
          <p:cNvSpPr>
            <a:spLocks noGrp="1"/>
          </p:cNvSpPr>
          <p:nvPr>
            <p:ph type="title"/>
          </p:nvPr>
        </p:nvSpPr>
        <p:spPr>
          <a:xfrm>
            <a:off x="7555992" y="707475"/>
            <a:ext cx="3157577" cy="1312001"/>
          </a:xfrm>
        </p:spPr>
        <p:txBody>
          <a:bodyPr anchor="t">
            <a:normAutofit/>
          </a:bodyPr>
          <a:lstStyle/>
          <a:p>
            <a:r>
              <a:rPr lang="en-US" sz="2200">
                <a:ea typeface="+mj-lt"/>
                <a:cs typeface="+mj-lt"/>
              </a:rPr>
              <a:t>Manipulators formatting floating-point numbers</a:t>
            </a:r>
            <a:endParaRPr lang="en-US" sz="2200"/>
          </a:p>
        </p:txBody>
      </p:sp>
      <p:cxnSp>
        <p:nvCxnSpPr>
          <p:cNvPr id="15" name="Straight Connector 14">
            <a:extLst>
              <a:ext uri="{FF2B5EF4-FFF2-40B4-BE49-F238E27FC236}">
                <a16:creationId xmlns:a16="http://schemas.microsoft.com/office/drawing/2014/main" id="{7552FBEF-FA69-427B-8245-0A518E0513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7" name="Title 1">
            <a:extLst>
              <a:ext uri="{FF2B5EF4-FFF2-40B4-BE49-F238E27FC236}">
                <a16:creationId xmlns:a16="http://schemas.microsoft.com/office/drawing/2014/main" id="{898488B7-DBD3-40E7-B54B-4DA6C5693E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4" name="Picture 4" descr="Table&#10;&#10;Description automatically generated">
            <a:extLst>
              <a:ext uri="{FF2B5EF4-FFF2-40B4-BE49-F238E27FC236}">
                <a16:creationId xmlns:a16="http://schemas.microsoft.com/office/drawing/2014/main" id="{146E0A6B-7310-7645-F4CD-2109F2AA34DF}"/>
              </a:ext>
            </a:extLst>
          </p:cNvPr>
          <p:cNvPicPr>
            <a:picLocks noChangeAspect="1"/>
          </p:cNvPicPr>
          <p:nvPr/>
        </p:nvPicPr>
        <p:blipFill>
          <a:blip r:embed="rId2"/>
          <a:stretch>
            <a:fillRect/>
          </a:stretch>
        </p:blipFill>
        <p:spPr>
          <a:xfrm>
            <a:off x="1136348" y="744016"/>
            <a:ext cx="5761020" cy="5433975"/>
          </a:xfrm>
          <a:prstGeom prst="rect">
            <a:avLst/>
          </a:prstGeom>
        </p:spPr>
      </p:pic>
      <p:sp>
        <p:nvSpPr>
          <p:cNvPr id="8" name="Content Placeholder 7">
            <a:extLst>
              <a:ext uri="{FF2B5EF4-FFF2-40B4-BE49-F238E27FC236}">
                <a16:creationId xmlns:a16="http://schemas.microsoft.com/office/drawing/2014/main" id="{D46D927C-8968-A0D1-7EC6-7F543ACCC293}"/>
              </a:ext>
            </a:extLst>
          </p:cNvPr>
          <p:cNvSpPr>
            <a:spLocks noGrp="1"/>
          </p:cNvSpPr>
          <p:nvPr>
            <p:ph idx="1"/>
          </p:nvPr>
        </p:nvSpPr>
        <p:spPr>
          <a:xfrm>
            <a:off x="7554138" y="2273608"/>
            <a:ext cx="3159432" cy="3940925"/>
          </a:xfrm>
        </p:spPr>
        <p:txBody>
          <a:bodyPr>
            <a:normAutofit fontScale="92500" lnSpcReduction="20000"/>
          </a:bodyPr>
          <a:lstStyle/>
          <a:p>
            <a:r>
              <a:rPr lang="en-US" dirty="0">
                <a:ea typeface="+mn-lt"/>
                <a:cs typeface="+mn-lt"/>
              </a:rPr>
              <a:t>Floating-points are displayed to six digits by default. </a:t>
            </a:r>
          </a:p>
          <a:p>
            <a:r>
              <a:rPr lang="en-US" dirty="0">
                <a:ea typeface="+mn-lt"/>
                <a:cs typeface="+mn-lt"/>
              </a:rPr>
              <a:t>Decimals are separated from the integral part of the number by a decimal point. Trailing zeroes behind the decimal point are not printed. If there are no digits after the decimal point, the decimal point is not printed (by default).</a:t>
            </a:r>
            <a:endParaRPr lang="en-US"/>
          </a:p>
        </p:txBody>
      </p:sp>
    </p:spTree>
    <p:extLst>
      <p:ext uri="{BB962C8B-B14F-4D97-AF65-F5344CB8AC3E}">
        <p14:creationId xmlns:p14="http://schemas.microsoft.com/office/powerpoint/2010/main" val="1549737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3E812-0E4A-2E1A-3D0B-1EC5F0640925}"/>
              </a:ext>
            </a:extLst>
          </p:cNvPr>
          <p:cNvSpPr>
            <a:spLocks noGrp="1"/>
          </p:cNvSpPr>
          <p:nvPr>
            <p:ph type="title"/>
          </p:nvPr>
        </p:nvSpPr>
        <p:spPr/>
        <p:txBody>
          <a:bodyPr/>
          <a:lstStyle/>
          <a:p>
            <a:r>
              <a:rPr lang="en-US" dirty="0"/>
              <a:t>Standard settings</a:t>
            </a:r>
          </a:p>
        </p:txBody>
      </p:sp>
      <p:sp>
        <p:nvSpPr>
          <p:cNvPr id="3" name="Content Placeholder 2">
            <a:extLst>
              <a:ext uri="{FF2B5EF4-FFF2-40B4-BE49-F238E27FC236}">
                <a16:creationId xmlns:a16="http://schemas.microsoft.com/office/drawing/2014/main" id="{582E6EDF-7D48-97FF-6142-F2C694236367}"/>
              </a:ext>
            </a:extLst>
          </p:cNvPr>
          <p:cNvSpPr>
            <a:spLocks noGrp="1"/>
          </p:cNvSpPr>
          <p:nvPr>
            <p:ph idx="1"/>
          </p:nvPr>
        </p:nvSpPr>
        <p:spPr/>
        <p:txBody>
          <a:bodyPr>
            <a:normAutofit fontScale="92500" lnSpcReduction="10000"/>
          </a:bodyPr>
          <a:lstStyle/>
          <a:p>
            <a:r>
              <a:rPr lang="en-US" dirty="0">
                <a:ea typeface="+mn-lt"/>
                <a:cs typeface="+mn-lt"/>
              </a:rPr>
              <a:t>Examples: </a:t>
            </a:r>
          </a:p>
          <a:p>
            <a:r>
              <a:rPr lang="en-US" dirty="0" err="1">
                <a:ea typeface="+mn-lt"/>
                <a:cs typeface="+mn-lt"/>
              </a:rPr>
              <a:t>cout</a:t>
            </a:r>
            <a:r>
              <a:rPr lang="en-US" dirty="0">
                <a:ea typeface="+mn-lt"/>
                <a:cs typeface="+mn-lt"/>
              </a:rPr>
              <a:t> &lt;&lt; 1.0; // Output: 1 </a:t>
            </a:r>
          </a:p>
          <a:p>
            <a:r>
              <a:rPr lang="en-US" dirty="0" err="1">
                <a:ea typeface="+mn-lt"/>
                <a:cs typeface="+mn-lt"/>
              </a:rPr>
              <a:t>cout</a:t>
            </a:r>
            <a:r>
              <a:rPr lang="en-US" dirty="0">
                <a:ea typeface="+mn-lt"/>
                <a:cs typeface="+mn-lt"/>
              </a:rPr>
              <a:t> &lt;&lt; 1.234; // Output: 1.234 </a:t>
            </a:r>
            <a:endParaRPr lang="en-US">
              <a:ea typeface="+mn-lt"/>
              <a:cs typeface="+mn-lt"/>
            </a:endParaRPr>
          </a:p>
          <a:p>
            <a:r>
              <a:rPr lang="en-US" dirty="0" err="1">
                <a:ea typeface="+mn-lt"/>
                <a:cs typeface="+mn-lt"/>
              </a:rPr>
              <a:t>cout</a:t>
            </a:r>
            <a:r>
              <a:rPr lang="en-US" dirty="0">
                <a:ea typeface="+mn-lt"/>
                <a:cs typeface="+mn-lt"/>
              </a:rPr>
              <a:t> &lt;&lt; 1.234567; // Output: 1.23457 </a:t>
            </a:r>
            <a:endParaRPr lang="en-US">
              <a:ea typeface="+mn-lt"/>
              <a:cs typeface="+mn-lt"/>
            </a:endParaRPr>
          </a:p>
          <a:p>
            <a:r>
              <a:rPr lang="en-US" dirty="0">
                <a:ea typeface="+mn-lt"/>
                <a:cs typeface="+mn-lt"/>
              </a:rPr>
              <a:t>The last statement shows that the seventh digit is not simply truncated but rounded. Very large and very small numbers are displayed in exponential notation. </a:t>
            </a:r>
            <a:endParaRPr lang="en-US">
              <a:ea typeface="+mn-lt"/>
              <a:cs typeface="+mn-lt"/>
            </a:endParaRPr>
          </a:p>
          <a:p>
            <a:r>
              <a:rPr lang="en-US" dirty="0">
                <a:ea typeface="+mn-lt"/>
                <a:cs typeface="+mn-lt"/>
              </a:rPr>
              <a:t>Example: </a:t>
            </a:r>
          </a:p>
          <a:p>
            <a:r>
              <a:rPr lang="en-US" dirty="0" err="1">
                <a:ea typeface="+mn-lt"/>
                <a:cs typeface="+mn-lt"/>
              </a:rPr>
              <a:t>cout</a:t>
            </a:r>
            <a:r>
              <a:rPr lang="en-US" dirty="0">
                <a:ea typeface="+mn-lt"/>
                <a:cs typeface="+mn-lt"/>
              </a:rPr>
              <a:t> &lt;&lt; 1234567.8; // Output: 1.23457e+06</a:t>
            </a:r>
            <a:endParaRPr lang="en-US"/>
          </a:p>
        </p:txBody>
      </p:sp>
    </p:spTree>
    <p:extLst>
      <p:ext uri="{BB962C8B-B14F-4D97-AF65-F5344CB8AC3E}">
        <p14:creationId xmlns:p14="http://schemas.microsoft.com/office/powerpoint/2010/main" val="7068785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7C92-43B2-BDEA-7690-AD89845A02E7}"/>
              </a:ext>
            </a:extLst>
          </p:cNvPr>
          <p:cNvSpPr>
            <a:spLocks noGrp="1"/>
          </p:cNvSpPr>
          <p:nvPr>
            <p:ph type="title"/>
          </p:nvPr>
        </p:nvSpPr>
        <p:spPr/>
        <p:txBody>
          <a:bodyPr/>
          <a:lstStyle/>
          <a:p>
            <a:r>
              <a:rPr lang="en-US" dirty="0"/>
              <a:t>formatting</a:t>
            </a:r>
          </a:p>
        </p:txBody>
      </p:sp>
      <p:sp>
        <p:nvSpPr>
          <p:cNvPr id="3" name="Content Placeholder 2">
            <a:extLst>
              <a:ext uri="{FF2B5EF4-FFF2-40B4-BE49-F238E27FC236}">
                <a16:creationId xmlns:a16="http://schemas.microsoft.com/office/drawing/2014/main" id="{72AD2C56-B59E-36F7-06BC-0A49F48997FB}"/>
              </a:ext>
            </a:extLst>
          </p:cNvPr>
          <p:cNvSpPr>
            <a:spLocks noGrp="1"/>
          </p:cNvSpPr>
          <p:nvPr>
            <p:ph idx="1"/>
          </p:nvPr>
        </p:nvSpPr>
        <p:spPr/>
        <p:txBody>
          <a:bodyPr>
            <a:normAutofit fontScale="77500" lnSpcReduction="20000"/>
          </a:bodyPr>
          <a:lstStyle/>
          <a:p>
            <a:r>
              <a:rPr lang="en-US" dirty="0">
                <a:ea typeface="+mn-lt"/>
                <a:cs typeface="+mn-lt"/>
              </a:rPr>
              <a:t>The standard settings can be modified in several ways. You can </a:t>
            </a:r>
            <a:endParaRPr lang="en-US">
              <a:ea typeface="+mn-lt"/>
              <a:cs typeface="+mn-lt"/>
            </a:endParaRPr>
          </a:p>
          <a:p>
            <a:pPr lvl="1"/>
            <a:r>
              <a:rPr lang="en-US" dirty="0">
                <a:ea typeface="+mn-lt"/>
                <a:cs typeface="+mn-lt"/>
              </a:rPr>
              <a:t>change the precision, i.e. the number of digits to be output </a:t>
            </a:r>
          </a:p>
          <a:p>
            <a:pPr lvl="1"/>
            <a:r>
              <a:rPr lang="en-US" dirty="0">
                <a:ea typeface="+mn-lt"/>
                <a:cs typeface="+mn-lt"/>
              </a:rPr>
              <a:t>force output of the decimal point and trailing zeroes </a:t>
            </a:r>
            <a:endParaRPr lang="en-US">
              <a:ea typeface="+mn-lt"/>
              <a:cs typeface="+mn-lt"/>
            </a:endParaRPr>
          </a:p>
          <a:p>
            <a:pPr lvl="1"/>
            <a:r>
              <a:rPr lang="en-US" dirty="0">
                <a:ea typeface="+mn-lt"/>
                <a:cs typeface="+mn-lt"/>
              </a:rPr>
              <a:t>stipulate the display mode (fixed point or exponential). </a:t>
            </a:r>
            <a:endParaRPr lang="en-US">
              <a:ea typeface="+mn-lt"/>
              <a:cs typeface="+mn-lt"/>
            </a:endParaRPr>
          </a:p>
          <a:p>
            <a:r>
              <a:rPr lang="en-US" dirty="0">
                <a:ea typeface="+mn-lt"/>
                <a:cs typeface="+mn-lt"/>
              </a:rPr>
              <a:t>Both the manipulator </a:t>
            </a:r>
            <a:r>
              <a:rPr lang="en-US" dirty="0" err="1">
                <a:ea typeface="+mn-lt"/>
                <a:cs typeface="+mn-lt"/>
              </a:rPr>
              <a:t>setprecision</a:t>
            </a:r>
            <a:r>
              <a:rPr lang="en-US" dirty="0">
                <a:ea typeface="+mn-lt"/>
                <a:cs typeface="+mn-lt"/>
              </a:rPr>
              <a:t>()and the method precision() can be used to redefine precision to be used</a:t>
            </a:r>
          </a:p>
          <a:p>
            <a:r>
              <a:rPr lang="en-US" dirty="0">
                <a:ea typeface="+mn-lt"/>
                <a:cs typeface="+mn-lt"/>
              </a:rPr>
              <a:t>Example: </a:t>
            </a:r>
          </a:p>
          <a:p>
            <a:r>
              <a:rPr lang="en-US" dirty="0" err="1">
                <a:ea typeface="+mn-lt"/>
                <a:cs typeface="+mn-lt"/>
              </a:rPr>
              <a:t>cout</a:t>
            </a:r>
            <a:r>
              <a:rPr lang="en-US" dirty="0">
                <a:ea typeface="+mn-lt"/>
                <a:cs typeface="+mn-lt"/>
              </a:rPr>
              <a:t> &lt;&lt; </a:t>
            </a:r>
            <a:r>
              <a:rPr lang="en-US" dirty="0" err="1">
                <a:ea typeface="+mn-lt"/>
                <a:cs typeface="+mn-lt"/>
              </a:rPr>
              <a:t>setprecision</a:t>
            </a:r>
            <a:r>
              <a:rPr lang="en-US" dirty="0">
                <a:ea typeface="+mn-lt"/>
                <a:cs typeface="+mn-lt"/>
              </a:rPr>
              <a:t>(3); // Precision: 3 or: </a:t>
            </a:r>
            <a:r>
              <a:rPr lang="en-US" dirty="0" err="1">
                <a:ea typeface="+mn-lt"/>
                <a:cs typeface="+mn-lt"/>
              </a:rPr>
              <a:t>cout.precision</a:t>
            </a:r>
            <a:r>
              <a:rPr lang="en-US" dirty="0">
                <a:ea typeface="+mn-lt"/>
                <a:cs typeface="+mn-lt"/>
              </a:rPr>
              <a:t>(3); </a:t>
            </a:r>
          </a:p>
          <a:p>
            <a:r>
              <a:rPr lang="en-US" dirty="0" err="1">
                <a:ea typeface="+mn-lt"/>
                <a:cs typeface="+mn-lt"/>
              </a:rPr>
              <a:t>cout</a:t>
            </a:r>
            <a:r>
              <a:rPr lang="en-US" dirty="0">
                <a:ea typeface="+mn-lt"/>
                <a:cs typeface="+mn-lt"/>
              </a:rPr>
              <a:t> &lt;&lt; 12.34; // Output: 12.3</a:t>
            </a:r>
          </a:p>
          <a:p>
            <a:r>
              <a:rPr lang="en-US" dirty="0">
                <a:ea typeface="+mn-lt"/>
                <a:cs typeface="+mn-lt"/>
              </a:rPr>
              <a:t>Note that the header file </a:t>
            </a:r>
            <a:r>
              <a:rPr lang="en-US" dirty="0" err="1">
                <a:ea typeface="+mn-lt"/>
                <a:cs typeface="+mn-lt"/>
              </a:rPr>
              <a:t>iomanip</a:t>
            </a:r>
            <a:r>
              <a:rPr lang="en-US" dirty="0">
                <a:ea typeface="+mn-lt"/>
                <a:cs typeface="+mn-lt"/>
              </a:rPr>
              <a:t> must be included when using the manipulator </a:t>
            </a:r>
            <a:r>
              <a:rPr lang="en-US" dirty="0" err="1">
                <a:ea typeface="+mn-lt"/>
                <a:cs typeface="+mn-lt"/>
              </a:rPr>
              <a:t>setprecision</a:t>
            </a:r>
            <a:r>
              <a:rPr lang="en-US" dirty="0">
                <a:ea typeface="+mn-lt"/>
                <a:cs typeface="+mn-lt"/>
              </a:rPr>
              <a:t>(). This also applies to all standard manipulators called with at least one argument.</a:t>
            </a:r>
            <a:endParaRPr lang="en-US" dirty="0"/>
          </a:p>
        </p:txBody>
      </p:sp>
    </p:spTree>
    <p:extLst>
      <p:ext uri="{BB962C8B-B14F-4D97-AF65-F5344CB8AC3E}">
        <p14:creationId xmlns:p14="http://schemas.microsoft.com/office/powerpoint/2010/main" val="1088366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75C64-4D9F-CBF3-6495-3D9407903F49}"/>
              </a:ext>
            </a:extLst>
          </p:cNvPr>
          <p:cNvSpPr>
            <a:spLocks noGrp="1"/>
          </p:cNvSpPr>
          <p:nvPr>
            <p:ph type="title"/>
          </p:nvPr>
        </p:nvSpPr>
        <p:spPr/>
        <p:txBody>
          <a:bodyPr/>
          <a:lstStyle/>
          <a:p>
            <a:r>
              <a:rPr lang="en-US" dirty="0"/>
              <a:t>formatting</a:t>
            </a:r>
          </a:p>
        </p:txBody>
      </p:sp>
      <p:sp>
        <p:nvSpPr>
          <p:cNvPr id="3" name="Content Placeholder 2">
            <a:extLst>
              <a:ext uri="{FF2B5EF4-FFF2-40B4-BE49-F238E27FC236}">
                <a16:creationId xmlns:a16="http://schemas.microsoft.com/office/drawing/2014/main" id="{74C755C5-C60D-92B2-3059-0D8E31B7ABEB}"/>
              </a:ext>
            </a:extLst>
          </p:cNvPr>
          <p:cNvSpPr>
            <a:spLocks noGrp="1"/>
          </p:cNvSpPr>
          <p:nvPr>
            <p:ph idx="1"/>
          </p:nvPr>
        </p:nvSpPr>
        <p:spPr/>
        <p:txBody>
          <a:bodyPr>
            <a:normAutofit fontScale="92500" lnSpcReduction="10000"/>
          </a:bodyPr>
          <a:lstStyle/>
          <a:p>
            <a:r>
              <a:rPr lang="en-US" dirty="0">
                <a:ea typeface="+mn-lt"/>
                <a:cs typeface="+mn-lt"/>
              </a:rPr>
              <a:t>The manipulator </a:t>
            </a:r>
            <a:r>
              <a:rPr lang="en-US" dirty="0" err="1">
                <a:ea typeface="+mn-lt"/>
                <a:cs typeface="+mn-lt"/>
              </a:rPr>
              <a:t>showpoint</a:t>
            </a:r>
            <a:r>
              <a:rPr lang="en-US" dirty="0">
                <a:ea typeface="+mn-lt"/>
                <a:cs typeface="+mn-lt"/>
              </a:rPr>
              <a:t> outputs the decimal point and trailing zeroes. The number of digits being output (e.g. 6) equals the current precision. </a:t>
            </a:r>
            <a:endParaRPr lang="en-US"/>
          </a:p>
          <a:p>
            <a:r>
              <a:rPr lang="en-US" dirty="0">
                <a:ea typeface="+mn-lt"/>
                <a:cs typeface="+mn-lt"/>
              </a:rPr>
              <a:t>Example: </a:t>
            </a:r>
            <a:r>
              <a:rPr lang="en-US" dirty="0" err="1">
                <a:ea typeface="+mn-lt"/>
                <a:cs typeface="+mn-lt"/>
              </a:rPr>
              <a:t>cout</a:t>
            </a:r>
            <a:r>
              <a:rPr lang="en-US" dirty="0">
                <a:ea typeface="+mn-lt"/>
                <a:cs typeface="+mn-lt"/>
              </a:rPr>
              <a:t> &lt;&lt; </a:t>
            </a:r>
            <a:r>
              <a:rPr lang="en-US" dirty="0" err="1">
                <a:ea typeface="+mn-lt"/>
                <a:cs typeface="+mn-lt"/>
              </a:rPr>
              <a:t>showpoint</a:t>
            </a:r>
            <a:r>
              <a:rPr lang="en-US" dirty="0">
                <a:ea typeface="+mn-lt"/>
                <a:cs typeface="+mn-lt"/>
              </a:rPr>
              <a:t> &lt;&lt; 1.0; // Output: 1.00000 </a:t>
            </a:r>
            <a:endParaRPr lang="en-US"/>
          </a:p>
          <a:p>
            <a:r>
              <a:rPr lang="en-US" dirty="0">
                <a:ea typeface="+mn-lt"/>
                <a:cs typeface="+mn-lt"/>
              </a:rPr>
              <a:t>However,</a:t>
            </a:r>
            <a:r>
              <a:rPr lang="en-US" b="1" dirty="0">
                <a:ea typeface="+mn-lt"/>
                <a:cs typeface="+mn-lt"/>
              </a:rPr>
              <a:t> fixed point</a:t>
            </a:r>
            <a:r>
              <a:rPr lang="en-US" dirty="0">
                <a:ea typeface="+mn-lt"/>
                <a:cs typeface="+mn-lt"/>
              </a:rPr>
              <a:t> output with a predetermined number of decimal places is often more useful. In this case, you can use the fixed manipulator with the precision defining the number of decimal places. The default value of 6 is assumed in the following example. </a:t>
            </a:r>
            <a:endParaRPr lang="en-US">
              <a:ea typeface="+mn-lt"/>
              <a:cs typeface="+mn-lt"/>
            </a:endParaRPr>
          </a:p>
          <a:p>
            <a:r>
              <a:rPr lang="en-US" dirty="0">
                <a:ea typeface="+mn-lt"/>
                <a:cs typeface="+mn-lt"/>
              </a:rPr>
              <a:t>Example: </a:t>
            </a:r>
            <a:r>
              <a:rPr lang="en-US" dirty="0" err="1">
                <a:ea typeface="+mn-lt"/>
                <a:cs typeface="+mn-lt"/>
              </a:rPr>
              <a:t>cout</a:t>
            </a:r>
            <a:r>
              <a:rPr lang="en-US" dirty="0">
                <a:ea typeface="+mn-lt"/>
                <a:cs typeface="+mn-lt"/>
              </a:rPr>
              <a:t> &lt;&lt; fixed &lt;&lt; 66.0; // Output: 66.000000 </a:t>
            </a:r>
            <a:endParaRPr lang="en-US">
              <a:ea typeface="+mn-lt"/>
              <a:cs typeface="+mn-lt"/>
            </a:endParaRPr>
          </a:p>
          <a:p>
            <a:r>
              <a:rPr lang="en-US" dirty="0">
                <a:ea typeface="+mn-lt"/>
                <a:cs typeface="+mn-lt"/>
              </a:rPr>
              <a:t>In contrast, you can use the scientific manipulator to specify that floating-point numbers are output as exponential expressions. </a:t>
            </a:r>
            <a:endParaRPr lang="en-US"/>
          </a:p>
        </p:txBody>
      </p:sp>
    </p:spTree>
    <p:extLst>
      <p:ext uri="{BB962C8B-B14F-4D97-AF65-F5344CB8AC3E}">
        <p14:creationId xmlns:p14="http://schemas.microsoft.com/office/powerpoint/2010/main" val="1807691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630F413-44CE-4746-9821-9E0107978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2D671B1-B099-4F9C-B9CC-9D22B4DAF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E9478CBE-02B4-13D1-F54E-BBF878BE3243}"/>
              </a:ext>
            </a:extLst>
          </p:cNvPr>
          <p:cNvSpPr>
            <a:spLocks noGrp="1"/>
          </p:cNvSpPr>
          <p:nvPr>
            <p:ph type="title"/>
          </p:nvPr>
        </p:nvSpPr>
        <p:spPr>
          <a:xfrm>
            <a:off x="7555992" y="707475"/>
            <a:ext cx="3157577" cy="1312001"/>
          </a:xfrm>
        </p:spPr>
        <p:txBody>
          <a:bodyPr anchor="t">
            <a:normAutofit/>
          </a:bodyPr>
          <a:lstStyle/>
          <a:p>
            <a:r>
              <a:rPr lang="en-US" sz="2800"/>
              <a:t>Output in fields</a:t>
            </a:r>
          </a:p>
        </p:txBody>
      </p:sp>
      <p:cxnSp>
        <p:nvCxnSpPr>
          <p:cNvPr id="15" name="Straight Connector 14">
            <a:extLst>
              <a:ext uri="{FF2B5EF4-FFF2-40B4-BE49-F238E27FC236}">
                <a16:creationId xmlns:a16="http://schemas.microsoft.com/office/drawing/2014/main" id="{7552FBEF-FA69-427B-8245-0A518E0513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7" name="Title 1">
            <a:extLst>
              <a:ext uri="{FF2B5EF4-FFF2-40B4-BE49-F238E27FC236}">
                <a16:creationId xmlns:a16="http://schemas.microsoft.com/office/drawing/2014/main" id="{898488B7-DBD3-40E7-B54B-4DA6C5693E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4" name="Picture 4" descr="Table&#10;&#10;Description automatically generated">
            <a:extLst>
              <a:ext uri="{FF2B5EF4-FFF2-40B4-BE49-F238E27FC236}">
                <a16:creationId xmlns:a16="http://schemas.microsoft.com/office/drawing/2014/main" id="{4CBCB090-D87C-282C-EA0E-6431D3FC250D}"/>
              </a:ext>
            </a:extLst>
          </p:cNvPr>
          <p:cNvPicPr>
            <a:picLocks noChangeAspect="1"/>
          </p:cNvPicPr>
          <p:nvPr/>
        </p:nvPicPr>
        <p:blipFill>
          <a:blip r:embed="rId2"/>
          <a:stretch>
            <a:fillRect/>
          </a:stretch>
        </p:blipFill>
        <p:spPr>
          <a:xfrm>
            <a:off x="1136348" y="998168"/>
            <a:ext cx="5761020" cy="4925672"/>
          </a:xfrm>
          <a:prstGeom prst="rect">
            <a:avLst/>
          </a:prstGeom>
        </p:spPr>
      </p:pic>
      <p:sp>
        <p:nvSpPr>
          <p:cNvPr id="8" name="Content Placeholder 7">
            <a:extLst>
              <a:ext uri="{FF2B5EF4-FFF2-40B4-BE49-F238E27FC236}">
                <a16:creationId xmlns:a16="http://schemas.microsoft.com/office/drawing/2014/main" id="{77A92F08-8056-01F1-3180-D9EE1F94E869}"/>
              </a:ext>
            </a:extLst>
          </p:cNvPr>
          <p:cNvSpPr>
            <a:spLocks noGrp="1"/>
          </p:cNvSpPr>
          <p:nvPr>
            <p:ph idx="1"/>
          </p:nvPr>
        </p:nvSpPr>
        <p:spPr>
          <a:xfrm>
            <a:off x="7554138" y="2273608"/>
            <a:ext cx="3159432" cy="3940925"/>
          </a:xfrm>
        </p:spPr>
        <p:txBody>
          <a:bodyPr>
            <a:normAutofit lnSpcReduction="10000"/>
          </a:bodyPr>
          <a:lstStyle/>
          <a:p>
            <a:r>
              <a:rPr lang="en-US" dirty="0">
                <a:ea typeface="+mn-lt"/>
                <a:cs typeface="+mn-lt"/>
              </a:rPr>
              <a:t>The &lt;&lt; operator can be used to generate formatted output in fields. You can </a:t>
            </a:r>
            <a:endParaRPr lang="en-US">
              <a:ea typeface="+mn-lt"/>
              <a:cs typeface="+mn-lt"/>
            </a:endParaRPr>
          </a:p>
          <a:p>
            <a:pPr lvl="1"/>
            <a:r>
              <a:rPr lang="en-US" dirty="0">
                <a:ea typeface="+mn-lt"/>
                <a:cs typeface="+mn-lt"/>
              </a:rPr>
              <a:t>specify the field width</a:t>
            </a:r>
          </a:p>
          <a:p>
            <a:pPr lvl="1"/>
            <a:r>
              <a:rPr lang="en-US" dirty="0">
                <a:ea typeface="+mn-lt"/>
                <a:cs typeface="+mn-lt"/>
              </a:rPr>
              <a:t>set the alignment of the output to right- or left-justified </a:t>
            </a:r>
            <a:endParaRPr lang="en-US">
              <a:ea typeface="+mn-lt"/>
              <a:cs typeface="+mn-lt"/>
            </a:endParaRPr>
          </a:p>
          <a:p>
            <a:pPr lvl="1"/>
            <a:r>
              <a:rPr lang="en-US" dirty="0">
                <a:ea typeface="+mn-lt"/>
                <a:cs typeface="+mn-lt"/>
              </a:rPr>
              <a:t>specify a fill-character with which to fill the field.</a:t>
            </a:r>
            <a:endParaRPr lang="en-US"/>
          </a:p>
        </p:txBody>
      </p:sp>
    </p:spTree>
    <p:extLst>
      <p:ext uri="{BB962C8B-B14F-4D97-AF65-F5344CB8AC3E}">
        <p14:creationId xmlns:p14="http://schemas.microsoft.com/office/powerpoint/2010/main" val="1355163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26FD8-33DB-11D5-C837-5E7E9AB867D0}"/>
              </a:ext>
            </a:extLst>
          </p:cNvPr>
          <p:cNvSpPr>
            <a:spLocks noGrp="1"/>
          </p:cNvSpPr>
          <p:nvPr>
            <p:ph type="title"/>
          </p:nvPr>
        </p:nvSpPr>
        <p:spPr/>
        <p:txBody>
          <a:bodyPr/>
          <a:lstStyle/>
          <a:p>
            <a:r>
              <a:rPr lang="en-US" dirty="0"/>
              <a:t>Field width</a:t>
            </a:r>
          </a:p>
        </p:txBody>
      </p:sp>
      <p:sp>
        <p:nvSpPr>
          <p:cNvPr id="3" name="Content Placeholder 2">
            <a:extLst>
              <a:ext uri="{FF2B5EF4-FFF2-40B4-BE49-F238E27FC236}">
                <a16:creationId xmlns:a16="http://schemas.microsoft.com/office/drawing/2014/main" id="{FC2E963C-81D8-8B1C-AD14-61DA1DCB100A}"/>
              </a:ext>
            </a:extLst>
          </p:cNvPr>
          <p:cNvSpPr>
            <a:spLocks noGrp="1"/>
          </p:cNvSpPr>
          <p:nvPr>
            <p:ph idx="1"/>
          </p:nvPr>
        </p:nvSpPr>
        <p:spPr/>
        <p:txBody>
          <a:bodyPr/>
          <a:lstStyle/>
          <a:p>
            <a:r>
              <a:rPr lang="en-US" dirty="0">
                <a:ea typeface="+mn-lt"/>
                <a:cs typeface="+mn-lt"/>
              </a:rPr>
              <a:t>The field width is the number of characters that can be written to a field. If the output string is larger than the field width, the output is not truncated but the field is extended. The output will always contain at least the number of digits specified as the field width. You can either use the width() method or the </a:t>
            </a:r>
            <a:r>
              <a:rPr lang="en-US" dirty="0" err="1">
                <a:ea typeface="+mn-lt"/>
                <a:cs typeface="+mn-lt"/>
              </a:rPr>
              <a:t>setw</a:t>
            </a:r>
            <a:r>
              <a:rPr lang="en-US" dirty="0">
                <a:ea typeface="+mn-lt"/>
                <a:cs typeface="+mn-lt"/>
              </a:rPr>
              <a:t>() manipulator to define field width. </a:t>
            </a:r>
          </a:p>
          <a:p>
            <a:r>
              <a:rPr lang="en-US" dirty="0">
                <a:ea typeface="+mn-lt"/>
                <a:cs typeface="+mn-lt"/>
              </a:rPr>
              <a:t>Example: </a:t>
            </a:r>
            <a:r>
              <a:rPr lang="en-US" dirty="0" err="1">
                <a:ea typeface="+mn-lt"/>
                <a:cs typeface="+mn-lt"/>
              </a:rPr>
              <a:t>cout.width</a:t>
            </a:r>
            <a:r>
              <a:rPr lang="en-US" dirty="0">
                <a:ea typeface="+mn-lt"/>
                <a:cs typeface="+mn-lt"/>
              </a:rPr>
              <a:t>(6); // or: </a:t>
            </a:r>
            <a:r>
              <a:rPr lang="en-US" dirty="0" err="1">
                <a:ea typeface="+mn-lt"/>
                <a:cs typeface="+mn-lt"/>
              </a:rPr>
              <a:t>cout</a:t>
            </a:r>
            <a:r>
              <a:rPr lang="en-US" dirty="0">
                <a:ea typeface="+mn-lt"/>
                <a:cs typeface="+mn-lt"/>
              </a:rPr>
              <a:t> &lt;&lt; </a:t>
            </a:r>
            <a:r>
              <a:rPr lang="en-US" dirty="0" err="1">
                <a:ea typeface="+mn-lt"/>
                <a:cs typeface="+mn-lt"/>
              </a:rPr>
              <a:t>setw</a:t>
            </a:r>
            <a:r>
              <a:rPr lang="en-US" dirty="0">
                <a:ea typeface="+mn-lt"/>
                <a:cs typeface="+mn-lt"/>
              </a:rPr>
              <a:t>(6);</a:t>
            </a:r>
          </a:p>
          <a:p>
            <a:r>
              <a:rPr lang="en-US" dirty="0">
                <a:ea typeface="+mn-lt"/>
                <a:cs typeface="+mn-lt"/>
              </a:rPr>
              <a:t>The default field width is 0. You can also use the width() method to get the current field width. To do so, call width() without any other arguments. </a:t>
            </a:r>
          </a:p>
          <a:p>
            <a:r>
              <a:rPr lang="en-US" dirty="0">
                <a:ea typeface="+mn-lt"/>
                <a:cs typeface="+mn-lt"/>
              </a:rPr>
              <a:t>Example: int </a:t>
            </a:r>
            <a:r>
              <a:rPr lang="en-US" dirty="0" err="1">
                <a:ea typeface="+mn-lt"/>
                <a:cs typeface="+mn-lt"/>
              </a:rPr>
              <a:t>fieldwidth</a:t>
            </a:r>
            <a:r>
              <a:rPr lang="en-US" dirty="0">
                <a:ea typeface="+mn-lt"/>
                <a:cs typeface="+mn-lt"/>
              </a:rPr>
              <a:t> = </a:t>
            </a:r>
            <a:r>
              <a:rPr lang="en-US" dirty="0" err="1">
                <a:ea typeface="+mn-lt"/>
                <a:cs typeface="+mn-lt"/>
              </a:rPr>
              <a:t>cout.width</a:t>
            </a:r>
            <a:r>
              <a:rPr lang="en-US" dirty="0">
                <a:ea typeface="+mn-lt"/>
                <a:cs typeface="+mn-lt"/>
              </a:rPr>
              <a:t>();</a:t>
            </a:r>
            <a:endParaRPr lang="en-US" dirty="0"/>
          </a:p>
        </p:txBody>
      </p:sp>
    </p:spTree>
    <p:extLst>
      <p:ext uri="{BB962C8B-B14F-4D97-AF65-F5344CB8AC3E}">
        <p14:creationId xmlns:p14="http://schemas.microsoft.com/office/powerpoint/2010/main" val="36597390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7646F-6C9B-BDD2-60B7-98DB86497BB3}"/>
              </a:ext>
            </a:extLst>
          </p:cNvPr>
          <p:cNvSpPr>
            <a:spLocks noGrp="1"/>
          </p:cNvSpPr>
          <p:nvPr>
            <p:ph type="title"/>
          </p:nvPr>
        </p:nvSpPr>
        <p:spPr/>
        <p:txBody>
          <a:bodyPr/>
          <a:lstStyle/>
          <a:p>
            <a:r>
              <a:rPr lang="en-US" dirty="0">
                <a:ea typeface="+mj-lt"/>
                <a:cs typeface="+mj-lt"/>
              </a:rPr>
              <a:t>Fill Characters and Alignment</a:t>
            </a:r>
            <a:endParaRPr lang="en-US" dirty="0"/>
          </a:p>
        </p:txBody>
      </p:sp>
      <p:sp>
        <p:nvSpPr>
          <p:cNvPr id="3" name="Content Placeholder 2">
            <a:extLst>
              <a:ext uri="{FF2B5EF4-FFF2-40B4-BE49-F238E27FC236}">
                <a16:creationId xmlns:a16="http://schemas.microsoft.com/office/drawing/2014/main" id="{CEEE56F7-EE93-A53E-6A97-2013D193D6F1}"/>
              </a:ext>
            </a:extLst>
          </p:cNvPr>
          <p:cNvSpPr>
            <a:spLocks noGrp="1"/>
          </p:cNvSpPr>
          <p:nvPr>
            <p:ph idx="1"/>
          </p:nvPr>
        </p:nvSpPr>
        <p:spPr/>
        <p:txBody>
          <a:bodyPr>
            <a:normAutofit fontScale="77500" lnSpcReduction="20000"/>
          </a:bodyPr>
          <a:lstStyle/>
          <a:p>
            <a:r>
              <a:rPr lang="en-US" dirty="0">
                <a:ea typeface="+mn-lt"/>
                <a:cs typeface="+mn-lt"/>
              </a:rPr>
              <a:t>If a field is larger than the string you need to output, blanks are used by default to fill the field. You can either use the fill() method or the </a:t>
            </a:r>
            <a:r>
              <a:rPr lang="en-US" dirty="0" err="1">
                <a:ea typeface="+mn-lt"/>
                <a:cs typeface="+mn-lt"/>
              </a:rPr>
              <a:t>setfill</a:t>
            </a:r>
            <a:r>
              <a:rPr lang="en-US" dirty="0">
                <a:ea typeface="+mn-lt"/>
                <a:cs typeface="+mn-lt"/>
              </a:rPr>
              <a:t>() manipulator to specify another fill character.</a:t>
            </a:r>
          </a:p>
          <a:p>
            <a:r>
              <a:rPr lang="en-US" dirty="0">
                <a:ea typeface="+mn-lt"/>
                <a:cs typeface="+mn-lt"/>
              </a:rPr>
              <a:t>Example: </a:t>
            </a:r>
            <a:r>
              <a:rPr lang="en-US" dirty="0" err="1">
                <a:ea typeface="+mn-lt"/>
                <a:cs typeface="+mn-lt"/>
              </a:rPr>
              <a:t>cout</a:t>
            </a:r>
            <a:r>
              <a:rPr lang="en-US" dirty="0">
                <a:ea typeface="+mn-lt"/>
                <a:cs typeface="+mn-lt"/>
              </a:rPr>
              <a:t> &lt;&lt; </a:t>
            </a:r>
            <a:r>
              <a:rPr lang="en-US" dirty="0" err="1">
                <a:ea typeface="+mn-lt"/>
                <a:cs typeface="+mn-lt"/>
              </a:rPr>
              <a:t>setfill</a:t>
            </a:r>
            <a:r>
              <a:rPr lang="en-US" dirty="0">
                <a:ea typeface="+mn-lt"/>
                <a:cs typeface="+mn-lt"/>
              </a:rPr>
              <a:t>('*') &lt;&lt; </a:t>
            </a:r>
            <a:r>
              <a:rPr lang="en-US" dirty="0" err="1">
                <a:ea typeface="+mn-lt"/>
                <a:cs typeface="+mn-lt"/>
              </a:rPr>
              <a:t>setw</a:t>
            </a:r>
            <a:r>
              <a:rPr lang="en-US" dirty="0">
                <a:ea typeface="+mn-lt"/>
                <a:cs typeface="+mn-lt"/>
              </a:rPr>
              <a:t>(5) &lt;&lt; 12;     // Output: ***12</a:t>
            </a:r>
          </a:p>
          <a:p>
            <a:r>
              <a:rPr lang="en-US" dirty="0">
                <a:ea typeface="+mn-lt"/>
                <a:cs typeface="+mn-lt"/>
              </a:rPr>
              <a:t>The fill character applies until another character is defined.</a:t>
            </a:r>
          </a:p>
          <a:p>
            <a:r>
              <a:rPr lang="en-US" dirty="0">
                <a:ea typeface="+mn-lt"/>
                <a:cs typeface="+mn-lt"/>
              </a:rPr>
              <a:t>As the previous example shows, output to fields is normally right-aligned. The other options available are left-aligned and internal, which can be set by using the manipulators left and internal. The manipulator internal left-justifies the sign and right justifies the number within a field. </a:t>
            </a:r>
          </a:p>
          <a:p>
            <a:r>
              <a:rPr lang="en-US" dirty="0">
                <a:ea typeface="+mn-lt"/>
                <a:cs typeface="+mn-lt"/>
              </a:rPr>
              <a:t>Example: </a:t>
            </a:r>
            <a:endParaRPr lang="en-US">
              <a:ea typeface="+mn-lt"/>
              <a:cs typeface="+mn-lt"/>
            </a:endParaRPr>
          </a:p>
          <a:p>
            <a:pPr lvl="1"/>
            <a:r>
              <a:rPr lang="en-US" dirty="0" err="1">
                <a:ea typeface="+mn-lt"/>
                <a:cs typeface="+mn-lt"/>
              </a:rPr>
              <a:t>cout.width</a:t>
            </a:r>
            <a:r>
              <a:rPr lang="en-US" dirty="0">
                <a:ea typeface="+mn-lt"/>
                <a:cs typeface="+mn-lt"/>
              </a:rPr>
              <a:t>(6); </a:t>
            </a:r>
          </a:p>
          <a:p>
            <a:pPr lvl="1"/>
            <a:r>
              <a:rPr lang="en-US" dirty="0" err="1">
                <a:ea typeface="+mn-lt"/>
                <a:cs typeface="+mn-lt"/>
              </a:rPr>
              <a:t>cout.fill</a:t>
            </a:r>
            <a:r>
              <a:rPr lang="en-US" dirty="0">
                <a:ea typeface="+mn-lt"/>
                <a:cs typeface="+mn-lt"/>
              </a:rPr>
              <a:t>('0');</a:t>
            </a:r>
          </a:p>
          <a:p>
            <a:pPr lvl="1"/>
            <a:r>
              <a:rPr lang="en-US" dirty="0" err="1">
                <a:ea typeface="+mn-lt"/>
                <a:cs typeface="+mn-lt"/>
              </a:rPr>
              <a:t>cout</a:t>
            </a:r>
            <a:r>
              <a:rPr lang="en-US" dirty="0">
                <a:ea typeface="+mn-lt"/>
                <a:cs typeface="+mn-lt"/>
              </a:rPr>
              <a:t> &lt;&lt; internal &lt;&lt; -123;   // Output: -00123 </a:t>
            </a:r>
            <a:endParaRPr lang="en-US"/>
          </a:p>
        </p:txBody>
      </p:sp>
    </p:spTree>
    <p:extLst>
      <p:ext uri="{BB962C8B-B14F-4D97-AF65-F5344CB8AC3E}">
        <p14:creationId xmlns:p14="http://schemas.microsoft.com/office/powerpoint/2010/main" val="528131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630F413-44CE-4746-9821-9E0107978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2D671B1-B099-4F9C-B9CC-9D22B4DAF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7E5FC41D-579B-64EF-4109-11C6577F4BA0}"/>
              </a:ext>
            </a:extLst>
          </p:cNvPr>
          <p:cNvSpPr>
            <a:spLocks noGrp="1"/>
          </p:cNvSpPr>
          <p:nvPr>
            <p:ph type="title"/>
          </p:nvPr>
        </p:nvSpPr>
        <p:spPr>
          <a:xfrm>
            <a:off x="7555992" y="707475"/>
            <a:ext cx="3157577" cy="1312001"/>
          </a:xfrm>
        </p:spPr>
        <p:txBody>
          <a:bodyPr anchor="t">
            <a:normAutofit/>
          </a:bodyPr>
          <a:lstStyle/>
          <a:p>
            <a:r>
              <a:rPr lang="en-US" sz="2800"/>
              <a:t>streams</a:t>
            </a:r>
          </a:p>
        </p:txBody>
      </p:sp>
      <p:cxnSp>
        <p:nvCxnSpPr>
          <p:cNvPr id="15" name="Straight Connector 14">
            <a:extLst>
              <a:ext uri="{FF2B5EF4-FFF2-40B4-BE49-F238E27FC236}">
                <a16:creationId xmlns:a16="http://schemas.microsoft.com/office/drawing/2014/main" id="{7552FBEF-FA69-427B-8245-0A518E0513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7" name="Title 1">
            <a:extLst>
              <a:ext uri="{FF2B5EF4-FFF2-40B4-BE49-F238E27FC236}">
                <a16:creationId xmlns:a16="http://schemas.microsoft.com/office/drawing/2014/main" id="{898488B7-DBD3-40E7-B54B-4DA6C5693E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4" name="Picture 4" descr="Diagram&#10;&#10;Description automatically generated">
            <a:extLst>
              <a:ext uri="{FF2B5EF4-FFF2-40B4-BE49-F238E27FC236}">
                <a16:creationId xmlns:a16="http://schemas.microsoft.com/office/drawing/2014/main" id="{96BA38E8-6F29-5042-2699-61D570DEF04B}"/>
              </a:ext>
            </a:extLst>
          </p:cNvPr>
          <p:cNvPicPr>
            <a:picLocks noChangeAspect="1"/>
          </p:cNvPicPr>
          <p:nvPr/>
        </p:nvPicPr>
        <p:blipFill>
          <a:blip r:embed="rId2"/>
          <a:stretch>
            <a:fillRect/>
          </a:stretch>
        </p:blipFill>
        <p:spPr>
          <a:xfrm>
            <a:off x="1136348" y="1202491"/>
            <a:ext cx="5761020" cy="4517026"/>
          </a:xfrm>
          <a:prstGeom prst="rect">
            <a:avLst/>
          </a:prstGeom>
        </p:spPr>
      </p:pic>
      <p:sp>
        <p:nvSpPr>
          <p:cNvPr id="8" name="Content Placeholder 7">
            <a:extLst>
              <a:ext uri="{FF2B5EF4-FFF2-40B4-BE49-F238E27FC236}">
                <a16:creationId xmlns:a16="http://schemas.microsoft.com/office/drawing/2014/main" id="{A62E3987-435B-EB62-F59E-1AD59E8785C6}"/>
              </a:ext>
            </a:extLst>
          </p:cNvPr>
          <p:cNvSpPr>
            <a:spLocks noGrp="1"/>
          </p:cNvSpPr>
          <p:nvPr>
            <p:ph idx="1"/>
          </p:nvPr>
        </p:nvSpPr>
        <p:spPr>
          <a:xfrm>
            <a:off x="7554138" y="2273608"/>
            <a:ext cx="3159432" cy="3940925"/>
          </a:xfrm>
        </p:spPr>
        <p:txBody>
          <a:bodyPr>
            <a:normAutofit fontScale="85000" lnSpcReduction="10000"/>
          </a:bodyPr>
          <a:lstStyle/>
          <a:p>
            <a:r>
              <a:rPr lang="en-US" dirty="0"/>
              <a:t>The four standard streams are:</a:t>
            </a:r>
          </a:p>
          <a:p>
            <a:pPr lvl="1"/>
            <a:r>
              <a:rPr lang="en-US" dirty="0" err="1"/>
              <a:t>cin</a:t>
            </a:r>
            <a:r>
              <a:rPr lang="en-US" dirty="0"/>
              <a:t> – object of class </a:t>
            </a:r>
            <a:r>
              <a:rPr lang="en-US" dirty="0" err="1"/>
              <a:t>istream</a:t>
            </a:r>
            <a:r>
              <a:rPr lang="en-US" dirty="0"/>
              <a:t> to control standard input</a:t>
            </a:r>
          </a:p>
          <a:p>
            <a:pPr lvl="1"/>
            <a:r>
              <a:rPr lang="en-US" dirty="0" err="1"/>
              <a:t>cout</a:t>
            </a:r>
            <a:r>
              <a:rPr lang="en-US" dirty="0"/>
              <a:t> – object of class </a:t>
            </a:r>
            <a:r>
              <a:rPr lang="en-US" dirty="0" err="1"/>
              <a:t>ostream</a:t>
            </a:r>
            <a:r>
              <a:rPr lang="en-US" dirty="0"/>
              <a:t> to control standard output</a:t>
            </a:r>
          </a:p>
          <a:p>
            <a:pPr lvl="1"/>
            <a:r>
              <a:rPr lang="en-US" dirty="0" err="1"/>
              <a:t>cerr</a:t>
            </a:r>
            <a:r>
              <a:rPr lang="en-US" dirty="0"/>
              <a:t> – object of class </a:t>
            </a:r>
            <a:r>
              <a:rPr lang="en-US" dirty="0" err="1"/>
              <a:t>ostream</a:t>
            </a:r>
            <a:r>
              <a:rPr lang="en-US" dirty="0"/>
              <a:t> to control unbuffered error output</a:t>
            </a:r>
          </a:p>
          <a:p>
            <a:pPr lvl="1"/>
            <a:r>
              <a:rPr lang="en-US" dirty="0"/>
              <a:t>clog – object of class </a:t>
            </a:r>
            <a:r>
              <a:rPr lang="en-US" dirty="0" err="1"/>
              <a:t>ostream</a:t>
            </a:r>
            <a:r>
              <a:rPr lang="en-US" dirty="0"/>
              <a:t> to control buffered error output </a:t>
            </a:r>
          </a:p>
        </p:txBody>
      </p:sp>
    </p:spTree>
    <p:extLst>
      <p:ext uri="{BB962C8B-B14F-4D97-AF65-F5344CB8AC3E}">
        <p14:creationId xmlns:p14="http://schemas.microsoft.com/office/powerpoint/2010/main" val="25419303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76282-1261-154B-326C-66544F702031}"/>
              </a:ext>
            </a:extLst>
          </p:cNvPr>
          <p:cNvSpPr>
            <a:spLocks noGrp="1"/>
          </p:cNvSpPr>
          <p:nvPr>
            <p:ph type="title"/>
          </p:nvPr>
        </p:nvSpPr>
        <p:spPr/>
        <p:txBody>
          <a:bodyPr/>
          <a:lstStyle/>
          <a:p>
            <a:r>
              <a:rPr lang="en-US" dirty="0"/>
              <a:t>Output of characters, strings, and </a:t>
            </a:r>
            <a:r>
              <a:rPr lang="en-US" dirty="0" err="1"/>
              <a:t>boolean</a:t>
            </a:r>
            <a:r>
              <a:rPr lang="en-US" dirty="0"/>
              <a:t> values</a:t>
            </a:r>
          </a:p>
        </p:txBody>
      </p:sp>
      <p:sp>
        <p:nvSpPr>
          <p:cNvPr id="3" name="Content Placeholder 2">
            <a:extLst>
              <a:ext uri="{FF2B5EF4-FFF2-40B4-BE49-F238E27FC236}">
                <a16:creationId xmlns:a16="http://schemas.microsoft.com/office/drawing/2014/main" id="{8A3A6F52-DEE8-BE10-E6DE-89BD72CD53A0}"/>
              </a:ext>
            </a:extLst>
          </p:cNvPr>
          <p:cNvSpPr>
            <a:spLocks noGrp="1"/>
          </p:cNvSpPr>
          <p:nvPr>
            <p:ph idx="1"/>
          </p:nvPr>
        </p:nvSpPr>
        <p:spPr/>
        <p:txBody>
          <a:bodyPr>
            <a:normAutofit fontScale="77500" lnSpcReduction="20000"/>
          </a:bodyPr>
          <a:lstStyle/>
          <a:p>
            <a:r>
              <a:rPr lang="en-US" dirty="0">
                <a:ea typeface="+mn-lt"/>
                <a:cs typeface="+mn-lt"/>
              </a:rPr>
              <a:t>The &gt;&gt; operator interprets a number of type char as the character code and outputs the corresponding character: </a:t>
            </a:r>
          </a:p>
          <a:p>
            <a:r>
              <a:rPr lang="en-US" dirty="0">
                <a:ea typeface="+mn-lt"/>
                <a:cs typeface="+mn-lt"/>
              </a:rPr>
              <a:t>Example: </a:t>
            </a:r>
            <a:endParaRPr lang="en-US">
              <a:ea typeface="+mn-lt"/>
              <a:cs typeface="+mn-lt"/>
            </a:endParaRPr>
          </a:p>
          <a:p>
            <a:pPr lvl="1"/>
            <a:r>
              <a:rPr lang="en-US" dirty="0">
                <a:ea typeface="+mn-lt"/>
                <a:cs typeface="+mn-lt"/>
              </a:rPr>
              <a:t>char </a:t>
            </a:r>
            <a:r>
              <a:rPr lang="en-US" dirty="0" err="1">
                <a:ea typeface="+mn-lt"/>
                <a:cs typeface="+mn-lt"/>
              </a:rPr>
              <a:t>ch</a:t>
            </a:r>
            <a:r>
              <a:rPr lang="en-US" dirty="0">
                <a:ea typeface="+mn-lt"/>
                <a:cs typeface="+mn-lt"/>
              </a:rPr>
              <a:t> = '0'; </a:t>
            </a:r>
            <a:endParaRPr lang="en-US">
              <a:ea typeface="+mn-lt"/>
              <a:cs typeface="+mn-lt"/>
            </a:endParaRPr>
          </a:p>
          <a:p>
            <a:pPr lvl="1"/>
            <a:r>
              <a:rPr lang="en-US" dirty="0" err="1">
                <a:ea typeface="+mn-lt"/>
                <a:cs typeface="+mn-lt"/>
              </a:rPr>
              <a:t>cout</a:t>
            </a:r>
            <a:r>
              <a:rPr lang="en-US" dirty="0">
                <a:ea typeface="+mn-lt"/>
                <a:cs typeface="+mn-lt"/>
              </a:rPr>
              <a:t> &lt;&lt; </a:t>
            </a:r>
            <a:r>
              <a:rPr lang="en-US" dirty="0" err="1">
                <a:ea typeface="+mn-lt"/>
                <a:cs typeface="+mn-lt"/>
              </a:rPr>
              <a:t>ch</a:t>
            </a:r>
            <a:r>
              <a:rPr lang="en-US" dirty="0">
                <a:ea typeface="+mn-lt"/>
                <a:cs typeface="+mn-lt"/>
              </a:rPr>
              <a:t> &lt;&lt; ' ' &lt;&lt; 'A'; // Outputs three characters: 0 A </a:t>
            </a:r>
            <a:endParaRPr lang="en-US">
              <a:ea typeface="+mn-lt"/>
              <a:cs typeface="+mn-lt"/>
            </a:endParaRPr>
          </a:p>
          <a:p>
            <a:r>
              <a:rPr lang="en-US" dirty="0">
                <a:ea typeface="+mn-lt"/>
                <a:cs typeface="+mn-lt"/>
              </a:rPr>
              <a:t>It is also possible to output the character code for a character. In this case the character code is stored in an int variable and the variable is then output. </a:t>
            </a:r>
            <a:endParaRPr lang="en-US">
              <a:ea typeface="+mn-lt"/>
              <a:cs typeface="+mn-lt"/>
            </a:endParaRPr>
          </a:p>
          <a:p>
            <a:r>
              <a:rPr lang="en-US" dirty="0">
                <a:ea typeface="+mn-lt"/>
                <a:cs typeface="+mn-lt"/>
              </a:rPr>
              <a:t>Example: </a:t>
            </a:r>
          </a:p>
          <a:p>
            <a:pPr lvl="1"/>
            <a:r>
              <a:rPr lang="en-US" dirty="0">
                <a:ea typeface="+mn-lt"/>
                <a:cs typeface="+mn-lt"/>
              </a:rPr>
              <a:t>int code = '0'; </a:t>
            </a:r>
            <a:endParaRPr lang="en-US" dirty="0"/>
          </a:p>
          <a:p>
            <a:pPr lvl="1"/>
            <a:r>
              <a:rPr lang="en-US" dirty="0" err="1">
                <a:ea typeface="+mn-lt"/>
                <a:cs typeface="+mn-lt"/>
              </a:rPr>
              <a:t>cout</a:t>
            </a:r>
            <a:r>
              <a:rPr lang="en-US" dirty="0">
                <a:ea typeface="+mn-lt"/>
                <a:cs typeface="+mn-lt"/>
              </a:rPr>
              <a:t> &lt;&lt; code; // Output: 48 </a:t>
            </a:r>
            <a:endParaRPr lang="en-US">
              <a:ea typeface="+mn-lt"/>
              <a:cs typeface="+mn-lt"/>
            </a:endParaRPr>
          </a:p>
          <a:p>
            <a:r>
              <a:rPr lang="en-US" dirty="0">
                <a:ea typeface="+mn-lt"/>
                <a:cs typeface="+mn-lt"/>
              </a:rPr>
              <a:t>The '0' character is represented by ASCII Code 48. </a:t>
            </a:r>
            <a:endParaRPr lang="en-US" dirty="0"/>
          </a:p>
        </p:txBody>
      </p:sp>
    </p:spTree>
    <p:extLst>
      <p:ext uri="{BB962C8B-B14F-4D97-AF65-F5344CB8AC3E}">
        <p14:creationId xmlns:p14="http://schemas.microsoft.com/office/powerpoint/2010/main" val="18820813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76A02-0687-7A4F-B1E6-AF1FE0ACA1C6}"/>
              </a:ext>
            </a:extLst>
          </p:cNvPr>
          <p:cNvSpPr>
            <a:spLocks noGrp="1"/>
          </p:cNvSpPr>
          <p:nvPr>
            <p:ph type="title"/>
          </p:nvPr>
        </p:nvSpPr>
        <p:spPr/>
        <p:txBody>
          <a:bodyPr/>
          <a:lstStyle/>
          <a:p>
            <a:r>
              <a:rPr lang="en-US" dirty="0"/>
              <a:t>Outputting strings</a:t>
            </a:r>
          </a:p>
        </p:txBody>
      </p:sp>
      <p:sp>
        <p:nvSpPr>
          <p:cNvPr id="3" name="Content Placeholder 2">
            <a:extLst>
              <a:ext uri="{FF2B5EF4-FFF2-40B4-BE49-F238E27FC236}">
                <a16:creationId xmlns:a16="http://schemas.microsoft.com/office/drawing/2014/main" id="{2F6E2408-F2C9-0149-61F6-363F6BA54C24}"/>
              </a:ext>
            </a:extLst>
          </p:cNvPr>
          <p:cNvSpPr>
            <a:spLocks noGrp="1"/>
          </p:cNvSpPr>
          <p:nvPr>
            <p:ph idx="1"/>
          </p:nvPr>
        </p:nvSpPr>
        <p:spPr/>
        <p:txBody>
          <a:bodyPr/>
          <a:lstStyle/>
          <a:p>
            <a:r>
              <a:rPr lang="en-US" dirty="0">
                <a:ea typeface="+mn-lt"/>
                <a:cs typeface="+mn-lt"/>
              </a:rPr>
              <a:t>You can use the &gt;&gt; operator both to output string literals, such as "Hello", and string variables, as was illustrated in previous examples. As in the case of other types, strings can be positioned within output fields.</a:t>
            </a:r>
          </a:p>
          <a:p>
            <a:r>
              <a:rPr lang="en-US" b="1" dirty="0">
                <a:solidFill>
                  <a:srgbClr val="FF0000"/>
                </a:solidFill>
              </a:rPr>
              <a:t>EXAMPLE</a:t>
            </a:r>
            <a:endParaRPr lang="en-US" b="1">
              <a:solidFill>
                <a:srgbClr val="FF0000"/>
              </a:solidFill>
            </a:endParaRPr>
          </a:p>
          <a:p>
            <a:r>
              <a:rPr lang="en-US" dirty="0">
                <a:ea typeface="+mn-lt"/>
                <a:cs typeface="+mn-lt"/>
              </a:rPr>
              <a:t>This example outputs the string "spring flowers??????". The manipulator right can be used to right-justify the output within the field.</a:t>
            </a:r>
            <a:endParaRPr lang="en-US" b="1" dirty="0">
              <a:solidFill>
                <a:srgbClr val="FF0000"/>
              </a:solidFill>
            </a:endParaRPr>
          </a:p>
        </p:txBody>
      </p:sp>
    </p:spTree>
    <p:extLst>
      <p:ext uri="{BB962C8B-B14F-4D97-AF65-F5344CB8AC3E}">
        <p14:creationId xmlns:p14="http://schemas.microsoft.com/office/powerpoint/2010/main" val="22444676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A8524-A0A4-7CA9-F0C5-E43C3E80B8AC}"/>
              </a:ext>
            </a:extLst>
          </p:cNvPr>
          <p:cNvSpPr>
            <a:spLocks noGrp="1"/>
          </p:cNvSpPr>
          <p:nvPr>
            <p:ph type="title"/>
          </p:nvPr>
        </p:nvSpPr>
        <p:spPr/>
        <p:txBody>
          <a:bodyPr/>
          <a:lstStyle/>
          <a:p>
            <a:r>
              <a:rPr lang="en-US" dirty="0"/>
              <a:t>Outputting </a:t>
            </a:r>
            <a:r>
              <a:rPr lang="en-US" dirty="0" err="1"/>
              <a:t>boolean</a:t>
            </a:r>
            <a:r>
              <a:rPr lang="en-US" dirty="0"/>
              <a:t> values</a:t>
            </a:r>
          </a:p>
        </p:txBody>
      </p:sp>
      <p:sp>
        <p:nvSpPr>
          <p:cNvPr id="3" name="Content Placeholder 2">
            <a:extLst>
              <a:ext uri="{FF2B5EF4-FFF2-40B4-BE49-F238E27FC236}">
                <a16:creationId xmlns:a16="http://schemas.microsoft.com/office/drawing/2014/main" id="{D7F3EB35-567E-762B-C3C5-411C784BF3A1}"/>
              </a:ext>
            </a:extLst>
          </p:cNvPr>
          <p:cNvSpPr>
            <a:spLocks noGrp="1"/>
          </p:cNvSpPr>
          <p:nvPr>
            <p:ph idx="1"/>
          </p:nvPr>
        </p:nvSpPr>
        <p:spPr/>
        <p:txBody>
          <a:bodyPr/>
          <a:lstStyle/>
          <a:p>
            <a:r>
              <a:rPr lang="en-US" dirty="0">
                <a:ea typeface="+mn-lt"/>
                <a:cs typeface="+mn-lt"/>
              </a:rPr>
              <a:t>By default the &lt;&lt; operator outputs </a:t>
            </a:r>
            <a:r>
              <a:rPr lang="en-US" dirty="0" err="1">
                <a:ea typeface="+mn-lt"/>
                <a:cs typeface="+mn-lt"/>
              </a:rPr>
              <a:t>boolean</a:t>
            </a:r>
            <a:r>
              <a:rPr lang="en-US" dirty="0">
                <a:ea typeface="+mn-lt"/>
                <a:cs typeface="+mn-lt"/>
              </a:rPr>
              <a:t> values as integers, with the value 0 representing false and 1 true. If you need to output the strings true or false instead, the flag </a:t>
            </a:r>
            <a:r>
              <a:rPr lang="en-US" dirty="0" err="1">
                <a:ea typeface="+mn-lt"/>
                <a:cs typeface="+mn-lt"/>
              </a:rPr>
              <a:t>ios</a:t>
            </a:r>
            <a:r>
              <a:rPr lang="en-US" dirty="0">
                <a:ea typeface="+mn-lt"/>
                <a:cs typeface="+mn-lt"/>
              </a:rPr>
              <a:t>::</a:t>
            </a:r>
            <a:r>
              <a:rPr lang="en-US" dirty="0" err="1">
                <a:ea typeface="+mn-lt"/>
                <a:cs typeface="+mn-lt"/>
              </a:rPr>
              <a:t>boolalpha</a:t>
            </a:r>
            <a:r>
              <a:rPr lang="en-US" dirty="0">
                <a:ea typeface="+mn-lt"/>
                <a:cs typeface="+mn-lt"/>
              </a:rPr>
              <a:t> must be set. To do so, use either the </a:t>
            </a:r>
            <a:r>
              <a:rPr lang="en-US" dirty="0" err="1">
                <a:ea typeface="+mn-lt"/>
                <a:cs typeface="+mn-lt"/>
              </a:rPr>
              <a:t>setf</a:t>
            </a:r>
            <a:r>
              <a:rPr lang="en-US" dirty="0">
                <a:ea typeface="+mn-lt"/>
                <a:cs typeface="+mn-lt"/>
              </a:rPr>
              <a:t>() method or the manipulator </a:t>
            </a:r>
            <a:r>
              <a:rPr lang="en-US" dirty="0" err="1">
                <a:ea typeface="+mn-lt"/>
                <a:cs typeface="+mn-lt"/>
              </a:rPr>
              <a:t>boolalpha</a:t>
            </a:r>
            <a:r>
              <a:rPr lang="en-US" dirty="0">
                <a:ea typeface="+mn-lt"/>
                <a:cs typeface="+mn-lt"/>
              </a:rPr>
              <a:t>. </a:t>
            </a:r>
          </a:p>
          <a:p>
            <a:r>
              <a:rPr lang="en-US" b="1" dirty="0">
                <a:solidFill>
                  <a:srgbClr val="FF0000"/>
                </a:solidFill>
              </a:rPr>
              <a:t>Example</a:t>
            </a:r>
          </a:p>
        </p:txBody>
      </p:sp>
    </p:spTree>
    <p:extLst>
      <p:ext uri="{BB962C8B-B14F-4D97-AF65-F5344CB8AC3E}">
        <p14:creationId xmlns:p14="http://schemas.microsoft.com/office/powerpoint/2010/main" val="37930357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25494-C12B-3713-937E-0021A12D4681}"/>
              </a:ext>
            </a:extLst>
          </p:cNvPr>
          <p:cNvSpPr>
            <a:spLocks noGrp="1"/>
          </p:cNvSpPr>
          <p:nvPr>
            <p:ph type="title"/>
          </p:nvPr>
        </p:nvSpPr>
        <p:spPr/>
        <p:txBody>
          <a:bodyPr/>
          <a:lstStyle/>
          <a:p>
            <a:r>
              <a:rPr lang="en-US" dirty="0"/>
              <a:t>Formatted input</a:t>
            </a:r>
          </a:p>
        </p:txBody>
      </p:sp>
      <p:sp>
        <p:nvSpPr>
          <p:cNvPr id="3" name="Content Placeholder 2">
            <a:extLst>
              <a:ext uri="{FF2B5EF4-FFF2-40B4-BE49-F238E27FC236}">
                <a16:creationId xmlns:a16="http://schemas.microsoft.com/office/drawing/2014/main" id="{2C9180A8-FE1C-9E3C-206C-9621BB081B49}"/>
              </a:ext>
            </a:extLst>
          </p:cNvPr>
          <p:cNvSpPr>
            <a:spLocks noGrp="1"/>
          </p:cNvSpPr>
          <p:nvPr>
            <p:ph idx="1"/>
          </p:nvPr>
        </p:nvSpPr>
        <p:spPr/>
        <p:txBody>
          <a:bodyPr/>
          <a:lstStyle/>
          <a:p>
            <a:r>
              <a:rPr lang="en-US" dirty="0">
                <a:ea typeface="+mn-lt"/>
                <a:cs typeface="+mn-lt"/>
              </a:rPr>
              <a:t>The &gt;&gt; operator, which belongs to the </a:t>
            </a:r>
            <a:r>
              <a:rPr lang="en-US" dirty="0" err="1">
                <a:ea typeface="+mn-lt"/>
                <a:cs typeface="+mn-lt"/>
              </a:rPr>
              <a:t>istream</a:t>
            </a:r>
            <a:r>
              <a:rPr lang="en-US" dirty="0">
                <a:ea typeface="+mn-lt"/>
                <a:cs typeface="+mn-lt"/>
              </a:rPr>
              <a:t> class, takes the current number base and field width flags into account when reading input: </a:t>
            </a:r>
          </a:p>
          <a:p>
            <a:pPr lvl="1"/>
            <a:r>
              <a:rPr lang="en-US" dirty="0">
                <a:ea typeface="+mn-lt"/>
                <a:cs typeface="+mn-lt"/>
              </a:rPr>
              <a:t>the number base specifies whether an integer will be read as a decimal, octal, or hexadecimal </a:t>
            </a:r>
            <a:endParaRPr lang="en-US">
              <a:ea typeface="+mn-lt"/>
              <a:cs typeface="+mn-lt"/>
            </a:endParaRPr>
          </a:p>
          <a:p>
            <a:pPr lvl="1"/>
            <a:r>
              <a:rPr lang="en-US" dirty="0">
                <a:ea typeface="+mn-lt"/>
                <a:cs typeface="+mn-lt"/>
              </a:rPr>
              <a:t>the field width specifies the maximum number of characters to be read for a string.</a:t>
            </a:r>
          </a:p>
          <a:p>
            <a:r>
              <a:rPr lang="en-US" dirty="0">
                <a:ea typeface="+mn-lt"/>
                <a:cs typeface="+mn-lt"/>
              </a:rPr>
              <a:t>When reading from standard input, </a:t>
            </a:r>
            <a:r>
              <a:rPr lang="en-US" dirty="0" err="1">
                <a:ea typeface="+mn-lt"/>
                <a:cs typeface="+mn-lt"/>
              </a:rPr>
              <a:t>cin</a:t>
            </a:r>
            <a:r>
              <a:rPr lang="en-US" dirty="0">
                <a:ea typeface="+mn-lt"/>
                <a:cs typeface="+mn-lt"/>
              </a:rPr>
              <a:t> is buffered by lines. Keyboard input is thus not read until confirmed by pressing the key. This allows the user to press the backspace key and correct any input errors, provided the return key has not been pressed. Input is displayed on screen by default</a:t>
            </a:r>
            <a:endParaRPr lang="en-US"/>
          </a:p>
        </p:txBody>
      </p:sp>
    </p:spTree>
    <p:extLst>
      <p:ext uri="{BB962C8B-B14F-4D97-AF65-F5344CB8AC3E}">
        <p14:creationId xmlns:p14="http://schemas.microsoft.com/office/powerpoint/2010/main" val="26142567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6A5E9-2BAC-061B-40A8-FDF0F7A3CC44}"/>
              </a:ext>
            </a:extLst>
          </p:cNvPr>
          <p:cNvSpPr>
            <a:spLocks noGrp="1"/>
          </p:cNvSpPr>
          <p:nvPr>
            <p:ph type="title"/>
          </p:nvPr>
        </p:nvSpPr>
        <p:spPr/>
        <p:txBody>
          <a:bodyPr/>
          <a:lstStyle/>
          <a:p>
            <a:r>
              <a:rPr lang="en-US" dirty="0"/>
              <a:t>Input fields</a:t>
            </a:r>
          </a:p>
        </p:txBody>
      </p:sp>
      <p:sp>
        <p:nvSpPr>
          <p:cNvPr id="3" name="Content Placeholder 2">
            <a:extLst>
              <a:ext uri="{FF2B5EF4-FFF2-40B4-BE49-F238E27FC236}">
                <a16:creationId xmlns:a16="http://schemas.microsoft.com/office/drawing/2014/main" id="{4C171266-0D4F-F57F-5316-4DBBA66B19F8}"/>
              </a:ext>
            </a:extLst>
          </p:cNvPr>
          <p:cNvSpPr>
            <a:spLocks noGrp="1"/>
          </p:cNvSpPr>
          <p:nvPr>
            <p:ph idx="1"/>
          </p:nvPr>
        </p:nvSpPr>
        <p:spPr/>
        <p:txBody>
          <a:bodyPr>
            <a:normAutofit fontScale="77500" lnSpcReduction="20000"/>
          </a:bodyPr>
          <a:lstStyle/>
          <a:p>
            <a:r>
              <a:rPr lang="en-US" dirty="0">
                <a:ea typeface="+mn-lt"/>
                <a:cs typeface="+mn-lt"/>
              </a:rPr>
              <a:t>The &gt;&gt; operator will normally read the next input field, convert the input by reference to the type of the supplied variable, and write the result to the variable. Any white space characters (such as blanks, tabs, and new lines) are ignored by default.</a:t>
            </a:r>
          </a:p>
          <a:p>
            <a:r>
              <a:rPr lang="en-US" b="1" dirty="0">
                <a:solidFill>
                  <a:srgbClr val="FF0000"/>
                </a:solidFill>
              </a:rPr>
              <a:t>EXAMPLE</a:t>
            </a:r>
            <a:endParaRPr lang="en-US" b="1">
              <a:solidFill>
                <a:srgbClr val="FF0000"/>
              </a:solidFill>
            </a:endParaRPr>
          </a:p>
          <a:p>
            <a:r>
              <a:rPr lang="en-US" dirty="0">
                <a:ea typeface="+mn-lt"/>
                <a:cs typeface="+mn-lt"/>
              </a:rPr>
              <a:t>An input field is terminated by the first white space character or by the first character that cannot be processed.</a:t>
            </a:r>
            <a:endParaRPr lang="en-US" b="1" dirty="0">
              <a:solidFill>
                <a:srgbClr val="FF0000"/>
              </a:solidFill>
              <a:ea typeface="+mn-lt"/>
              <a:cs typeface="+mn-lt"/>
            </a:endParaRPr>
          </a:p>
          <a:p>
            <a:r>
              <a:rPr lang="en-US" b="1" dirty="0">
                <a:solidFill>
                  <a:srgbClr val="FF0000"/>
                </a:solidFill>
              </a:rPr>
              <a:t>EXAMPLE</a:t>
            </a:r>
            <a:endParaRPr lang="en-US" b="1">
              <a:solidFill>
                <a:srgbClr val="FF0000"/>
              </a:solidFill>
            </a:endParaRPr>
          </a:p>
          <a:p>
            <a:r>
              <a:rPr lang="en-US" dirty="0">
                <a:ea typeface="+mn-lt"/>
                <a:cs typeface="+mn-lt"/>
              </a:rPr>
              <a:t>When reading strings, only one word is read since the first white space character will begin a new input field.</a:t>
            </a:r>
          </a:p>
          <a:p>
            <a:r>
              <a:rPr lang="en-US" dirty="0">
                <a:ea typeface="+mn-lt"/>
                <a:cs typeface="+mn-lt"/>
              </a:rPr>
              <a:t>If "Lao Kai" is input, only "Lao" will be written to the city string. The number of characters to be read can also be limited by specifying the field width. For a given field width of n, a maximum of n–1 characters will be read, as one byte is required for the null character. Any initial white space will be ignored.</a:t>
            </a:r>
            <a:endParaRPr lang="en-US" dirty="0">
              <a:solidFill>
                <a:srgbClr val="000000"/>
              </a:solidFill>
            </a:endParaRPr>
          </a:p>
        </p:txBody>
      </p:sp>
    </p:spTree>
    <p:extLst>
      <p:ext uri="{BB962C8B-B14F-4D97-AF65-F5344CB8AC3E}">
        <p14:creationId xmlns:p14="http://schemas.microsoft.com/office/powerpoint/2010/main" val="31056638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F3500-15AB-029E-0ABB-44B9F8EEADBB}"/>
              </a:ext>
            </a:extLst>
          </p:cNvPr>
          <p:cNvSpPr>
            <a:spLocks noGrp="1"/>
          </p:cNvSpPr>
          <p:nvPr>
            <p:ph type="title"/>
          </p:nvPr>
        </p:nvSpPr>
        <p:spPr/>
        <p:txBody>
          <a:bodyPr/>
          <a:lstStyle/>
          <a:p>
            <a:r>
              <a:rPr lang="en-US" dirty="0"/>
              <a:t>Formatted input of numbers - </a:t>
            </a:r>
            <a:br>
              <a:rPr lang="en-US" dirty="0"/>
            </a:br>
            <a:r>
              <a:rPr lang="en-US" dirty="0"/>
              <a:t>inputting integers</a:t>
            </a:r>
          </a:p>
        </p:txBody>
      </p:sp>
      <p:sp>
        <p:nvSpPr>
          <p:cNvPr id="3" name="Content Placeholder 2">
            <a:extLst>
              <a:ext uri="{FF2B5EF4-FFF2-40B4-BE49-F238E27FC236}">
                <a16:creationId xmlns:a16="http://schemas.microsoft.com/office/drawing/2014/main" id="{400F1652-057E-A186-F603-A5A401791F8A}"/>
              </a:ext>
            </a:extLst>
          </p:cNvPr>
          <p:cNvSpPr>
            <a:spLocks noGrp="1"/>
          </p:cNvSpPr>
          <p:nvPr>
            <p:ph idx="1"/>
          </p:nvPr>
        </p:nvSpPr>
        <p:spPr/>
        <p:txBody>
          <a:bodyPr>
            <a:normAutofit fontScale="92500" lnSpcReduction="20000"/>
          </a:bodyPr>
          <a:lstStyle/>
          <a:p>
            <a:r>
              <a:rPr lang="en-US" dirty="0">
                <a:ea typeface="+mn-lt"/>
                <a:cs typeface="+mn-lt"/>
              </a:rPr>
              <a:t>You can use the hex, oct, and dec manipulators to stipulate that any character sequence input is to processed as a hexadecimal, octal, or decimal number. </a:t>
            </a:r>
          </a:p>
          <a:p>
            <a:r>
              <a:rPr lang="en-US" dirty="0">
                <a:ea typeface="+mn-lt"/>
                <a:cs typeface="+mn-lt"/>
              </a:rPr>
              <a:t>Example: </a:t>
            </a:r>
          </a:p>
          <a:p>
            <a:pPr lvl="1"/>
            <a:r>
              <a:rPr lang="en-US" dirty="0">
                <a:ea typeface="+mn-lt"/>
                <a:cs typeface="+mn-lt"/>
              </a:rPr>
              <a:t>int n; </a:t>
            </a:r>
            <a:endParaRPr lang="en-US" dirty="0"/>
          </a:p>
          <a:p>
            <a:pPr lvl="1"/>
            <a:r>
              <a:rPr lang="en-US" dirty="0" err="1">
                <a:ea typeface="+mn-lt"/>
                <a:cs typeface="+mn-lt"/>
              </a:rPr>
              <a:t>cin</a:t>
            </a:r>
            <a:r>
              <a:rPr lang="en-US" dirty="0">
                <a:ea typeface="+mn-lt"/>
                <a:cs typeface="+mn-lt"/>
              </a:rPr>
              <a:t> &gt;&gt; oct &gt;&gt; n;</a:t>
            </a:r>
            <a:endParaRPr lang="en-US"/>
          </a:p>
          <a:p>
            <a:r>
              <a:rPr lang="en-US" dirty="0">
                <a:ea typeface="+mn-lt"/>
                <a:cs typeface="+mn-lt"/>
              </a:rPr>
              <a:t> An input value of 10 will be interpreted as an octal, which corresponds to a decimal value of 8. </a:t>
            </a:r>
            <a:endParaRPr lang="en-US">
              <a:ea typeface="+mn-lt"/>
              <a:cs typeface="+mn-lt"/>
            </a:endParaRPr>
          </a:p>
          <a:p>
            <a:r>
              <a:rPr lang="en-US" dirty="0">
                <a:ea typeface="+mn-lt"/>
                <a:cs typeface="+mn-lt"/>
              </a:rPr>
              <a:t>Example: </a:t>
            </a:r>
            <a:r>
              <a:rPr lang="en-US" dirty="0" err="1">
                <a:ea typeface="+mn-lt"/>
                <a:cs typeface="+mn-lt"/>
              </a:rPr>
              <a:t>cin</a:t>
            </a:r>
            <a:r>
              <a:rPr lang="en-US" dirty="0">
                <a:ea typeface="+mn-lt"/>
                <a:cs typeface="+mn-lt"/>
              </a:rPr>
              <a:t> &gt;&gt; hex &gt;&gt; n; </a:t>
            </a:r>
            <a:endParaRPr lang="en-US">
              <a:ea typeface="+mn-lt"/>
              <a:cs typeface="+mn-lt"/>
            </a:endParaRPr>
          </a:p>
          <a:p>
            <a:r>
              <a:rPr lang="en-US" dirty="0">
                <a:ea typeface="+mn-lt"/>
                <a:cs typeface="+mn-lt"/>
              </a:rPr>
              <a:t>Here, any input will be interpreted as a hexadecimal, enabling input such as f0a or -F7.</a:t>
            </a:r>
            <a:endParaRPr lang="en-US"/>
          </a:p>
        </p:txBody>
      </p:sp>
    </p:spTree>
    <p:extLst>
      <p:ext uri="{BB962C8B-B14F-4D97-AF65-F5344CB8AC3E}">
        <p14:creationId xmlns:p14="http://schemas.microsoft.com/office/powerpoint/2010/main" val="25721104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08E62-0473-3E35-5C26-D3DAC2493118}"/>
              </a:ext>
            </a:extLst>
          </p:cNvPr>
          <p:cNvSpPr>
            <a:spLocks noGrp="1"/>
          </p:cNvSpPr>
          <p:nvPr>
            <p:ph type="title"/>
          </p:nvPr>
        </p:nvSpPr>
        <p:spPr/>
        <p:txBody>
          <a:bodyPr/>
          <a:lstStyle/>
          <a:p>
            <a:r>
              <a:rPr lang="en-US" dirty="0">
                <a:ea typeface="+mj-lt"/>
                <a:cs typeface="+mj-lt"/>
              </a:rPr>
              <a:t>Inputting Floating-Point Numbers</a:t>
            </a:r>
            <a:endParaRPr lang="en-US" dirty="0"/>
          </a:p>
        </p:txBody>
      </p:sp>
      <p:sp>
        <p:nvSpPr>
          <p:cNvPr id="3" name="Content Placeholder 2">
            <a:extLst>
              <a:ext uri="{FF2B5EF4-FFF2-40B4-BE49-F238E27FC236}">
                <a16:creationId xmlns:a16="http://schemas.microsoft.com/office/drawing/2014/main" id="{9EEB4CE8-D7AB-B3C5-18D1-3CC830E780FE}"/>
              </a:ext>
            </a:extLst>
          </p:cNvPr>
          <p:cNvSpPr>
            <a:spLocks noGrp="1"/>
          </p:cNvSpPr>
          <p:nvPr>
            <p:ph idx="1"/>
          </p:nvPr>
        </p:nvSpPr>
        <p:spPr/>
        <p:txBody>
          <a:bodyPr/>
          <a:lstStyle/>
          <a:p>
            <a:r>
              <a:rPr lang="en-US" dirty="0">
                <a:ea typeface="+mn-lt"/>
                <a:cs typeface="+mn-lt"/>
              </a:rPr>
              <a:t>The &gt;&gt; operator interprets any input as a decimal floating-point number if the variable is a floating-point type, i.e. float, double, or long double. The floating-point number can be entered in fixed point or exponential notation.</a:t>
            </a:r>
          </a:p>
          <a:p>
            <a:r>
              <a:rPr lang="en-US" dirty="0">
                <a:ea typeface="+mn-lt"/>
                <a:cs typeface="+mn-lt"/>
              </a:rPr>
              <a:t>Example: </a:t>
            </a:r>
          </a:p>
          <a:p>
            <a:pPr lvl="1"/>
            <a:r>
              <a:rPr lang="en-US" dirty="0">
                <a:ea typeface="+mn-lt"/>
                <a:cs typeface="+mn-lt"/>
              </a:rPr>
              <a:t>double x; </a:t>
            </a:r>
            <a:endParaRPr lang="en-US">
              <a:ea typeface="+mn-lt"/>
              <a:cs typeface="+mn-lt"/>
            </a:endParaRPr>
          </a:p>
          <a:p>
            <a:pPr lvl="1"/>
            <a:r>
              <a:rPr lang="en-US" dirty="0" err="1">
                <a:ea typeface="+mn-lt"/>
                <a:cs typeface="+mn-lt"/>
              </a:rPr>
              <a:t>cin</a:t>
            </a:r>
            <a:r>
              <a:rPr lang="en-US" dirty="0">
                <a:ea typeface="+mn-lt"/>
                <a:cs typeface="+mn-lt"/>
              </a:rPr>
              <a:t> &gt;&gt; x; </a:t>
            </a:r>
            <a:endParaRPr lang="en-US">
              <a:ea typeface="+mn-lt"/>
              <a:cs typeface="+mn-lt"/>
            </a:endParaRPr>
          </a:p>
          <a:p>
            <a:r>
              <a:rPr lang="en-US" dirty="0">
                <a:ea typeface="+mn-lt"/>
                <a:cs typeface="+mn-lt"/>
              </a:rPr>
              <a:t>The character input is converted to a double value in this case. Input, such as 123, -22.0, or 3e10 is valid.</a:t>
            </a:r>
            <a:endParaRPr lang="en-US"/>
          </a:p>
        </p:txBody>
      </p:sp>
    </p:spTree>
    <p:extLst>
      <p:ext uri="{BB962C8B-B14F-4D97-AF65-F5344CB8AC3E}">
        <p14:creationId xmlns:p14="http://schemas.microsoft.com/office/powerpoint/2010/main" val="11284037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B8E20-741A-FD1D-9C07-31FD44F79999}"/>
              </a:ext>
            </a:extLst>
          </p:cNvPr>
          <p:cNvSpPr>
            <a:spLocks noGrp="1"/>
          </p:cNvSpPr>
          <p:nvPr>
            <p:ph type="title"/>
          </p:nvPr>
        </p:nvSpPr>
        <p:spPr/>
        <p:txBody>
          <a:bodyPr/>
          <a:lstStyle/>
          <a:p>
            <a:r>
              <a:rPr lang="en-US" dirty="0"/>
              <a:t>Input errors</a:t>
            </a:r>
          </a:p>
        </p:txBody>
      </p:sp>
      <p:sp>
        <p:nvSpPr>
          <p:cNvPr id="3" name="Content Placeholder 2">
            <a:extLst>
              <a:ext uri="{FF2B5EF4-FFF2-40B4-BE49-F238E27FC236}">
                <a16:creationId xmlns:a16="http://schemas.microsoft.com/office/drawing/2014/main" id="{E3B67B49-1127-4977-D9CE-8F0544F42A97}"/>
              </a:ext>
            </a:extLst>
          </p:cNvPr>
          <p:cNvSpPr>
            <a:spLocks noGrp="1"/>
          </p:cNvSpPr>
          <p:nvPr>
            <p:ph idx="1"/>
          </p:nvPr>
        </p:nvSpPr>
        <p:spPr/>
        <p:txBody>
          <a:bodyPr>
            <a:normAutofit fontScale="92500" lnSpcReduction="20000"/>
          </a:bodyPr>
          <a:lstStyle/>
          <a:p>
            <a:r>
              <a:rPr lang="en-US" dirty="0">
                <a:ea typeface="+mn-lt"/>
                <a:cs typeface="+mn-lt"/>
              </a:rPr>
              <a:t>But what happens if the input does not match the type of variable defined?</a:t>
            </a:r>
          </a:p>
          <a:p>
            <a:r>
              <a:rPr lang="en-US" dirty="0">
                <a:ea typeface="+mn-lt"/>
                <a:cs typeface="+mn-lt"/>
              </a:rPr>
              <a:t>Example: </a:t>
            </a:r>
          </a:p>
          <a:p>
            <a:pPr lvl="1"/>
            <a:r>
              <a:rPr lang="en-US" dirty="0">
                <a:ea typeface="+mn-lt"/>
                <a:cs typeface="+mn-lt"/>
              </a:rPr>
              <a:t>int </a:t>
            </a:r>
            <a:r>
              <a:rPr lang="en-US" dirty="0" err="1">
                <a:ea typeface="+mn-lt"/>
                <a:cs typeface="+mn-lt"/>
              </a:rPr>
              <a:t>i</a:t>
            </a:r>
            <a:r>
              <a:rPr lang="en-US" dirty="0">
                <a:ea typeface="+mn-lt"/>
                <a:cs typeface="+mn-lt"/>
              </a:rPr>
              <a:t>, j; </a:t>
            </a:r>
            <a:endParaRPr lang="en-US">
              <a:ea typeface="+mn-lt"/>
              <a:cs typeface="+mn-lt"/>
            </a:endParaRPr>
          </a:p>
          <a:p>
            <a:pPr lvl="1"/>
            <a:r>
              <a:rPr lang="en-US" dirty="0" err="1">
                <a:ea typeface="+mn-lt"/>
                <a:cs typeface="+mn-lt"/>
              </a:rPr>
              <a:t>cin</a:t>
            </a:r>
            <a:r>
              <a:rPr lang="en-US" dirty="0">
                <a:ea typeface="+mn-lt"/>
                <a:cs typeface="+mn-lt"/>
              </a:rPr>
              <a:t> &gt;&gt; </a:t>
            </a:r>
            <a:r>
              <a:rPr lang="en-US" dirty="0" err="1">
                <a:ea typeface="+mn-lt"/>
                <a:cs typeface="+mn-lt"/>
              </a:rPr>
              <a:t>i</a:t>
            </a:r>
            <a:r>
              <a:rPr lang="en-US" dirty="0">
                <a:ea typeface="+mn-lt"/>
                <a:cs typeface="+mn-lt"/>
              </a:rPr>
              <a:t> &gt;&gt; j;</a:t>
            </a:r>
          </a:p>
          <a:p>
            <a:r>
              <a:rPr lang="en-US" dirty="0">
                <a:ea typeface="+mn-lt"/>
                <a:cs typeface="+mn-lt"/>
              </a:rPr>
              <a:t>Given input of 1A5 the digit 1 will be stored in the variable </a:t>
            </a:r>
            <a:r>
              <a:rPr lang="en-US" dirty="0" err="1">
                <a:ea typeface="+mn-lt"/>
                <a:cs typeface="+mn-lt"/>
              </a:rPr>
              <a:t>i</a:t>
            </a:r>
            <a:r>
              <a:rPr lang="en-US" dirty="0">
                <a:ea typeface="+mn-lt"/>
                <a:cs typeface="+mn-lt"/>
              </a:rPr>
              <a:t>. The next input field begins with A. But since a decimal input type is required, the input sequence will not be processed beyond the letter A. If, as in our example, no type conversion is performed, the variable is not written to and an internal error flag is raised. It normally makes more sense to read numerical values individually, and clear the input buffer and any error flags that may have been set after each entry.</a:t>
            </a:r>
            <a:endParaRPr lang="en-US" dirty="0"/>
          </a:p>
        </p:txBody>
      </p:sp>
    </p:spTree>
    <p:extLst>
      <p:ext uri="{BB962C8B-B14F-4D97-AF65-F5344CB8AC3E}">
        <p14:creationId xmlns:p14="http://schemas.microsoft.com/office/powerpoint/2010/main" val="35919203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E6BFE-258B-1FB4-634E-55619F542639}"/>
              </a:ext>
            </a:extLst>
          </p:cNvPr>
          <p:cNvSpPr>
            <a:spLocks noGrp="1"/>
          </p:cNvSpPr>
          <p:nvPr>
            <p:ph type="title"/>
          </p:nvPr>
        </p:nvSpPr>
        <p:spPr/>
        <p:txBody>
          <a:bodyPr/>
          <a:lstStyle/>
          <a:p>
            <a:r>
              <a:rPr lang="en-US" dirty="0"/>
              <a:t>Unformatted input/output -</a:t>
            </a:r>
            <a:br>
              <a:rPr lang="en-US" dirty="0"/>
            </a:br>
            <a:r>
              <a:rPr lang="en-US" dirty="0"/>
              <a:t>Reading and writing characters</a:t>
            </a:r>
          </a:p>
        </p:txBody>
      </p:sp>
      <p:sp>
        <p:nvSpPr>
          <p:cNvPr id="3" name="Content Placeholder 2">
            <a:extLst>
              <a:ext uri="{FF2B5EF4-FFF2-40B4-BE49-F238E27FC236}">
                <a16:creationId xmlns:a16="http://schemas.microsoft.com/office/drawing/2014/main" id="{0E7FD9B4-CDE3-899D-3A27-AE5EF37D16E4}"/>
              </a:ext>
            </a:extLst>
          </p:cNvPr>
          <p:cNvSpPr>
            <a:spLocks noGrp="1"/>
          </p:cNvSpPr>
          <p:nvPr>
            <p:ph idx="1"/>
          </p:nvPr>
        </p:nvSpPr>
        <p:spPr/>
        <p:txBody>
          <a:bodyPr/>
          <a:lstStyle/>
          <a:p>
            <a:r>
              <a:rPr lang="en-US" dirty="0">
                <a:ea typeface="+mn-lt"/>
                <a:cs typeface="+mn-lt"/>
              </a:rPr>
              <a:t>You can use the methods get() and put() to read or write single characters. The get() method reads the next character from a stream and stores it in the given char variable.</a:t>
            </a:r>
          </a:p>
          <a:p>
            <a:r>
              <a:rPr lang="en-US" dirty="0">
                <a:solidFill>
                  <a:srgbClr val="000000"/>
                </a:solidFill>
              </a:rPr>
              <a:t>EXAMPLE: </a:t>
            </a:r>
            <a:endParaRPr lang="en-US" dirty="0">
              <a:ea typeface="+mn-lt"/>
              <a:cs typeface="+mn-lt"/>
            </a:endParaRPr>
          </a:p>
          <a:p>
            <a:pPr lvl="1"/>
            <a:r>
              <a:rPr lang="en-US" dirty="0">
                <a:ea typeface="+mn-lt"/>
                <a:cs typeface="+mn-lt"/>
              </a:rPr>
              <a:t>char </a:t>
            </a:r>
            <a:r>
              <a:rPr lang="en-US" dirty="0" err="1">
                <a:ea typeface="+mn-lt"/>
                <a:cs typeface="+mn-lt"/>
              </a:rPr>
              <a:t>ch</a:t>
            </a:r>
            <a:r>
              <a:rPr lang="en-US" dirty="0">
                <a:ea typeface="+mn-lt"/>
                <a:cs typeface="+mn-lt"/>
              </a:rPr>
              <a:t>; </a:t>
            </a:r>
            <a:endParaRPr lang="en-US">
              <a:ea typeface="+mn-lt"/>
              <a:cs typeface="+mn-lt"/>
            </a:endParaRPr>
          </a:p>
          <a:p>
            <a:pPr lvl="1"/>
            <a:r>
              <a:rPr lang="en-US" dirty="0" err="1">
                <a:ea typeface="+mn-lt"/>
                <a:cs typeface="+mn-lt"/>
              </a:rPr>
              <a:t>cin.get</a:t>
            </a:r>
            <a:r>
              <a:rPr lang="en-US" dirty="0">
                <a:ea typeface="+mn-lt"/>
                <a:cs typeface="+mn-lt"/>
              </a:rPr>
              <a:t>(</a:t>
            </a:r>
            <a:r>
              <a:rPr lang="en-US" dirty="0" err="1">
                <a:ea typeface="+mn-lt"/>
                <a:cs typeface="+mn-lt"/>
              </a:rPr>
              <a:t>ch</a:t>
            </a:r>
            <a:r>
              <a:rPr lang="en-US" dirty="0">
                <a:ea typeface="+mn-lt"/>
                <a:cs typeface="+mn-lt"/>
              </a:rPr>
              <a:t>); </a:t>
            </a:r>
          </a:p>
          <a:p>
            <a:r>
              <a:rPr lang="en-US" dirty="0">
                <a:ea typeface="+mn-lt"/>
                <a:cs typeface="+mn-lt"/>
              </a:rPr>
              <a:t>If the character is a white space character, such as a newline, it will still be stored in the </a:t>
            </a:r>
            <a:r>
              <a:rPr lang="en-US" dirty="0" err="1">
                <a:ea typeface="+mn-lt"/>
                <a:cs typeface="+mn-lt"/>
              </a:rPr>
              <a:t>ch</a:t>
            </a:r>
            <a:r>
              <a:rPr lang="en-US" dirty="0">
                <a:ea typeface="+mn-lt"/>
                <a:cs typeface="+mn-lt"/>
              </a:rPr>
              <a:t> variable. To prevent this from happening you can use </a:t>
            </a:r>
            <a:r>
              <a:rPr lang="en-US" dirty="0" err="1">
                <a:ea typeface="+mn-lt"/>
                <a:cs typeface="+mn-lt"/>
              </a:rPr>
              <a:t>cin</a:t>
            </a:r>
            <a:r>
              <a:rPr lang="en-US" dirty="0">
                <a:ea typeface="+mn-lt"/>
                <a:cs typeface="+mn-lt"/>
              </a:rPr>
              <a:t> &gt;&gt; </a:t>
            </a:r>
            <a:r>
              <a:rPr lang="en-US" dirty="0" err="1">
                <a:ea typeface="+mn-lt"/>
                <a:cs typeface="+mn-lt"/>
              </a:rPr>
              <a:t>ch</a:t>
            </a:r>
            <a:r>
              <a:rPr lang="en-US" dirty="0">
                <a:ea typeface="+mn-lt"/>
                <a:cs typeface="+mn-lt"/>
              </a:rPr>
              <a:t>; to read the first non-white space character</a:t>
            </a:r>
            <a:endParaRPr lang="en-US"/>
          </a:p>
        </p:txBody>
      </p:sp>
    </p:spTree>
    <p:extLst>
      <p:ext uri="{BB962C8B-B14F-4D97-AF65-F5344CB8AC3E}">
        <p14:creationId xmlns:p14="http://schemas.microsoft.com/office/powerpoint/2010/main" val="21825897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03CE0-2677-0352-9AC2-B7D928179A7E}"/>
              </a:ext>
            </a:extLst>
          </p:cNvPr>
          <p:cNvSpPr>
            <a:spLocks noGrp="1"/>
          </p:cNvSpPr>
          <p:nvPr>
            <p:ph type="title"/>
          </p:nvPr>
        </p:nvSpPr>
        <p:spPr/>
        <p:txBody>
          <a:bodyPr/>
          <a:lstStyle/>
          <a:p>
            <a:r>
              <a:rPr lang="en-US" dirty="0">
                <a:ea typeface="+mj-lt"/>
                <a:cs typeface="+mj-lt"/>
              </a:rPr>
              <a:t>Reading and writing characters</a:t>
            </a:r>
            <a:endParaRPr lang="en-US" dirty="0"/>
          </a:p>
        </p:txBody>
      </p:sp>
      <p:sp>
        <p:nvSpPr>
          <p:cNvPr id="3" name="Content Placeholder 2">
            <a:extLst>
              <a:ext uri="{FF2B5EF4-FFF2-40B4-BE49-F238E27FC236}">
                <a16:creationId xmlns:a16="http://schemas.microsoft.com/office/drawing/2014/main" id="{291082B0-E779-87B2-9C2A-E11628AD98A1}"/>
              </a:ext>
            </a:extLst>
          </p:cNvPr>
          <p:cNvSpPr>
            <a:spLocks noGrp="1"/>
          </p:cNvSpPr>
          <p:nvPr>
            <p:ph idx="1"/>
          </p:nvPr>
        </p:nvSpPr>
        <p:spPr/>
        <p:txBody>
          <a:bodyPr>
            <a:normAutofit lnSpcReduction="10000"/>
          </a:bodyPr>
          <a:lstStyle/>
          <a:p>
            <a:r>
              <a:rPr lang="en-US" dirty="0">
                <a:ea typeface="+mn-lt"/>
                <a:cs typeface="+mn-lt"/>
              </a:rPr>
              <a:t>The get() method can also be called without any arguments. In this case, get() returns the character code of type int. </a:t>
            </a:r>
          </a:p>
          <a:p>
            <a:r>
              <a:rPr lang="en-US" dirty="0">
                <a:ea typeface="+mn-lt"/>
                <a:cs typeface="+mn-lt"/>
              </a:rPr>
              <a:t>Example: int c = </a:t>
            </a:r>
            <a:r>
              <a:rPr lang="en-US" dirty="0" err="1">
                <a:ea typeface="+mn-lt"/>
                <a:cs typeface="+mn-lt"/>
              </a:rPr>
              <a:t>cin.get</a:t>
            </a:r>
            <a:r>
              <a:rPr lang="en-US" dirty="0">
                <a:ea typeface="+mn-lt"/>
                <a:cs typeface="+mn-lt"/>
              </a:rPr>
              <a:t>();</a:t>
            </a:r>
          </a:p>
          <a:p>
            <a:r>
              <a:rPr lang="en-US" dirty="0">
                <a:ea typeface="+mn-lt"/>
                <a:cs typeface="+mn-lt"/>
              </a:rPr>
              <a:t>The put() method can be used for unformatted output of a character. The character to be output is passed to put() as an argument. </a:t>
            </a:r>
          </a:p>
          <a:p>
            <a:r>
              <a:rPr lang="en-US" dirty="0">
                <a:ea typeface="+mn-lt"/>
                <a:cs typeface="+mn-lt"/>
              </a:rPr>
              <a:t>Example: </a:t>
            </a:r>
            <a:r>
              <a:rPr lang="en-US" dirty="0" err="1">
                <a:ea typeface="+mn-lt"/>
                <a:cs typeface="+mn-lt"/>
              </a:rPr>
              <a:t>cout.put</a:t>
            </a:r>
            <a:r>
              <a:rPr lang="en-US" dirty="0">
                <a:ea typeface="+mn-lt"/>
                <a:cs typeface="+mn-lt"/>
              </a:rPr>
              <a:t>('A'); </a:t>
            </a:r>
          </a:p>
          <a:p>
            <a:r>
              <a:rPr lang="en-US" dirty="0">
                <a:ea typeface="+mn-lt"/>
                <a:cs typeface="+mn-lt"/>
              </a:rPr>
              <a:t>This statement is equivalent to </a:t>
            </a:r>
            <a:r>
              <a:rPr lang="en-US" dirty="0" err="1">
                <a:ea typeface="+mn-lt"/>
                <a:cs typeface="+mn-lt"/>
              </a:rPr>
              <a:t>cout</a:t>
            </a:r>
            <a:r>
              <a:rPr lang="en-US" dirty="0">
                <a:ea typeface="+mn-lt"/>
                <a:cs typeface="+mn-lt"/>
              </a:rPr>
              <a:t> &lt;&lt; 'A'; , where the field width is undefined or has been set to 1.</a:t>
            </a:r>
            <a:endParaRPr lang="en-US"/>
          </a:p>
        </p:txBody>
      </p:sp>
    </p:spTree>
    <p:extLst>
      <p:ext uri="{BB962C8B-B14F-4D97-AF65-F5344CB8AC3E}">
        <p14:creationId xmlns:p14="http://schemas.microsoft.com/office/powerpoint/2010/main" val="995142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A3DC8-F379-CA49-65C9-CECB406249A5}"/>
              </a:ext>
            </a:extLst>
          </p:cNvPr>
          <p:cNvSpPr>
            <a:spLocks noGrp="1"/>
          </p:cNvSpPr>
          <p:nvPr>
            <p:ph type="title"/>
          </p:nvPr>
        </p:nvSpPr>
        <p:spPr/>
        <p:txBody>
          <a:bodyPr/>
          <a:lstStyle/>
          <a:p>
            <a:r>
              <a:rPr lang="en-US" dirty="0"/>
              <a:t>I/o stream classes</a:t>
            </a:r>
          </a:p>
        </p:txBody>
      </p:sp>
      <p:sp>
        <p:nvSpPr>
          <p:cNvPr id="3" name="Content Placeholder 2">
            <a:extLst>
              <a:ext uri="{FF2B5EF4-FFF2-40B4-BE49-F238E27FC236}">
                <a16:creationId xmlns:a16="http://schemas.microsoft.com/office/drawing/2014/main" id="{B2221136-E9BD-A566-44FD-BFB37C0EBC81}"/>
              </a:ext>
            </a:extLst>
          </p:cNvPr>
          <p:cNvSpPr>
            <a:spLocks noGrp="1"/>
          </p:cNvSpPr>
          <p:nvPr>
            <p:ph idx="1"/>
          </p:nvPr>
        </p:nvSpPr>
        <p:spPr/>
        <p:txBody>
          <a:bodyPr>
            <a:normAutofit fontScale="92500" lnSpcReduction="20000"/>
          </a:bodyPr>
          <a:lstStyle/>
          <a:p>
            <a:r>
              <a:rPr lang="en-US" dirty="0">
                <a:ea typeface="+mn-lt"/>
                <a:cs typeface="+mn-lt"/>
              </a:rPr>
              <a:t>During the development of C++ a new class-based input/output system was implemented. This gave rise to the I/O stream classes, which are now available in a library of their own, the so-called iostream library.</a:t>
            </a:r>
          </a:p>
          <a:p>
            <a:r>
              <a:rPr lang="en-US" dirty="0">
                <a:ea typeface="+mn-lt"/>
                <a:cs typeface="+mn-lt"/>
              </a:rPr>
              <a:t>The class </a:t>
            </a:r>
            <a:r>
              <a:rPr lang="en-US" dirty="0" err="1">
                <a:ea typeface="+mn-lt"/>
                <a:cs typeface="+mn-lt"/>
              </a:rPr>
              <a:t>ios</a:t>
            </a:r>
            <a:r>
              <a:rPr lang="en-US" dirty="0">
                <a:ea typeface="+mn-lt"/>
                <a:cs typeface="+mn-lt"/>
              </a:rPr>
              <a:t> is the base class of all other stream classes. It contains the attributes and abilities common to all streams. </a:t>
            </a:r>
            <a:endParaRPr lang="en-US">
              <a:ea typeface="+mn-lt"/>
              <a:cs typeface="+mn-lt"/>
            </a:endParaRPr>
          </a:p>
          <a:p>
            <a:r>
              <a:rPr lang="en-US" dirty="0">
                <a:ea typeface="+mn-lt"/>
                <a:cs typeface="+mn-lt"/>
              </a:rPr>
              <a:t>Effectively, the </a:t>
            </a:r>
            <a:r>
              <a:rPr lang="en-US" dirty="0" err="1">
                <a:ea typeface="+mn-lt"/>
                <a:cs typeface="+mn-lt"/>
              </a:rPr>
              <a:t>ios</a:t>
            </a:r>
            <a:r>
              <a:rPr lang="en-US" dirty="0">
                <a:ea typeface="+mn-lt"/>
                <a:cs typeface="+mn-lt"/>
              </a:rPr>
              <a:t> class</a:t>
            </a:r>
          </a:p>
          <a:p>
            <a:pPr lvl="1"/>
            <a:r>
              <a:rPr lang="en-US" dirty="0">
                <a:ea typeface="+mn-lt"/>
                <a:cs typeface="+mn-lt"/>
              </a:rPr>
              <a:t>manages the connection to the physical data stream that writes your program’s data to a file or outputs the data on screen</a:t>
            </a:r>
          </a:p>
          <a:p>
            <a:pPr lvl="1"/>
            <a:r>
              <a:rPr lang="en-US" dirty="0">
                <a:ea typeface="+mn-lt"/>
                <a:cs typeface="+mn-lt"/>
              </a:rPr>
              <a:t>contains the basic functions needed for formatting data. A number of flags that determine how character input is interpreted have been defined for this purpose.</a:t>
            </a:r>
            <a:endParaRPr lang="en-US"/>
          </a:p>
        </p:txBody>
      </p:sp>
    </p:spTree>
    <p:extLst>
      <p:ext uri="{BB962C8B-B14F-4D97-AF65-F5344CB8AC3E}">
        <p14:creationId xmlns:p14="http://schemas.microsoft.com/office/powerpoint/2010/main" val="13939988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85551-EF88-8975-C5DF-E208F6FE1589}"/>
              </a:ext>
            </a:extLst>
          </p:cNvPr>
          <p:cNvSpPr>
            <a:spLocks noGrp="1"/>
          </p:cNvSpPr>
          <p:nvPr>
            <p:ph type="title"/>
          </p:nvPr>
        </p:nvSpPr>
        <p:spPr/>
        <p:txBody>
          <a:bodyPr/>
          <a:lstStyle/>
          <a:p>
            <a:r>
              <a:rPr lang="en-US" dirty="0">
                <a:ea typeface="+mj-lt"/>
                <a:cs typeface="+mj-lt"/>
              </a:rPr>
              <a:t>Reading a Line</a:t>
            </a:r>
            <a:endParaRPr lang="en-US" dirty="0"/>
          </a:p>
        </p:txBody>
      </p:sp>
      <p:sp>
        <p:nvSpPr>
          <p:cNvPr id="3" name="Content Placeholder 2">
            <a:extLst>
              <a:ext uri="{FF2B5EF4-FFF2-40B4-BE49-F238E27FC236}">
                <a16:creationId xmlns:a16="http://schemas.microsoft.com/office/drawing/2014/main" id="{219D4801-F4C5-3C97-73DE-D69A5B991073}"/>
              </a:ext>
            </a:extLst>
          </p:cNvPr>
          <p:cNvSpPr>
            <a:spLocks noGrp="1"/>
          </p:cNvSpPr>
          <p:nvPr>
            <p:ph idx="1"/>
          </p:nvPr>
        </p:nvSpPr>
        <p:spPr/>
        <p:txBody>
          <a:bodyPr>
            <a:normAutofit fontScale="92500" lnSpcReduction="10000"/>
          </a:bodyPr>
          <a:lstStyle/>
          <a:p>
            <a:r>
              <a:rPr lang="en-US" dirty="0">
                <a:ea typeface="+mn-lt"/>
                <a:cs typeface="+mn-lt"/>
              </a:rPr>
              <a:t>The &gt;&gt; operator can only be used to read one word into a string. If you need to read a whole line of text, you can use the global function </a:t>
            </a:r>
            <a:r>
              <a:rPr lang="en-US" dirty="0" err="1">
                <a:ea typeface="+mn-lt"/>
                <a:cs typeface="+mn-lt"/>
              </a:rPr>
              <a:t>getline</a:t>
            </a:r>
            <a:r>
              <a:rPr lang="en-US" dirty="0">
                <a:ea typeface="+mn-lt"/>
                <a:cs typeface="+mn-lt"/>
              </a:rPr>
              <a:t>(), which was introduced earlier</a:t>
            </a:r>
          </a:p>
          <a:p>
            <a:r>
              <a:rPr lang="en-US" dirty="0">
                <a:ea typeface="+mn-lt"/>
                <a:cs typeface="+mn-lt"/>
              </a:rPr>
              <a:t>Example: </a:t>
            </a:r>
            <a:r>
              <a:rPr lang="en-US" dirty="0" err="1">
                <a:ea typeface="+mn-lt"/>
                <a:cs typeface="+mn-lt"/>
              </a:rPr>
              <a:t>getline</a:t>
            </a:r>
            <a:r>
              <a:rPr lang="en-US" dirty="0">
                <a:ea typeface="+mn-lt"/>
                <a:cs typeface="+mn-lt"/>
              </a:rPr>
              <a:t>(</a:t>
            </a:r>
            <a:r>
              <a:rPr lang="en-US" dirty="0" err="1">
                <a:ea typeface="+mn-lt"/>
                <a:cs typeface="+mn-lt"/>
              </a:rPr>
              <a:t>cin</a:t>
            </a:r>
            <a:r>
              <a:rPr lang="en-US" dirty="0">
                <a:ea typeface="+mn-lt"/>
                <a:cs typeface="+mn-lt"/>
              </a:rPr>
              <a:t>, text); </a:t>
            </a:r>
          </a:p>
          <a:p>
            <a:r>
              <a:rPr lang="en-US" dirty="0">
                <a:ea typeface="+mn-lt"/>
                <a:cs typeface="+mn-lt"/>
              </a:rPr>
              <a:t>This statement reads characters from </a:t>
            </a:r>
            <a:r>
              <a:rPr lang="en-US" dirty="0" err="1">
                <a:ea typeface="+mn-lt"/>
                <a:cs typeface="+mn-lt"/>
              </a:rPr>
              <a:t>cin</a:t>
            </a:r>
            <a:r>
              <a:rPr lang="en-US" dirty="0">
                <a:ea typeface="+mn-lt"/>
                <a:cs typeface="+mn-lt"/>
              </a:rPr>
              <a:t> and stores them in the string variable text until a new line character occurs. However, you can specify a different delimiting character by passing the character to the </a:t>
            </a:r>
            <a:r>
              <a:rPr lang="en-US" dirty="0" err="1">
                <a:ea typeface="+mn-lt"/>
                <a:cs typeface="+mn-lt"/>
              </a:rPr>
              <a:t>getline</a:t>
            </a:r>
            <a:r>
              <a:rPr lang="en-US" dirty="0">
                <a:ea typeface="+mn-lt"/>
                <a:cs typeface="+mn-lt"/>
              </a:rPr>
              <a:t>() function as a third argument. </a:t>
            </a:r>
            <a:endParaRPr lang="en-US">
              <a:ea typeface="+mn-lt"/>
              <a:cs typeface="+mn-lt"/>
            </a:endParaRPr>
          </a:p>
          <a:p>
            <a:r>
              <a:rPr lang="en-US" dirty="0">
                <a:ea typeface="+mn-lt"/>
                <a:cs typeface="+mn-lt"/>
              </a:rPr>
              <a:t>Example: </a:t>
            </a:r>
            <a:r>
              <a:rPr lang="en-US" dirty="0" err="1">
                <a:ea typeface="+mn-lt"/>
                <a:cs typeface="+mn-lt"/>
              </a:rPr>
              <a:t>getline</a:t>
            </a:r>
            <a:r>
              <a:rPr lang="en-US" dirty="0">
                <a:ea typeface="+mn-lt"/>
                <a:cs typeface="+mn-lt"/>
              </a:rPr>
              <a:t>(</a:t>
            </a:r>
            <a:r>
              <a:rPr lang="en-US" dirty="0" err="1">
                <a:ea typeface="+mn-lt"/>
                <a:cs typeface="+mn-lt"/>
              </a:rPr>
              <a:t>cin</a:t>
            </a:r>
            <a:r>
              <a:rPr lang="en-US" dirty="0">
                <a:ea typeface="+mn-lt"/>
                <a:cs typeface="+mn-lt"/>
              </a:rPr>
              <a:t>, s, '.'); </a:t>
            </a:r>
            <a:endParaRPr lang="en-US">
              <a:ea typeface="+mn-lt"/>
              <a:cs typeface="+mn-lt"/>
            </a:endParaRPr>
          </a:p>
          <a:p>
            <a:r>
              <a:rPr lang="en-US" dirty="0">
                <a:ea typeface="+mn-lt"/>
                <a:cs typeface="+mn-lt"/>
              </a:rPr>
              <a:t>The delimiting character is read, but not stored in the string. Any characters subsequent to the first period will remain in the input buffer of the stream</a:t>
            </a:r>
            <a:endParaRPr lang="en-US"/>
          </a:p>
        </p:txBody>
      </p:sp>
    </p:spTree>
    <p:extLst>
      <p:ext uri="{BB962C8B-B14F-4D97-AF65-F5344CB8AC3E}">
        <p14:creationId xmlns:p14="http://schemas.microsoft.com/office/powerpoint/2010/main" val="26981336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3D6AA-78CB-0908-DC6F-4AA1021A9969}"/>
              </a:ext>
            </a:extLst>
          </p:cNvPr>
          <p:cNvSpPr>
            <a:spLocks noGrp="1"/>
          </p:cNvSpPr>
          <p:nvPr>
            <p:ph type="title"/>
          </p:nvPr>
        </p:nvSpPr>
        <p:spPr/>
        <p:txBody>
          <a:bodyPr/>
          <a:lstStyle/>
          <a:p>
            <a:r>
              <a:rPr lang="en-US" b="1" dirty="0">
                <a:solidFill>
                  <a:srgbClr val="FF0000"/>
                </a:solidFill>
              </a:rPr>
              <a:t>exercises</a:t>
            </a:r>
          </a:p>
        </p:txBody>
      </p:sp>
      <p:sp>
        <p:nvSpPr>
          <p:cNvPr id="3" name="Content Placeholder 2">
            <a:extLst>
              <a:ext uri="{FF2B5EF4-FFF2-40B4-BE49-F238E27FC236}">
                <a16:creationId xmlns:a16="http://schemas.microsoft.com/office/drawing/2014/main" id="{6F4A1EB5-DF96-E1E0-E920-EE430CEBDF48}"/>
              </a:ext>
            </a:extLst>
          </p:cNvPr>
          <p:cNvSpPr>
            <a:spLocks noGrp="1"/>
          </p:cNvSpPr>
          <p:nvPr>
            <p:ph idx="1"/>
          </p:nvPr>
        </p:nvSpPr>
        <p:spPr/>
        <p:txBody>
          <a:bodyPr>
            <a:normAutofit fontScale="92500" lnSpcReduction="10000"/>
          </a:bodyPr>
          <a:lstStyle/>
          <a:p>
            <a:pPr marL="457200" indent="-457200">
              <a:buAutoNum type="arabicParenR"/>
            </a:pPr>
            <a:r>
              <a:rPr lang="en-US" dirty="0">
                <a:ea typeface="+mn-lt"/>
                <a:cs typeface="+mn-lt"/>
              </a:rPr>
              <a:t>Formulate statements to perform the following: </a:t>
            </a:r>
          </a:p>
          <a:p>
            <a:pPr marL="914400" lvl="1" indent="-457200">
              <a:buAutoNum type="arabicParenR"/>
            </a:pPr>
            <a:r>
              <a:rPr lang="en-US" dirty="0">
                <a:ea typeface="+mn-lt"/>
                <a:cs typeface="+mn-lt"/>
              </a:rPr>
              <a:t>Left-justify the number 0.123456 in an output field with a width of 15. </a:t>
            </a:r>
          </a:p>
          <a:p>
            <a:pPr marL="914400" lvl="1" indent="-457200">
              <a:buAutoNum type="arabicParenR"/>
            </a:pPr>
            <a:r>
              <a:rPr lang="en-US" dirty="0">
                <a:ea typeface="+mn-lt"/>
                <a:cs typeface="+mn-lt"/>
              </a:rPr>
              <a:t>Output the number 23.987 as a fixed point number rounded to two decimal places, right-justifying the output in a field with a width of 12. </a:t>
            </a:r>
          </a:p>
          <a:p>
            <a:pPr marL="914400" lvl="1" indent="-457200">
              <a:buAutoNum type="arabicParenR"/>
            </a:pPr>
            <a:r>
              <a:rPr lang="en-US" dirty="0">
                <a:ea typeface="+mn-lt"/>
                <a:cs typeface="+mn-lt"/>
              </a:rPr>
              <a:t>Output the number –123.456 as an exponential and with four decimal spaces.</a:t>
            </a:r>
            <a:endParaRPr lang="en-US" dirty="0"/>
          </a:p>
          <a:p>
            <a:pPr marL="457200" indent="-457200">
              <a:buAutoNum type="arabicParenR"/>
            </a:pPr>
            <a:endParaRPr lang="en-US" dirty="0">
              <a:ea typeface="+mn-lt"/>
              <a:cs typeface="+mn-lt"/>
            </a:endParaRPr>
          </a:p>
          <a:p>
            <a:pPr marL="457200" indent="-457200">
              <a:buAutoNum type="arabicParenR"/>
            </a:pPr>
            <a:r>
              <a:rPr lang="en-US" dirty="0">
                <a:ea typeface="+mn-lt"/>
                <a:cs typeface="+mn-lt"/>
              </a:rPr>
              <a:t>Write a C++ program that reads any given character code (a positive integer) from the keyboard and displays the corresponding character and the character code as a decimal, an octal, and a hexadecimal on screen.</a:t>
            </a:r>
            <a:endParaRPr lang="en-US"/>
          </a:p>
        </p:txBody>
      </p:sp>
    </p:spTree>
    <p:extLst>
      <p:ext uri="{BB962C8B-B14F-4D97-AF65-F5344CB8AC3E}">
        <p14:creationId xmlns:p14="http://schemas.microsoft.com/office/powerpoint/2010/main" val="1109082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B3534-27C2-823B-AB14-84C6366316F0}"/>
              </a:ext>
            </a:extLst>
          </p:cNvPr>
          <p:cNvSpPr>
            <a:spLocks noGrp="1"/>
          </p:cNvSpPr>
          <p:nvPr>
            <p:ph type="title"/>
          </p:nvPr>
        </p:nvSpPr>
        <p:spPr/>
        <p:txBody>
          <a:bodyPr/>
          <a:lstStyle/>
          <a:p>
            <a:r>
              <a:rPr lang="en-US" dirty="0"/>
              <a:t>I/o stream classes</a:t>
            </a:r>
          </a:p>
        </p:txBody>
      </p:sp>
      <p:sp>
        <p:nvSpPr>
          <p:cNvPr id="3" name="Content Placeholder 2">
            <a:extLst>
              <a:ext uri="{FF2B5EF4-FFF2-40B4-BE49-F238E27FC236}">
                <a16:creationId xmlns:a16="http://schemas.microsoft.com/office/drawing/2014/main" id="{DC28F2AE-1692-276D-A777-BC85768F3B7A}"/>
              </a:ext>
            </a:extLst>
          </p:cNvPr>
          <p:cNvSpPr>
            <a:spLocks noGrp="1"/>
          </p:cNvSpPr>
          <p:nvPr>
            <p:ph idx="1"/>
          </p:nvPr>
        </p:nvSpPr>
        <p:spPr/>
        <p:txBody>
          <a:bodyPr/>
          <a:lstStyle/>
          <a:p>
            <a:r>
              <a:rPr lang="en-US" dirty="0">
                <a:ea typeface="+mn-lt"/>
                <a:cs typeface="+mn-lt"/>
              </a:rPr>
              <a:t>The </a:t>
            </a:r>
            <a:r>
              <a:rPr lang="en-US" dirty="0" err="1">
                <a:ea typeface="+mn-lt"/>
                <a:cs typeface="+mn-lt"/>
              </a:rPr>
              <a:t>istream</a:t>
            </a:r>
            <a:r>
              <a:rPr lang="en-US" dirty="0">
                <a:ea typeface="+mn-lt"/>
                <a:cs typeface="+mn-lt"/>
              </a:rPr>
              <a:t> and </a:t>
            </a:r>
            <a:r>
              <a:rPr lang="en-US" dirty="0" err="1">
                <a:ea typeface="+mn-lt"/>
                <a:cs typeface="+mn-lt"/>
              </a:rPr>
              <a:t>ostream</a:t>
            </a:r>
            <a:r>
              <a:rPr lang="en-US" dirty="0">
                <a:ea typeface="+mn-lt"/>
                <a:cs typeface="+mn-lt"/>
              </a:rPr>
              <a:t> classes derived from </a:t>
            </a:r>
            <a:r>
              <a:rPr lang="en-US" dirty="0" err="1">
                <a:ea typeface="+mn-lt"/>
                <a:cs typeface="+mn-lt"/>
              </a:rPr>
              <a:t>ios</a:t>
            </a:r>
            <a:r>
              <a:rPr lang="en-US" dirty="0">
                <a:ea typeface="+mn-lt"/>
                <a:cs typeface="+mn-lt"/>
              </a:rPr>
              <a:t> form a user-friendly interface for stream manipulation. The </a:t>
            </a:r>
            <a:r>
              <a:rPr lang="en-US" dirty="0" err="1">
                <a:ea typeface="+mn-lt"/>
                <a:cs typeface="+mn-lt"/>
              </a:rPr>
              <a:t>istream</a:t>
            </a:r>
            <a:r>
              <a:rPr lang="en-US" dirty="0">
                <a:ea typeface="+mn-lt"/>
                <a:cs typeface="+mn-lt"/>
              </a:rPr>
              <a:t> class is used for reading streams and the </a:t>
            </a:r>
            <a:r>
              <a:rPr lang="en-US" dirty="0" err="1">
                <a:ea typeface="+mn-lt"/>
                <a:cs typeface="+mn-lt"/>
              </a:rPr>
              <a:t>ostream</a:t>
            </a:r>
            <a:r>
              <a:rPr lang="en-US" dirty="0">
                <a:ea typeface="+mn-lt"/>
                <a:cs typeface="+mn-lt"/>
              </a:rPr>
              <a:t> class is used for writing to streams. The operator &gt;&gt; is defined in </a:t>
            </a:r>
            <a:r>
              <a:rPr lang="en-US" dirty="0" err="1">
                <a:ea typeface="+mn-lt"/>
                <a:cs typeface="+mn-lt"/>
              </a:rPr>
              <a:t>istream</a:t>
            </a:r>
            <a:r>
              <a:rPr lang="en-US" dirty="0">
                <a:ea typeface="+mn-lt"/>
                <a:cs typeface="+mn-lt"/>
              </a:rPr>
              <a:t> and &lt;&lt; is defined in </a:t>
            </a:r>
            <a:r>
              <a:rPr lang="en-US" dirty="0" err="1">
                <a:ea typeface="+mn-lt"/>
                <a:cs typeface="+mn-lt"/>
              </a:rPr>
              <a:t>ostream</a:t>
            </a:r>
            <a:r>
              <a:rPr lang="en-US" dirty="0">
                <a:ea typeface="+mn-lt"/>
                <a:cs typeface="+mn-lt"/>
              </a:rPr>
              <a:t>, for example.</a:t>
            </a:r>
          </a:p>
          <a:p>
            <a:r>
              <a:rPr lang="en-US" dirty="0">
                <a:ea typeface="+mn-lt"/>
                <a:cs typeface="+mn-lt"/>
              </a:rPr>
              <a:t>The iostream class is derived by multiple inheritance from </a:t>
            </a:r>
            <a:r>
              <a:rPr lang="en-US" dirty="0" err="1">
                <a:ea typeface="+mn-lt"/>
                <a:cs typeface="+mn-lt"/>
              </a:rPr>
              <a:t>istream</a:t>
            </a:r>
            <a:r>
              <a:rPr lang="en-US" dirty="0">
                <a:ea typeface="+mn-lt"/>
                <a:cs typeface="+mn-lt"/>
              </a:rPr>
              <a:t> and </a:t>
            </a:r>
            <a:r>
              <a:rPr lang="en-US" dirty="0" err="1">
                <a:ea typeface="+mn-lt"/>
                <a:cs typeface="+mn-lt"/>
              </a:rPr>
              <a:t>ostream</a:t>
            </a:r>
            <a:r>
              <a:rPr lang="en-US" dirty="0">
                <a:ea typeface="+mn-lt"/>
                <a:cs typeface="+mn-lt"/>
              </a:rPr>
              <a:t> and thus offers the functionality of both classes.</a:t>
            </a:r>
            <a:endParaRPr lang="en-US" dirty="0"/>
          </a:p>
        </p:txBody>
      </p:sp>
    </p:spTree>
    <p:extLst>
      <p:ext uri="{BB962C8B-B14F-4D97-AF65-F5344CB8AC3E}">
        <p14:creationId xmlns:p14="http://schemas.microsoft.com/office/powerpoint/2010/main" val="3172992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95338-5290-5B64-4A79-1CB2D7E85318}"/>
              </a:ext>
            </a:extLst>
          </p:cNvPr>
          <p:cNvSpPr>
            <a:spLocks noGrp="1"/>
          </p:cNvSpPr>
          <p:nvPr>
            <p:ph type="title"/>
          </p:nvPr>
        </p:nvSpPr>
        <p:spPr/>
        <p:txBody>
          <a:bodyPr/>
          <a:lstStyle/>
          <a:p>
            <a:r>
              <a:rPr lang="en-US" dirty="0"/>
              <a:t>Standard streams</a:t>
            </a:r>
          </a:p>
        </p:txBody>
      </p:sp>
      <p:sp>
        <p:nvSpPr>
          <p:cNvPr id="3" name="Content Placeholder 2">
            <a:extLst>
              <a:ext uri="{FF2B5EF4-FFF2-40B4-BE49-F238E27FC236}">
                <a16:creationId xmlns:a16="http://schemas.microsoft.com/office/drawing/2014/main" id="{35CEE9C4-8E82-A30A-94B7-7144CCC3E08B}"/>
              </a:ext>
            </a:extLst>
          </p:cNvPr>
          <p:cNvSpPr>
            <a:spLocks noGrp="1"/>
          </p:cNvSpPr>
          <p:nvPr>
            <p:ph idx="1"/>
          </p:nvPr>
        </p:nvSpPr>
        <p:spPr/>
        <p:txBody>
          <a:bodyPr/>
          <a:lstStyle/>
          <a:p>
            <a:r>
              <a:rPr lang="en-US" dirty="0">
                <a:ea typeface="+mn-lt"/>
                <a:cs typeface="+mn-lt"/>
              </a:rPr>
              <a:t>The streams </a:t>
            </a:r>
            <a:r>
              <a:rPr lang="en-US" dirty="0" err="1">
                <a:ea typeface="+mn-lt"/>
                <a:cs typeface="+mn-lt"/>
              </a:rPr>
              <a:t>cin</a:t>
            </a:r>
            <a:r>
              <a:rPr lang="en-US" dirty="0">
                <a:ea typeface="+mn-lt"/>
                <a:cs typeface="+mn-lt"/>
              </a:rPr>
              <a:t> and </a:t>
            </a:r>
            <a:r>
              <a:rPr lang="en-US" dirty="0" err="1">
                <a:ea typeface="+mn-lt"/>
                <a:cs typeface="+mn-lt"/>
              </a:rPr>
              <a:t>cout</a:t>
            </a:r>
            <a:r>
              <a:rPr lang="en-US" dirty="0">
                <a:ea typeface="+mn-lt"/>
                <a:cs typeface="+mn-lt"/>
              </a:rPr>
              <a:t>, which were mentioned earlier, are instances of the </a:t>
            </a:r>
            <a:r>
              <a:rPr lang="en-US" dirty="0" err="1">
                <a:ea typeface="+mn-lt"/>
                <a:cs typeface="+mn-lt"/>
              </a:rPr>
              <a:t>istream</a:t>
            </a:r>
            <a:r>
              <a:rPr lang="en-US" dirty="0">
                <a:ea typeface="+mn-lt"/>
                <a:cs typeface="+mn-lt"/>
              </a:rPr>
              <a:t> or </a:t>
            </a:r>
            <a:r>
              <a:rPr lang="en-US" dirty="0" err="1">
                <a:ea typeface="+mn-lt"/>
                <a:cs typeface="+mn-lt"/>
              </a:rPr>
              <a:t>ostream</a:t>
            </a:r>
            <a:r>
              <a:rPr lang="en-US" dirty="0">
                <a:ea typeface="+mn-lt"/>
                <a:cs typeface="+mn-lt"/>
              </a:rPr>
              <a:t> classes. When a program is launched these objects are automatically created to read standard input or write to standard output.</a:t>
            </a:r>
          </a:p>
          <a:p>
            <a:r>
              <a:rPr lang="en-US" dirty="0">
                <a:ea typeface="+mn-lt"/>
                <a:cs typeface="+mn-lt"/>
              </a:rPr>
              <a:t>The other two standard streams </a:t>
            </a:r>
            <a:r>
              <a:rPr lang="en-US" dirty="0" err="1">
                <a:ea typeface="+mn-lt"/>
                <a:cs typeface="+mn-lt"/>
              </a:rPr>
              <a:t>cerr</a:t>
            </a:r>
            <a:r>
              <a:rPr lang="en-US" dirty="0">
                <a:ea typeface="+mn-lt"/>
                <a:cs typeface="+mn-lt"/>
              </a:rPr>
              <a:t> and clog are used to display messages when errors occur. Error messages are displayed on screen even if standard output has been redirected to a file.</a:t>
            </a:r>
            <a:endParaRPr lang="en-US" dirty="0"/>
          </a:p>
        </p:txBody>
      </p:sp>
    </p:spTree>
    <p:extLst>
      <p:ext uri="{BB962C8B-B14F-4D97-AF65-F5344CB8AC3E}">
        <p14:creationId xmlns:p14="http://schemas.microsoft.com/office/powerpoint/2010/main" val="3856405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1C1A0-407B-AA2E-4B6F-B978D9918C7F}"/>
              </a:ext>
            </a:extLst>
          </p:cNvPr>
          <p:cNvSpPr>
            <a:spLocks noGrp="1"/>
          </p:cNvSpPr>
          <p:nvPr>
            <p:ph type="title"/>
          </p:nvPr>
        </p:nvSpPr>
        <p:spPr/>
        <p:txBody>
          <a:bodyPr/>
          <a:lstStyle/>
          <a:p>
            <a:r>
              <a:rPr lang="en-US" dirty="0"/>
              <a:t>Formatting and manipulators</a:t>
            </a:r>
          </a:p>
        </p:txBody>
      </p:sp>
      <p:sp>
        <p:nvSpPr>
          <p:cNvPr id="3" name="Content Placeholder 2">
            <a:extLst>
              <a:ext uri="{FF2B5EF4-FFF2-40B4-BE49-F238E27FC236}">
                <a16:creationId xmlns:a16="http://schemas.microsoft.com/office/drawing/2014/main" id="{F167A8B6-4AC7-5754-70FE-96008DAF94A1}"/>
              </a:ext>
            </a:extLst>
          </p:cNvPr>
          <p:cNvSpPr>
            <a:spLocks noGrp="1"/>
          </p:cNvSpPr>
          <p:nvPr>
            <p:ph idx="1"/>
          </p:nvPr>
        </p:nvSpPr>
        <p:spPr/>
        <p:txBody>
          <a:bodyPr/>
          <a:lstStyle/>
          <a:p>
            <a:r>
              <a:rPr lang="en-US" dirty="0">
                <a:ea typeface="+mn-lt"/>
                <a:cs typeface="+mn-lt"/>
              </a:rPr>
              <a:t>When reading keyboard input, a valid input format must be used to determine how input is to be interpreted. Similarly, screen output adheres to set of rules governing how, for example, floating-point numbers are displayed. The stream classes </a:t>
            </a:r>
            <a:r>
              <a:rPr lang="en-US" dirty="0" err="1">
                <a:ea typeface="+mn-lt"/>
                <a:cs typeface="+mn-lt"/>
              </a:rPr>
              <a:t>istream</a:t>
            </a:r>
            <a:r>
              <a:rPr lang="en-US" dirty="0">
                <a:ea typeface="+mn-lt"/>
                <a:cs typeface="+mn-lt"/>
              </a:rPr>
              <a:t> and </a:t>
            </a:r>
            <a:r>
              <a:rPr lang="en-US" dirty="0" err="1">
                <a:ea typeface="+mn-lt"/>
                <a:cs typeface="+mn-lt"/>
              </a:rPr>
              <a:t>ostream</a:t>
            </a:r>
            <a:r>
              <a:rPr lang="en-US" dirty="0">
                <a:ea typeface="+mn-lt"/>
                <a:cs typeface="+mn-lt"/>
              </a:rPr>
              <a:t> offer various options for performing these tasks. For example, you can display a table of numeric values in a simple way.</a:t>
            </a:r>
          </a:p>
          <a:p>
            <a:r>
              <a:rPr lang="en-US" dirty="0">
                <a:ea typeface="+mn-lt"/>
                <a:cs typeface="+mn-lt"/>
              </a:rPr>
              <a:t>In previous chapters we have looked at the </a:t>
            </a:r>
            <a:r>
              <a:rPr lang="en-US" dirty="0" err="1">
                <a:ea typeface="+mn-lt"/>
                <a:cs typeface="+mn-lt"/>
              </a:rPr>
              <a:t>cin</a:t>
            </a:r>
            <a:r>
              <a:rPr lang="en-US" dirty="0">
                <a:ea typeface="+mn-lt"/>
                <a:cs typeface="+mn-lt"/>
              </a:rPr>
              <a:t> and </a:t>
            </a:r>
            <a:r>
              <a:rPr lang="en-US" dirty="0" err="1">
                <a:ea typeface="+mn-lt"/>
                <a:cs typeface="+mn-lt"/>
              </a:rPr>
              <a:t>cout</a:t>
            </a:r>
            <a:r>
              <a:rPr lang="en-US" dirty="0">
                <a:ea typeface="+mn-lt"/>
                <a:cs typeface="+mn-lt"/>
              </a:rPr>
              <a:t> streams in statements such as: </a:t>
            </a:r>
          </a:p>
          <a:p>
            <a:pPr lvl="1"/>
            <a:r>
              <a:rPr lang="en-US" dirty="0" err="1">
                <a:ea typeface="+mn-lt"/>
                <a:cs typeface="+mn-lt"/>
              </a:rPr>
              <a:t>cout</a:t>
            </a:r>
            <a:r>
              <a:rPr lang="en-US" dirty="0">
                <a:ea typeface="+mn-lt"/>
                <a:cs typeface="+mn-lt"/>
              </a:rPr>
              <a:t> &lt;&lt; "Please enter a number: ";</a:t>
            </a:r>
          </a:p>
          <a:p>
            <a:pPr lvl="1"/>
            <a:r>
              <a:rPr lang="en-US" dirty="0" err="1">
                <a:ea typeface="+mn-lt"/>
                <a:cs typeface="+mn-lt"/>
              </a:rPr>
              <a:t>cin</a:t>
            </a:r>
            <a:r>
              <a:rPr lang="en-US" dirty="0">
                <a:ea typeface="+mn-lt"/>
                <a:cs typeface="+mn-lt"/>
              </a:rPr>
              <a:t> &gt;&gt; x; </a:t>
            </a:r>
            <a:endParaRPr lang="en-US"/>
          </a:p>
        </p:txBody>
      </p:sp>
    </p:spTree>
    <p:extLst>
      <p:ext uri="{BB962C8B-B14F-4D97-AF65-F5344CB8AC3E}">
        <p14:creationId xmlns:p14="http://schemas.microsoft.com/office/powerpoint/2010/main" val="1591831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03C38-8712-FA1C-04D2-5E672586BFD9}"/>
              </a:ext>
            </a:extLst>
          </p:cNvPr>
          <p:cNvSpPr>
            <a:spLocks noGrp="1"/>
          </p:cNvSpPr>
          <p:nvPr>
            <p:ph type="title"/>
          </p:nvPr>
        </p:nvSpPr>
        <p:spPr/>
        <p:txBody>
          <a:bodyPr/>
          <a:lstStyle/>
          <a:p>
            <a:r>
              <a:rPr lang="en-US" dirty="0"/>
              <a:t>formatting</a:t>
            </a:r>
          </a:p>
        </p:txBody>
      </p:sp>
      <p:sp>
        <p:nvSpPr>
          <p:cNvPr id="3" name="Content Placeholder 2">
            <a:extLst>
              <a:ext uri="{FF2B5EF4-FFF2-40B4-BE49-F238E27FC236}">
                <a16:creationId xmlns:a16="http://schemas.microsoft.com/office/drawing/2014/main" id="{3E1A2FBF-7DA0-61F8-290C-8B4548C7929A}"/>
              </a:ext>
            </a:extLst>
          </p:cNvPr>
          <p:cNvSpPr>
            <a:spLocks noGrp="1"/>
          </p:cNvSpPr>
          <p:nvPr>
            <p:ph idx="1"/>
          </p:nvPr>
        </p:nvSpPr>
        <p:spPr/>
        <p:txBody>
          <a:bodyPr>
            <a:normAutofit lnSpcReduction="10000"/>
          </a:bodyPr>
          <a:lstStyle/>
          <a:p>
            <a:r>
              <a:rPr lang="en-US" dirty="0">
                <a:ea typeface="+mn-lt"/>
                <a:cs typeface="+mn-lt"/>
              </a:rPr>
              <a:t>The following sections systematically describe the abilities of the stream classes. This includes: </a:t>
            </a:r>
          </a:p>
          <a:p>
            <a:pPr lvl="1"/>
            <a:r>
              <a:rPr lang="en-US" dirty="0">
                <a:ea typeface="+mn-lt"/>
                <a:cs typeface="+mn-lt"/>
              </a:rPr>
              <a:t>The &gt;&gt; and &lt;&lt; operators for formatted input and output. These operators are defined for expressions with fundamental types—that is, for characters, </a:t>
            </a:r>
            <a:r>
              <a:rPr lang="en-US" dirty="0" err="1">
                <a:ea typeface="+mn-lt"/>
                <a:cs typeface="+mn-lt"/>
              </a:rPr>
              <a:t>boolean</a:t>
            </a:r>
            <a:r>
              <a:rPr lang="en-US" dirty="0">
                <a:ea typeface="+mn-lt"/>
                <a:cs typeface="+mn-lt"/>
              </a:rPr>
              <a:t> values, numbers and strings.</a:t>
            </a:r>
          </a:p>
          <a:p>
            <a:pPr lvl="1"/>
            <a:r>
              <a:rPr lang="en-US" dirty="0">
                <a:ea typeface="+mn-lt"/>
                <a:cs typeface="+mn-lt"/>
              </a:rPr>
              <a:t>manipulators, which can be inserted into the input or output stream. Manipulators can be used to generate formats for subsequent input/output. One manipulator that you are already familiar with is </a:t>
            </a:r>
            <a:r>
              <a:rPr lang="en-US" dirty="0" err="1">
                <a:ea typeface="+mn-lt"/>
                <a:cs typeface="+mn-lt"/>
              </a:rPr>
              <a:t>endl</a:t>
            </a:r>
            <a:r>
              <a:rPr lang="en-US" dirty="0">
                <a:ea typeface="+mn-lt"/>
                <a:cs typeface="+mn-lt"/>
              </a:rPr>
              <a:t>, which generates a line feed at the end of a line</a:t>
            </a:r>
          </a:p>
          <a:p>
            <a:pPr lvl="1"/>
            <a:r>
              <a:rPr lang="en-US" dirty="0">
                <a:ea typeface="+mn-lt"/>
                <a:cs typeface="+mn-lt"/>
              </a:rPr>
              <a:t>other methods for determining or modifying the state of a stream and unformatted input and output.</a:t>
            </a:r>
            <a:endParaRPr lang="en-US"/>
          </a:p>
        </p:txBody>
      </p:sp>
    </p:spTree>
    <p:extLst>
      <p:ext uri="{BB962C8B-B14F-4D97-AF65-F5344CB8AC3E}">
        <p14:creationId xmlns:p14="http://schemas.microsoft.com/office/powerpoint/2010/main" val="727896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4EDF7-50B0-961B-5A7D-4E9EA00DC4AA}"/>
              </a:ext>
            </a:extLst>
          </p:cNvPr>
          <p:cNvSpPr>
            <a:spLocks noGrp="1"/>
          </p:cNvSpPr>
          <p:nvPr>
            <p:ph type="title"/>
          </p:nvPr>
        </p:nvSpPr>
        <p:spPr/>
        <p:txBody>
          <a:bodyPr/>
          <a:lstStyle/>
          <a:p>
            <a:r>
              <a:rPr lang="en-US" dirty="0"/>
              <a:t>Flags and manipulators</a:t>
            </a:r>
          </a:p>
        </p:txBody>
      </p:sp>
      <p:sp>
        <p:nvSpPr>
          <p:cNvPr id="3" name="Content Placeholder 2">
            <a:extLst>
              <a:ext uri="{FF2B5EF4-FFF2-40B4-BE49-F238E27FC236}">
                <a16:creationId xmlns:a16="http://schemas.microsoft.com/office/drawing/2014/main" id="{AD1FA722-3054-F063-9BFC-299D67C83ACF}"/>
              </a:ext>
            </a:extLst>
          </p:cNvPr>
          <p:cNvSpPr>
            <a:spLocks noGrp="1"/>
          </p:cNvSpPr>
          <p:nvPr>
            <p:ph idx="1"/>
          </p:nvPr>
        </p:nvSpPr>
        <p:spPr/>
        <p:txBody>
          <a:bodyPr>
            <a:normAutofit fontScale="92500" lnSpcReduction="20000"/>
          </a:bodyPr>
          <a:lstStyle/>
          <a:p>
            <a:r>
              <a:rPr lang="en-US" dirty="0">
                <a:ea typeface="+mn-lt"/>
                <a:cs typeface="+mn-lt"/>
              </a:rPr>
              <a:t>Formatting flags defined in the parent class </a:t>
            </a:r>
            <a:r>
              <a:rPr lang="en-US" dirty="0" err="1">
                <a:ea typeface="+mn-lt"/>
                <a:cs typeface="+mn-lt"/>
              </a:rPr>
              <a:t>ios</a:t>
            </a:r>
            <a:r>
              <a:rPr lang="en-US" dirty="0">
                <a:ea typeface="+mn-lt"/>
                <a:cs typeface="+mn-lt"/>
              </a:rPr>
              <a:t> determine how characters are input or output. In general, flags are represented by individual bits within a special integral variable. For example, depending on whether a bit is set or not, a positive number can </a:t>
            </a:r>
            <a:r>
              <a:rPr lang="en-US" dirty="0" err="1">
                <a:ea typeface="+mn-lt"/>
                <a:cs typeface="+mn-lt"/>
              </a:rPr>
              <a:t>beoutput</a:t>
            </a:r>
            <a:r>
              <a:rPr lang="en-US" dirty="0">
                <a:ea typeface="+mn-lt"/>
                <a:cs typeface="+mn-lt"/>
              </a:rPr>
              <a:t> with or without a plus sign.</a:t>
            </a:r>
          </a:p>
          <a:p>
            <a:r>
              <a:rPr lang="en-US" dirty="0">
                <a:ea typeface="+mn-lt"/>
                <a:cs typeface="+mn-lt"/>
              </a:rPr>
              <a:t>Each flag has a default setting. For example, integral numbers are output as decimals by default, and positive numbers are output without a plus sign. </a:t>
            </a:r>
          </a:p>
          <a:p>
            <a:r>
              <a:rPr lang="en-US" dirty="0">
                <a:ea typeface="+mn-lt"/>
                <a:cs typeface="+mn-lt"/>
              </a:rPr>
              <a:t>It is possible to modify individual formatting flags. The methods </a:t>
            </a:r>
            <a:r>
              <a:rPr lang="en-US" dirty="0" err="1">
                <a:ea typeface="+mn-lt"/>
                <a:cs typeface="+mn-lt"/>
              </a:rPr>
              <a:t>setf</a:t>
            </a:r>
            <a:r>
              <a:rPr lang="en-US" dirty="0">
                <a:ea typeface="+mn-lt"/>
                <a:cs typeface="+mn-lt"/>
              </a:rPr>
              <a:t>() and </a:t>
            </a:r>
            <a:r>
              <a:rPr lang="en-US" dirty="0" err="1">
                <a:ea typeface="+mn-lt"/>
                <a:cs typeface="+mn-lt"/>
              </a:rPr>
              <a:t>unsetf</a:t>
            </a:r>
            <a:r>
              <a:rPr lang="en-US" dirty="0">
                <a:ea typeface="+mn-lt"/>
                <a:cs typeface="+mn-lt"/>
              </a:rPr>
              <a:t>() can be used for this purpose. However, the same effect can be achieved simply by using so-called manipulators, which are defined for all important flags. Manipulators are functions that can be inserted into the input or output stream and thus be called.</a:t>
            </a:r>
            <a:endParaRPr lang="en-US"/>
          </a:p>
        </p:txBody>
      </p:sp>
    </p:spTree>
    <p:extLst>
      <p:ext uri="{BB962C8B-B14F-4D97-AF65-F5344CB8AC3E}">
        <p14:creationId xmlns:p14="http://schemas.microsoft.com/office/powerpoint/2010/main" val="2253807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41" name="Rectangle 21">
            <a:extLst>
              <a:ext uri="{FF2B5EF4-FFF2-40B4-BE49-F238E27FC236}">
                <a16:creationId xmlns:a16="http://schemas.microsoft.com/office/drawing/2014/main" id="{84C75E2B-CACA-478C-B26B-182AF87A1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42" name="Picture 23">
            <a:extLst>
              <a:ext uri="{FF2B5EF4-FFF2-40B4-BE49-F238E27FC236}">
                <a16:creationId xmlns:a16="http://schemas.microsoft.com/office/drawing/2014/main" id="{50FF2874-547C-4D14-9E18-28B19002FB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3" name="Straight Connector 25">
            <a:extLst>
              <a:ext uri="{FF2B5EF4-FFF2-40B4-BE49-F238E27FC236}">
                <a16:creationId xmlns:a16="http://schemas.microsoft.com/office/drawing/2014/main" id="{36CF827D-A163-47F7-BD87-34EB4FA7D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27">
            <a:extLst>
              <a:ext uri="{FF2B5EF4-FFF2-40B4-BE49-F238E27FC236}">
                <a16:creationId xmlns:a16="http://schemas.microsoft.com/office/drawing/2014/main" id="{D299D9A9-1DA8-433D-A9BC-FB48D93D42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5" name="Rectangle 29">
            <a:extLst>
              <a:ext uri="{FF2B5EF4-FFF2-40B4-BE49-F238E27FC236}">
                <a16:creationId xmlns:a16="http://schemas.microsoft.com/office/drawing/2014/main" id="{593D0D1F-C0CE-416A-883C-BF1E03F63B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31">
            <a:extLst>
              <a:ext uri="{FF2B5EF4-FFF2-40B4-BE49-F238E27FC236}">
                <a16:creationId xmlns:a16="http://schemas.microsoft.com/office/drawing/2014/main" id="{94BB6862-3393-46CC-9A80-E400B3206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A5BE9D48-4DFB-FAD6-CEA9-2773FBFB0CD5}"/>
              </a:ext>
            </a:extLst>
          </p:cNvPr>
          <p:cNvSpPr>
            <a:spLocks noGrp="1"/>
          </p:cNvSpPr>
          <p:nvPr>
            <p:ph type="title"/>
          </p:nvPr>
        </p:nvSpPr>
        <p:spPr>
          <a:xfrm>
            <a:off x="661251" y="1474970"/>
            <a:ext cx="2821967" cy="3144914"/>
          </a:xfrm>
        </p:spPr>
        <p:txBody>
          <a:bodyPr vert="horz" lIns="91440" tIns="45720" rIns="91440" bIns="45720" rtlCol="0" anchor="ctr">
            <a:normAutofit/>
          </a:bodyPr>
          <a:lstStyle/>
          <a:p>
            <a:r>
              <a:rPr lang="en-US" sz="2700"/>
              <a:t>Manipulators formatting integers</a:t>
            </a:r>
          </a:p>
        </p:txBody>
      </p:sp>
      <p:grpSp>
        <p:nvGrpSpPr>
          <p:cNvPr id="47" name="Group 33">
            <a:extLst>
              <a:ext uri="{FF2B5EF4-FFF2-40B4-BE49-F238E27FC236}">
                <a16:creationId xmlns:a16="http://schemas.microsoft.com/office/drawing/2014/main" id="{ECD36A4A-123D-46E3-8A64-13B8B3F019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8" y="482170"/>
            <a:ext cx="7560115" cy="5149101"/>
            <a:chOff x="7463258" y="583365"/>
            <a:chExt cx="7560115" cy="5181928"/>
          </a:xfrm>
        </p:grpSpPr>
        <p:sp>
          <p:nvSpPr>
            <p:cNvPr id="35" name="Rectangle 34">
              <a:extLst>
                <a:ext uri="{FF2B5EF4-FFF2-40B4-BE49-F238E27FC236}">
                  <a16:creationId xmlns:a16="http://schemas.microsoft.com/office/drawing/2014/main" id="{612E2361-DAF1-4420-BBBD-218F4138E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8" y="583365"/>
              <a:ext cx="7560115"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35">
              <a:extLst>
                <a:ext uri="{FF2B5EF4-FFF2-40B4-BE49-F238E27FC236}">
                  <a16:creationId xmlns:a16="http://schemas.microsoft.com/office/drawing/2014/main" id="{1D6F994B-14BC-49BA-B34D-17DF3069A4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7" y="915807"/>
              <a:ext cx="69282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 name="Picture 4" descr="Table&#10;&#10;Description automatically generated">
            <a:extLst>
              <a:ext uri="{FF2B5EF4-FFF2-40B4-BE49-F238E27FC236}">
                <a16:creationId xmlns:a16="http://schemas.microsoft.com/office/drawing/2014/main" id="{BBF265E6-170B-0915-54C8-0FAAB4BCC6B4}"/>
              </a:ext>
            </a:extLst>
          </p:cNvPr>
          <p:cNvPicPr>
            <a:picLocks noChangeAspect="1"/>
          </p:cNvPicPr>
          <p:nvPr/>
        </p:nvPicPr>
        <p:blipFill>
          <a:blip r:embed="rId3"/>
          <a:stretch>
            <a:fillRect/>
          </a:stretch>
        </p:blipFill>
        <p:spPr>
          <a:xfrm>
            <a:off x="5100409" y="1116344"/>
            <a:ext cx="5318846" cy="3866172"/>
          </a:xfrm>
          <a:prstGeom prst="rect">
            <a:avLst/>
          </a:prstGeom>
        </p:spPr>
      </p:pic>
      <p:pic>
        <p:nvPicPr>
          <p:cNvPr id="49" name="Picture 37">
            <a:extLst>
              <a:ext uri="{FF2B5EF4-FFF2-40B4-BE49-F238E27FC236}">
                <a16:creationId xmlns:a16="http://schemas.microsoft.com/office/drawing/2014/main" id="{55EC7096-D0A6-471D-AE28-B68D70388E3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0" name="Straight Connector 39">
            <a:extLst>
              <a:ext uri="{FF2B5EF4-FFF2-40B4-BE49-F238E27FC236}">
                <a16:creationId xmlns:a16="http://schemas.microsoft.com/office/drawing/2014/main" id="{2E98EB88-99B6-483D-B203-0D5D631005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196799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31</Slides>
  <Notes>0</Notes>
  <HiddenSlides>0</HiddenSlides>
  <MMClips>0</MMClips>
  <ScaleCrop>false</ScaleCrop>
  <HeadingPairs>
    <vt:vector size="4" baseType="variant">
      <vt:variant>
        <vt:lpstr>Theme</vt:lpstr>
      </vt:variant>
      <vt:variant>
        <vt:i4>2</vt:i4>
      </vt:variant>
      <vt:variant>
        <vt:lpstr>Slide Titles</vt:lpstr>
      </vt:variant>
      <vt:variant>
        <vt:i4>31</vt:i4>
      </vt:variant>
    </vt:vector>
  </HeadingPairs>
  <TitlesOfParts>
    <vt:vector size="33" baseType="lpstr">
      <vt:lpstr>office theme</vt:lpstr>
      <vt:lpstr>Gallery</vt:lpstr>
      <vt:lpstr>A complete guide to programming in c++</vt:lpstr>
      <vt:lpstr>streams</vt:lpstr>
      <vt:lpstr>I/o stream classes</vt:lpstr>
      <vt:lpstr>I/o stream classes</vt:lpstr>
      <vt:lpstr>Standard streams</vt:lpstr>
      <vt:lpstr>Formatting and manipulators</vt:lpstr>
      <vt:lpstr>formatting</vt:lpstr>
      <vt:lpstr>Flags and manipulators</vt:lpstr>
      <vt:lpstr>Manipulators formatting integers</vt:lpstr>
      <vt:lpstr>Formatting options</vt:lpstr>
      <vt:lpstr>Numeric system</vt:lpstr>
      <vt:lpstr>Negative numbers</vt:lpstr>
      <vt:lpstr>Manipulators formatting floating-point numbers</vt:lpstr>
      <vt:lpstr>Standard settings</vt:lpstr>
      <vt:lpstr>formatting</vt:lpstr>
      <vt:lpstr>formatting</vt:lpstr>
      <vt:lpstr>Output in fields</vt:lpstr>
      <vt:lpstr>Field width</vt:lpstr>
      <vt:lpstr>Fill Characters and Alignment</vt:lpstr>
      <vt:lpstr>Output of characters, strings, and boolean values</vt:lpstr>
      <vt:lpstr>Outputting strings</vt:lpstr>
      <vt:lpstr>Outputting boolean values</vt:lpstr>
      <vt:lpstr>Formatted input</vt:lpstr>
      <vt:lpstr>Input fields</vt:lpstr>
      <vt:lpstr>Formatted input of numbers -  inputting integers</vt:lpstr>
      <vt:lpstr>Inputting Floating-Point Numbers</vt:lpstr>
      <vt:lpstr>Input errors</vt:lpstr>
      <vt:lpstr>Unformatted input/output - Reading and writing characters</vt:lpstr>
      <vt:lpstr>Reading and writing characters</vt:lpstr>
      <vt:lpstr>Reading a Line</vt:lpstr>
      <vt:lpstr>exercises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264</cp:revision>
  <dcterms:created xsi:type="dcterms:W3CDTF">2023-01-31T23:14:36Z</dcterms:created>
  <dcterms:modified xsi:type="dcterms:W3CDTF">2023-02-01T00:27:50Z</dcterms:modified>
</cp:coreProperties>
</file>