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7428D-B734-45BE-A5A5-09624D945E08}" v="381" dt="2023-02-06T01:01:27.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21C7428D-B734-45BE-A5A5-09624D945E08}"/>
    <pc:docChg chg="addSld delSld modSld">
      <pc:chgData name="Boloz, Patrik" userId="S::patrikboloz@nmhu.edu::4a5f27e5-970c-49cb-a96d-452ff94b951a" providerId="AD" clId="Web-{21C7428D-B734-45BE-A5A5-09624D945E08}" dt="2023-02-06T01:01:27.947" v="404" actId="20577"/>
      <pc:docMkLst>
        <pc:docMk/>
      </pc:docMkLst>
      <pc:sldChg chg="del">
        <pc:chgData name="Boloz, Patrik" userId="S::patrikboloz@nmhu.edu::4a5f27e5-970c-49cb-a96d-452ff94b951a" providerId="AD" clId="Web-{21C7428D-B734-45BE-A5A5-09624D945E08}" dt="2023-02-06T00:36:35.435" v="0"/>
        <pc:sldMkLst>
          <pc:docMk/>
          <pc:sldMk cId="109857222" sldId="256"/>
        </pc:sldMkLst>
      </pc:sldChg>
      <pc:sldChg chg="modSp">
        <pc:chgData name="Boloz, Patrik" userId="S::patrikboloz@nmhu.edu::4a5f27e5-970c-49cb-a96d-452ff94b951a" providerId="AD" clId="Web-{21C7428D-B734-45BE-A5A5-09624D945E08}" dt="2023-02-06T00:38:28.861" v="22" actId="20577"/>
        <pc:sldMkLst>
          <pc:docMk/>
          <pc:sldMk cId="3791550576" sldId="257"/>
        </pc:sldMkLst>
        <pc:spChg chg="mod">
          <ac:chgData name="Boloz, Patrik" userId="S::patrikboloz@nmhu.edu::4a5f27e5-970c-49cb-a96d-452ff94b951a" providerId="AD" clId="Web-{21C7428D-B734-45BE-A5A5-09624D945E08}" dt="2023-02-06T00:38:28.861" v="22" actId="20577"/>
          <ac:spMkLst>
            <pc:docMk/>
            <pc:sldMk cId="3791550576" sldId="257"/>
            <ac:spMk id="3" creationId="{CDF9D76B-7DBE-D32D-1B9D-82E83ABF13DB}"/>
          </ac:spMkLst>
        </pc:spChg>
      </pc:sldChg>
      <pc:sldChg chg="addSp delSp modSp new mod setBg">
        <pc:chgData name="Boloz, Patrik" userId="S::patrikboloz@nmhu.edu::4a5f27e5-970c-49cb-a96d-452ff94b951a" providerId="AD" clId="Web-{21C7428D-B734-45BE-A5A5-09624D945E08}" dt="2023-02-06T00:39:41.176" v="39" actId="20577"/>
        <pc:sldMkLst>
          <pc:docMk/>
          <pc:sldMk cId="2657398325" sldId="258"/>
        </pc:sldMkLst>
        <pc:spChg chg="mod">
          <ac:chgData name="Boloz, Patrik" userId="S::patrikboloz@nmhu.edu::4a5f27e5-970c-49cb-a96d-452ff94b951a" providerId="AD" clId="Web-{21C7428D-B734-45BE-A5A5-09624D945E08}" dt="2023-02-06T00:39:41.176" v="39" actId="20577"/>
          <ac:spMkLst>
            <pc:docMk/>
            <pc:sldMk cId="2657398325" sldId="258"/>
            <ac:spMk id="2" creationId="{922B7CA3-CB9F-4775-7644-7B16192318F5}"/>
          </ac:spMkLst>
        </pc:spChg>
        <pc:spChg chg="del">
          <ac:chgData name="Boloz, Patrik" userId="S::patrikboloz@nmhu.edu::4a5f27e5-970c-49cb-a96d-452ff94b951a" providerId="AD" clId="Web-{21C7428D-B734-45BE-A5A5-09624D945E08}" dt="2023-02-06T00:38:53.737" v="29"/>
          <ac:spMkLst>
            <pc:docMk/>
            <pc:sldMk cId="2657398325" sldId="258"/>
            <ac:spMk id="3" creationId="{D631F516-D12E-61EA-37AA-C0CC03A3FEA7}"/>
          </ac:spMkLst>
        </pc:spChg>
        <pc:spChg chg="add mod">
          <ac:chgData name="Boloz, Patrik" userId="S::patrikboloz@nmhu.edu::4a5f27e5-970c-49cb-a96d-452ff94b951a" providerId="AD" clId="Web-{21C7428D-B734-45BE-A5A5-09624D945E08}" dt="2023-02-06T00:39:31.035" v="36" actId="20577"/>
          <ac:spMkLst>
            <pc:docMk/>
            <pc:sldMk cId="2657398325" sldId="258"/>
            <ac:spMk id="8" creationId="{3B1EE8B5-AB38-7301-1FC3-707C205ED563}"/>
          </ac:spMkLst>
        </pc:spChg>
        <pc:spChg chg="add">
          <ac:chgData name="Boloz, Patrik" userId="S::patrikboloz@nmhu.edu::4a5f27e5-970c-49cb-a96d-452ff94b951a" providerId="AD" clId="Web-{21C7428D-B734-45BE-A5A5-09624D945E08}" dt="2023-02-06T00:38:56.690" v="30"/>
          <ac:spMkLst>
            <pc:docMk/>
            <pc:sldMk cId="2657398325" sldId="258"/>
            <ac:spMk id="11" creationId="{35C3D674-3D59-4E93-80CA-0C0A9095E816}"/>
          </ac:spMkLst>
        </pc:spChg>
        <pc:spChg chg="add">
          <ac:chgData name="Boloz, Patrik" userId="S::patrikboloz@nmhu.edu::4a5f27e5-970c-49cb-a96d-452ff94b951a" providerId="AD" clId="Web-{21C7428D-B734-45BE-A5A5-09624D945E08}" dt="2023-02-06T00:38:56.690" v="30"/>
          <ac:spMkLst>
            <pc:docMk/>
            <pc:sldMk cId="2657398325" sldId="258"/>
            <ac:spMk id="15" creationId="{EF2A81E1-BCBE-426B-8C09-33274E69409D}"/>
          </ac:spMkLst>
        </pc:spChg>
        <pc:picChg chg="add mod ord">
          <ac:chgData name="Boloz, Patrik" userId="S::patrikboloz@nmhu.edu::4a5f27e5-970c-49cb-a96d-452ff94b951a" providerId="AD" clId="Web-{21C7428D-B734-45BE-A5A5-09624D945E08}" dt="2023-02-06T00:38:56.690" v="30"/>
          <ac:picMkLst>
            <pc:docMk/>
            <pc:sldMk cId="2657398325" sldId="258"/>
            <ac:picMk id="4" creationId="{58BA0FC9-0D89-3AFE-78D4-0E13E4D6D292}"/>
          </ac:picMkLst>
        </pc:picChg>
        <pc:picChg chg="add">
          <ac:chgData name="Boloz, Patrik" userId="S::patrikboloz@nmhu.edu::4a5f27e5-970c-49cb-a96d-452ff94b951a" providerId="AD" clId="Web-{21C7428D-B734-45BE-A5A5-09624D945E08}" dt="2023-02-06T00:38:56.690" v="30"/>
          <ac:picMkLst>
            <pc:docMk/>
            <pc:sldMk cId="2657398325" sldId="258"/>
            <ac:picMk id="17" creationId="{39D1DDD4-5BB3-45BA-B9B3-06B62299AD79}"/>
          </ac:picMkLst>
        </pc:picChg>
        <pc:cxnChg chg="add">
          <ac:chgData name="Boloz, Patrik" userId="S::patrikboloz@nmhu.edu::4a5f27e5-970c-49cb-a96d-452ff94b951a" providerId="AD" clId="Web-{21C7428D-B734-45BE-A5A5-09624D945E08}" dt="2023-02-06T00:38:56.690" v="30"/>
          <ac:cxnSpMkLst>
            <pc:docMk/>
            <pc:sldMk cId="2657398325" sldId="258"/>
            <ac:cxnSpMk id="13" creationId="{C884B8F8-FDC9-498B-9960-5D7260AFCB03}"/>
          </ac:cxnSpMkLst>
        </pc:cxnChg>
        <pc:cxnChg chg="add">
          <ac:chgData name="Boloz, Patrik" userId="S::patrikboloz@nmhu.edu::4a5f27e5-970c-49cb-a96d-452ff94b951a" providerId="AD" clId="Web-{21C7428D-B734-45BE-A5A5-09624D945E08}" dt="2023-02-06T00:38:56.690" v="30"/>
          <ac:cxnSpMkLst>
            <pc:docMk/>
            <pc:sldMk cId="2657398325" sldId="258"/>
            <ac:cxnSpMk id="19" creationId="{A24DAE64-2302-42EA-8239-F2F0775CA5AD}"/>
          </ac:cxnSpMkLst>
        </pc:cxnChg>
      </pc:sldChg>
      <pc:sldChg chg="modSp new">
        <pc:chgData name="Boloz, Patrik" userId="S::patrikboloz@nmhu.edu::4a5f27e5-970c-49cb-a96d-452ff94b951a" providerId="AD" clId="Web-{21C7428D-B734-45BE-A5A5-09624D945E08}" dt="2023-02-06T00:41:02.184" v="66" actId="20577"/>
        <pc:sldMkLst>
          <pc:docMk/>
          <pc:sldMk cId="1265387333" sldId="259"/>
        </pc:sldMkLst>
        <pc:spChg chg="mod">
          <ac:chgData name="Boloz, Patrik" userId="S::patrikboloz@nmhu.edu::4a5f27e5-970c-49cb-a96d-452ff94b951a" providerId="AD" clId="Web-{21C7428D-B734-45BE-A5A5-09624D945E08}" dt="2023-02-06T00:39:57.838" v="51" actId="20577"/>
          <ac:spMkLst>
            <pc:docMk/>
            <pc:sldMk cId="1265387333" sldId="259"/>
            <ac:spMk id="2" creationId="{AE733C79-B3BA-1780-0593-670004143028}"/>
          </ac:spMkLst>
        </pc:spChg>
        <pc:spChg chg="mod">
          <ac:chgData name="Boloz, Patrik" userId="S::patrikboloz@nmhu.edu::4a5f27e5-970c-49cb-a96d-452ff94b951a" providerId="AD" clId="Web-{21C7428D-B734-45BE-A5A5-09624D945E08}" dt="2023-02-06T00:41:02.184" v="66" actId="20577"/>
          <ac:spMkLst>
            <pc:docMk/>
            <pc:sldMk cId="1265387333" sldId="259"/>
            <ac:spMk id="3" creationId="{7009D861-2865-C500-E4D4-8B38A7499372}"/>
          </ac:spMkLst>
        </pc:spChg>
      </pc:sldChg>
      <pc:sldChg chg="modSp new">
        <pc:chgData name="Boloz, Patrik" userId="S::patrikboloz@nmhu.edu::4a5f27e5-970c-49cb-a96d-452ff94b951a" providerId="AD" clId="Web-{21C7428D-B734-45BE-A5A5-09624D945E08}" dt="2023-02-06T00:42:06.767" v="92" actId="20577"/>
        <pc:sldMkLst>
          <pc:docMk/>
          <pc:sldMk cId="4151598855" sldId="260"/>
        </pc:sldMkLst>
        <pc:spChg chg="mod">
          <ac:chgData name="Boloz, Patrik" userId="S::patrikboloz@nmhu.edu::4a5f27e5-970c-49cb-a96d-452ff94b951a" providerId="AD" clId="Web-{21C7428D-B734-45BE-A5A5-09624D945E08}" dt="2023-02-06T00:41:17.765" v="77" actId="20577"/>
          <ac:spMkLst>
            <pc:docMk/>
            <pc:sldMk cId="4151598855" sldId="260"/>
            <ac:spMk id="2" creationId="{87AC1592-7E10-D7FF-CC5E-E28C7E12D73D}"/>
          </ac:spMkLst>
        </pc:spChg>
        <pc:spChg chg="mod">
          <ac:chgData name="Boloz, Patrik" userId="S::patrikboloz@nmhu.edu::4a5f27e5-970c-49cb-a96d-452ff94b951a" providerId="AD" clId="Web-{21C7428D-B734-45BE-A5A5-09624D945E08}" dt="2023-02-06T00:42:06.767" v="92" actId="20577"/>
          <ac:spMkLst>
            <pc:docMk/>
            <pc:sldMk cId="4151598855" sldId="260"/>
            <ac:spMk id="3" creationId="{683C87A7-E21E-5B18-9EBE-8AE4CAD57341}"/>
          </ac:spMkLst>
        </pc:spChg>
      </pc:sldChg>
      <pc:sldChg chg="addSp delSp modSp new mod setBg">
        <pc:chgData name="Boloz, Patrik" userId="S::patrikboloz@nmhu.edu::4a5f27e5-970c-49cb-a96d-452ff94b951a" providerId="AD" clId="Web-{21C7428D-B734-45BE-A5A5-09624D945E08}" dt="2023-02-06T00:42:30.533" v="108"/>
        <pc:sldMkLst>
          <pc:docMk/>
          <pc:sldMk cId="1983986400" sldId="261"/>
        </pc:sldMkLst>
        <pc:spChg chg="mod">
          <ac:chgData name="Boloz, Patrik" userId="S::patrikboloz@nmhu.edu::4a5f27e5-970c-49cb-a96d-452ff94b951a" providerId="AD" clId="Web-{21C7428D-B734-45BE-A5A5-09624D945E08}" dt="2023-02-06T00:42:30.533" v="108"/>
          <ac:spMkLst>
            <pc:docMk/>
            <pc:sldMk cId="1983986400" sldId="261"/>
            <ac:spMk id="2" creationId="{6341B5A5-F8D4-7F78-31DC-3257612C5951}"/>
          </ac:spMkLst>
        </pc:spChg>
        <pc:spChg chg="del">
          <ac:chgData name="Boloz, Patrik" userId="S::patrikboloz@nmhu.edu::4a5f27e5-970c-49cb-a96d-452ff94b951a" providerId="AD" clId="Web-{21C7428D-B734-45BE-A5A5-09624D945E08}" dt="2023-02-06T00:42:26.471" v="106"/>
          <ac:spMkLst>
            <pc:docMk/>
            <pc:sldMk cId="1983986400" sldId="261"/>
            <ac:spMk id="3" creationId="{767D6370-DB2D-5DD7-9143-1E427933CD5E}"/>
          </ac:spMkLst>
        </pc:spChg>
        <pc:spChg chg="add">
          <ac:chgData name="Boloz, Patrik" userId="S::patrikboloz@nmhu.edu::4a5f27e5-970c-49cb-a96d-452ff94b951a" providerId="AD" clId="Web-{21C7428D-B734-45BE-A5A5-09624D945E08}" dt="2023-02-06T00:42:30.533" v="108"/>
          <ac:spMkLst>
            <pc:docMk/>
            <pc:sldMk cId="1983986400" sldId="261"/>
            <ac:spMk id="9" creationId="{0CABCAE3-64FC-4149-819F-2C1812824154}"/>
          </ac:spMkLst>
        </pc:spChg>
        <pc:spChg chg="add">
          <ac:chgData name="Boloz, Patrik" userId="S::patrikboloz@nmhu.edu::4a5f27e5-970c-49cb-a96d-452ff94b951a" providerId="AD" clId="Web-{21C7428D-B734-45BE-A5A5-09624D945E08}" dt="2023-02-06T00:42:30.533" v="108"/>
          <ac:spMkLst>
            <pc:docMk/>
            <pc:sldMk cId="1983986400" sldId="261"/>
            <ac:spMk id="17" creationId="{2FA7AD0A-1871-4DF8-9235-F49D0513B9C1}"/>
          </ac:spMkLst>
        </pc:spChg>
        <pc:spChg chg="add">
          <ac:chgData name="Boloz, Patrik" userId="S::patrikboloz@nmhu.edu::4a5f27e5-970c-49cb-a96d-452ff94b951a" providerId="AD" clId="Web-{21C7428D-B734-45BE-A5A5-09624D945E08}" dt="2023-02-06T00:42:30.533" v="108"/>
          <ac:spMkLst>
            <pc:docMk/>
            <pc:sldMk cId="1983986400" sldId="261"/>
            <ac:spMk id="19" creationId="{36B04CFB-FAE5-47DD-9B3E-4E9BA7A89CC1}"/>
          </ac:spMkLst>
        </pc:spChg>
        <pc:spChg chg="add">
          <ac:chgData name="Boloz, Patrik" userId="S::patrikboloz@nmhu.edu::4a5f27e5-970c-49cb-a96d-452ff94b951a" providerId="AD" clId="Web-{21C7428D-B734-45BE-A5A5-09624D945E08}" dt="2023-02-06T00:42:30.533" v="108"/>
          <ac:spMkLst>
            <pc:docMk/>
            <pc:sldMk cId="1983986400" sldId="261"/>
            <ac:spMk id="27" creationId="{622F7FD7-8884-4FD5-95AB-0B5C6033ADF7}"/>
          </ac:spMkLst>
        </pc:spChg>
        <pc:grpChg chg="add">
          <ac:chgData name="Boloz, Patrik" userId="S::patrikboloz@nmhu.edu::4a5f27e5-970c-49cb-a96d-452ff94b951a" providerId="AD" clId="Web-{21C7428D-B734-45BE-A5A5-09624D945E08}" dt="2023-02-06T00:42:30.533" v="108"/>
          <ac:grpSpMkLst>
            <pc:docMk/>
            <pc:sldMk cId="1983986400" sldId="261"/>
            <ac:grpSpMk id="23" creationId="{E8ACF89C-CFC3-4D68-B3C4-2BEFB7BBE5F7}"/>
          </ac:grpSpMkLst>
        </pc:grpChg>
        <pc:picChg chg="add mod ord">
          <ac:chgData name="Boloz, Patrik" userId="S::patrikboloz@nmhu.edu::4a5f27e5-970c-49cb-a96d-452ff94b951a" providerId="AD" clId="Web-{21C7428D-B734-45BE-A5A5-09624D945E08}" dt="2023-02-06T00:42:30.533" v="108"/>
          <ac:picMkLst>
            <pc:docMk/>
            <pc:sldMk cId="1983986400" sldId="261"/>
            <ac:picMk id="4" creationId="{B0A8A249-F43A-4BAE-6A62-23B2F62C3598}"/>
          </ac:picMkLst>
        </pc:picChg>
        <pc:picChg chg="add">
          <ac:chgData name="Boloz, Patrik" userId="S::patrikboloz@nmhu.edu::4a5f27e5-970c-49cb-a96d-452ff94b951a" providerId="AD" clId="Web-{21C7428D-B734-45BE-A5A5-09624D945E08}" dt="2023-02-06T00:42:30.533" v="108"/>
          <ac:picMkLst>
            <pc:docMk/>
            <pc:sldMk cId="1983986400" sldId="261"/>
            <ac:picMk id="11" creationId="{012FDCFE-9AD2-4D8A-8CBF-B3AA37EBF6DD}"/>
          </ac:picMkLst>
        </pc:picChg>
        <pc:picChg chg="add">
          <ac:chgData name="Boloz, Patrik" userId="S::patrikboloz@nmhu.edu::4a5f27e5-970c-49cb-a96d-452ff94b951a" providerId="AD" clId="Web-{21C7428D-B734-45BE-A5A5-09624D945E08}" dt="2023-02-06T00:42:30.533" v="108"/>
          <ac:picMkLst>
            <pc:docMk/>
            <pc:sldMk cId="1983986400" sldId="261"/>
            <ac:picMk id="29" creationId="{16EFE474-4FE0-4E8F-8F09-5ED2C9E76A84}"/>
          </ac:picMkLst>
        </pc:picChg>
        <pc:cxnChg chg="add">
          <ac:chgData name="Boloz, Patrik" userId="S::patrikboloz@nmhu.edu::4a5f27e5-970c-49cb-a96d-452ff94b951a" providerId="AD" clId="Web-{21C7428D-B734-45BE-A5A5-09624D945E08}" dt="2023-02-06T00:42:30.533" v="108"/>
          <ac:cxnSpMkLst>
            <pc:docMk/>
            <pc:sldMk cId="1983986400" sldId="261"/>
            <ac:cxnSpMk id="13" creationId="{FBD463FC-4CA8-4FF4-85A3-AF9F4B98D210}"/>
          </ac:cxnSpMkLst>
        </pc:cxnChg>
        <pc:cxnChg chg="add">
          <ac:chgData name="Boloz, Patrik" userId="S::patrikboloz@nmhu.edu::4a5f27e5-970c-49cb-a96d-452ff94b951a" providerId="AD" clId="Web-{21C7428D-B734-45BE-A5A5-09624D945E08}" dt="2023-02-06T00:42:30.533" v="108"/>
          <ac:cxnSpMkLst>
            <pc:docMk/>
            <pc:sldMk cId="1983986400" sldId="261"/>
            <ac:cxnSpMk id="15" creationId="{BECF35C3-8B44-4F4B-BD25-4C01823DB22A}"/>
          </ac:cxnSpMkLst>
        </pc:cxnChg>
        <pc:cxnChg chg="add">
          <ac:chgData name="Boloz, Patrik" userId="S::patrikboloz@nmhu.edu::4a5f27e5-970c-49cb-a96d-452ff94b951a" providerId="AD" clId="Web-{21C7428D-B734-45BE-A5A5-09624D945E08}" dt="2023-02-06T00:42:30.533" v="108"/>
          <ac:cxnSpMkLst>
            <pc:docMk/>
            <pc:sldMk cId="1983986400" sldId="261"/>
            <ac:cxnSpMk id="21" creationId="{EE68D41B-9286-479F-9AB7-678C8E348D71}"/>
          </ac:cxnSpMkLst>
        </pc:cxnChg>
        <pc:cxnChg chg="add">
          <ac:chgData name="Boloz, Patrik" userId="S::patrikboloz@nmhu.edu::4a5f27e5-970c-49cb-a96d-452ff94b951a" providerId="AD" clId="Web-{21C7428D-B734-45BE-A5A5-09624D945E08}" dt="2023-02-06T00:42:30.533" v="108"/>
          <ac:cxnSpMkLst>
            <pc:docMk/>
            <pc:sldMk cId="1983986400" sldId="261"/>
            <ac:cxnSpMk id="31" creationId="{CF8B8C81-54DC-4AF5-B682-3A2C70A6B55C}"/>
          </ac:cxnSpMkLst>
        </pc:cxnChg>
      </pc:sldChg>
      <pc:sldChg chg="modSp new">
        <pc:chgData name="Boloz, Patrik" userId="S::patrikboloz@nmhu.edu::4a5f27e5-970c-49cb-a96d-452ff94b951a" providerId="AD" clId="Web-{21C7428D-B734-45BE-A5A5-09624D945E08}" dt="2023-02-06T00:43:23.894" v="134" actId="20577"/>
        <pc:sldMkLst>
          <pc:docMk/>
          <pc:sldMk cId="3582319320" sldId="262"/>
        </pc:sldMkLst>
        <pc:spChg chg="mod">
          <ac:chgData name="Boloz, Patrik" userId="S::patrikboloz@nmhu.edu::4a5f27e5-970c-49cb-a96d-452ff94b951a" providerId="AD" clId="Web-{21C7428D-B734-45BE-A5A5-09624D945E08}" dt="2023-02-06T00:42:59.487" v="127" actId="20577"/>
          <ac:spMkLst>
            <pc:docMk/>
            <pc:sldMk cId="3582319320" sldId="262"/>
            <ac:spMk id="2" creationId="{89E06455-5C10-41D8-67B4-3E2AE2FB66C1}"/>
          </ac:spMkLst>
        </pc:spChg>
        <pc:spChg chg="mod">
          <ac:chgData name="Boloz, Patrik" userId="S::patrikboloz@nmhu.edu::4a5f27e5-970c-49cb-a96d-452ff94b951a" providerId="AD" clId="Web-{21C7428D-B734-45BE-A5A5-09624D945E08}" dt="2023-02-06T00:43:23.894" v="134" actId="20577"/>
          <ac:spMkLst>
            <pc:docMk/>
            <pc:sldMk cId="3582319320" sldId="262"/>
            <ac:spMk id="3" creationId="{DEE2C5E7-5BAA-4A52-52FA-DABFD4FC6DF9}"/>
          </ac:spMkLst>
        </pc:spChg>
      </pc:sldChg>
      <pc:sldChg chg="modSp new">
        <pc:chgData name="Boloz, Patrik" userId="S::patrikboloz@nmhu.edu::4a5f27e5-970c-49cb-a96d-452ff94b951a" providerId="AD" clId="Web-{21C7428D-B734-45BE-A5A5-09624D945E08}" dt="2023-02-06T00:44:48.710" v="156" actId="20577"/>
        <pc:sldMkLst>
          <pc:docMk/>
          <pc:sldMk cId="3392403343" sldId="263"/>
        </pc:sldMkLst>
        <pc:spChg chg="mod">
          <ac:chgData name="Boloz, Patrik" userId="S::patrikboloz@nmhu.edu::4a5f27e5-970c-49cb-a96d-452ff94b951a" providerId="AD" clId="Web-{21C7428D-B734-45BE-A5A5-09624D945E08}" dt="2023-02-06T00:43:41.473" v="137" actId="20577"/>
          <ac:spMkLst>
            <pc:docMk/>
            <pc:sldMk cId="3392403343" sldId="263"/>
            <ac:spMk id="2" creationId="{C043C480-2434-B8BC-4A64-15D2D861FD00}"/>
          </ac:spMkLst>
        </pc:spChg>
        <pc:spChg chg="mod">
          <ac:chgData name="Boloz, Patrik" userId="S::patrikboloz@nmhu.edu::4a5f27e5-970c-49cb-a96d-452ff94b951a" providerId="AD" clId="Web-{21C7428D-B734-45BE-A5A5-09624D945E08}" dt="2023-02-06T00:44:48.710" v="156" actId="20577"/>
          <ac:spMkLst>
            <pc:docMk/>
            <pc:sldMk cId="3392403343" sldId="263"/>
            <ac:spMk id="3" creationId="{9E051A13-2DC4-5422-57F0-F871FEB0137F}"/>
          </ac:spMkLst>
        </pc:spChg>
      </pc:sldChg>
      <pc:sldChg chg="modSp new">
        <pc:chgData name="Boloz, Patrik" userId="S::patrikboloz@nmhu.edu::4a5f27e5-970c-49cb-a96d-452ff94b951a" providerId="AD" clId="Web-{21C7428D-B734-45BE-A5A5-09624D945E08}" dt="2023-02-06T00:46:07.822" v="183" actId="20577"/>
        <pc:sldMkLst>
          <pc:docMk/>
          <pc:sldMk cId="3020335236" sldId="264"/>
        </pc:sldMkLst>
        <pc:spChg chg="mod">
          <ac:chgData name="Boloz, Patrik" userId="S::patrikboloz@nmhu.edu::4a5f27e5-970c-49cb-a96d-452ff94b951a" providerId="AD" clId="Web-{21C7428D-B734-45BE-A5A5-09624D945E08}" dt="2023-02-06T00:45:06.398" v="160" actId="20577"/>
          <ac:spMkLst>
            <pc:docMk/>
            <pc:sldMk cId="3020335236" sldId="264"/>
            <ac:spMk id="2" creationId="{572C522E-084C-8EF9-DAE2-D795F3C30486}"/>
          </ac:spMkLst>
        </pc:spChg>
        <pc:spChg chg="mod">
          <ac:chgData name="Boloz, Patrik" userId="S::patrikboloz@nmhu.edu::4a5f27e5-970c-49cb-a96d-452ff94b951a" providerId="AD" clId="Web-{21C7428D-B734-45BE-A5A5-09624D945E08}" dt="2023-02-06T00:46:07.822" v="183" actId="20577"/>
          <ac:spMkLst>
            <pc:docMk/>
            <pc:sldMk cId="3020335236" sldId="264"/>
            <ac:spMk id="3" creationId="{7B9F33DA-3A7A-78A1-39D9-500551C79F08}"/>
          </ac:spMkLst>
        </pc:spChg>
      </pc:sldChg>
      <pc:sldChg chg="addSp delSp modSp new mod setBg">
        <pc:chgData name="Boloz, Patrik" userId="S::patrikboloz@nmhu.edu::4a5f27e5-970c-49cb-a96d-452ff94b951a" providerId="AD" clId="Web-{21C7428D-B734-45BE-A5A5-09624D945E08}" dt="2023-02-06T00:46:36.120" v="192"/>
        <pc:sldMkLst>
          <pc:docMk/>
          <pc:sldMk cId="1358494747" sldId="265"/>
        </pc:sldMkLst>
        <pc:spChg chg="mod">
          <ac:chgData name="Boloz, Patrik" userId="S::patrikboloz@nmhu.edu::4a5f27e5-970c-49cb-a96d-452ff94b951a" providerId="AD" clId="Web-{21C7428D-B734-45BE-A5A5-09624D945E08}" dt="2023-02-06T00:46:36.120" v="192"/>
          <ac:spMkLst>
            <pc:docMk/>
            <pc:sldMk cId="1358494747" sldId="265"/>
            <ac:spMk id="2" creationId="{81117019-B415-AF24-34CA-256C6FC78476}"/>
          </ac:spMkLst>
        </pc:spChg>
        <pc:spChg chg="del">
          <ac:chgData name="Boloz, Patrik" userId="S::patrikboloz@nmhu.edu::4a5f27e5-970c-49cb-a96d-452ff94b951a" providerId="AD" clId="Web-{21C7428D-B734-45BE-A5A5-09624D945E08}" dt="2023-02-06T00:46:19.588" v="189"/>
          <ac:spMkLst>
            <pc:docMk/>
            <pc:sldMk cId="1358494747" sldId="265"/>
            <ac:spMk id="3" creationId="{16AC79E7-73EA-CF3B-DC49-78E2C05AD13C}"/>
          </ac:spMkLst>
        </pc:spChg>
        <pc:spChg chg="add del">
          <ac:chgData name="Boloz, Patrik" userId="S::patrikboloz@nmhu.edu::4a5f27e5-970c-49cb-a96d-452ff94b951a" providerId="AD" clId="Web-{21C7428D-B734-45BE-A5A5-09624D945E08}" dt="2023-02-06T00:46:33.479" v="191"/>
          <ac:spMkLst>
            <pc:docMk/>
            <pc:sldMk cId="1358494747" sldId="265"/>
            <ac:spMk id="8" creationId="{F9F096F9-6326-63AA-CD4D-0C1A634A3D4E}"/>
          </ac:spMkLst>
        </pc:spChg>
        <pc:spChg chg="add del">
          <ac:chgData name="Boloz, Patrik" userId="S::patrikboloz@nmhu.edu::4a5f27e5-970c-49cb-a96d-452ff94b951a" providerId="AD" clId="Web-{21C7428D-B734-45BE-A5A5-09624D945E08}" dt="2023-02-06T00:46:36.120" v="192"/>
          <ac:spMkLst>
            <pc:docMk/>
            <pc:sldMk cId="1358494747" sldId="265"/>
            <ac:spMk id="11" creationId="{35C3D674-3D59-4E93-80CA-0C0A9095E816}"/>
          </ac:spMkLst>
        </pc:spChg>
        <pc:spChg chg="add del">
          <ac:chgData name="Boloz, Patrik" userId="S::patrikboloz@nmhu.edu::4a5f27e5-970c-49cb-a96d-452ff94b951a" providerId="AD" clId="Web-{21C7428D-B734-45BE-A5A5-09624D945E08}" dt="2023-02-06T00:46:36.120" v="192"/>
          <ac:spMkLst>
            <pc:docMk/>
            <pc:sldMk cId="1358494747" sldId="265"/>
            <ac:spMk id="15" creationId="{EF2A81E1-BCBE-426B-8C09-33274E69409D}"/>
          </ac:spMkLst>
        </pc:spChg>
        <pc:spChg chg="add">
          <ac:chgData name="Boloz, Patrik" userId="S::patrikboloz@nmhu.edu::4a5f27e5-970c-49cb-a96d-452ff94b951a" providerId="AD" clId="Web-{21C7428D-B734-45BE-A5A5-09624D945E08}" dt="2023-02-06T00:46:36.120" v="192"/>
          <ac:spMkLst>
            <pc:docMk/>
            <pc:sldMk cId="1358494747" sldId="265"/>
            <ac:spMk id="24" creationId="{0CABCAE3-64FC-4149-819F-2C1812824154}"/>
          </ac:spMkLst>
        </pc:spChg>
        <pc:spChg chg="add">
          <ac:chgData name="Boloz, Patrik" userId="S::patrikboloz@nmhu.edu::4a5f27e5-970c-49cb-a96d-452ff94b951a" providerId="AD" clId="Web-{21C7428D-B734-45BE-A5A5-09624D945E08}" dt="2023-02-06T00:46:36.120" v="192"/>
          <ac:spMkLst>
            <pc:docMk/>
            <pc:sldMk cId="1358494747" sldId="265"/>
            <ac:spMk id="32" creationId="{D0712110-0BC1-4B31-B3BB-63B44222E87F}"/>
          </ac:spMkLst>
        </pc:spChg>
        <pc:spChg chg="add">
          <ac:chgData name="Boloz, Patrik" userId="S::patrikboloz@nmhu.edu::4a5f27e5-970c-49cb-a96d-452ff94b951a" providerId="AD" clId="Web-{21C7428D-B734-45BE-A5A5-09624D945E08}" dt="2023-02-06T00:46:36.120" v="192"/>
          <ac:spMkLst>
            <pc:docMk/>
            <pc:sldMk cId="1358494747" sldId="265"/>
            <ac:spMk id="34" creationId="{4466B5F3-C053-4580-B04A-1EF949888280}"/>
          </ac:spMkLst>
        </pc:spChg>
        <pc:picChg chg="add mod ord">
          <ac:chgData name="Boloz, Patrik" userId="S::patrikboloz@nmhu.edu::4a5f27e5-970c-49cb-a96d-452ff94b951a" providerId="AD" clId="Web-{21C7428D-B734-45BE-A5A5-09624D945E08}" dt="2023-02-06T00:46:22.447" v="190"/>
          <ac:picMkLst>
            <pc:docMk/>
            <pc:sldMk cId="1358494747" sldId="265"/>
            <ac:picMk id="4" creationId="{B354589B-B6D9-D56D-60DB-83CEB71D4E4F}"/>
          </ac:picMkLst>
        </pc:picChg>
        <pc:picChg chg="add del">
          <ac:chgData name="Boloz, Patrik" userId="S::patrikboloz@nmhu.edu::4a5f27e5-970c-49cb-a96d-452ff94b951a" providerId="AD" clId="Web-{21C7428D-B734-45BE-A5A5-09624D945E08}" dt="2023-02-06T00:46:36.120" v="192"/>
          <ac:picMkLst>
            <pc:docMk/>
            <pc:sldMk cId="1358494747" sldId="265"/>
            <ac:picMk id="17" creationId="{39D1DDD4-5BB3-45BA-B9B3-06B62299AD79}"/>
          </ac:picMkLst>
        </pc:picChg>
        <pc:picChg chg="add">
          <ac:chgData name="Boloz, Patrik" userId="S::patrikboloz@nmhu.edu::4a5f27e5-970c-49cb-a96d-452ff94b951a" providerId="AD" clId="Web-{21C7428D-B734-45BE-A5A5-09624D945E08}" dt="2023-02-06T00:46:36.120" v="192"/>
          <ac:picMkLst>
            <pc:docMk/>
            <pc:sldMk cId="1358494747" sldId="265"/>
            <ac:picMk id="26" creationId="{012FDCFE-9AD2-4D8A-8CBF-B3AA37EBF6DD}"/>
          </ac:picMkLst>
        </pc:picChg>
        <pc:picChg chg="add">
          <ac:chgData name="Boloz, Patrik" userId="S::patrikboloz@nmhu.edu::4a5f27e5-970c-49cb-a96d-452ff94b951a" providerId="AD" clId="Web-{21C7428D-B734-45BE-A5A5-09624D945E08}" dt="2023-02-06T00:46:36.120" v="192"/>
          <ac:picMkLst>
            <pc:docMk/>
            <pc:sldMk cId="1358494747" sldId="265"/>
            <ac:picMk id="38" creationId="{25CED634-E2D0-4AB7-96DD-816C9B52C5CF}"/>
          </ac:picMkLst>
        </pc:picChg>
        <pc:cxnChg chg="add del">
          <ac:chgData name="Boloz, Patrik" userId="S::patrikboloz@nmhu.edu::4a5f27e5-970c-49cb-a96d-452ff94b951a" providerId="AD" clId="Web-{21C7428D-B734-45BE-A5A5-09624D945E08}" dt="2023-02-06T00:46:36.120" v="192"/>
          <ac:cxnSpMkLst>
            <pc:docMk/>
            <pc:sldMk cId="1358494747" sldId="265"/>
            <ac:cxnSpMk id="13" creationId="{C884B8F8-FDC9-498B-9960-5D7260AFCB03}"/>
          </ac:cxnSpMkLst>
        </pc:cxnChg>
        <pc:cxnChg chg="add del">
          <ac:chgData name="Boloz, Patrik" userId="S::patrikboloz@nmhu.edu::4a5f27e5-970c-49cb-a96d-452ff94b951a" providerId="AD" clId="Web-{21C7428D-B734-45BE-A5A5-09624D945E08}" dt="2023-02-06T00:46:36.120" v="192"/>
          <ac:cxnSpMkLst>
            <pc:docMk/>
            <pc:sldMk cId="1358494747" sldId="265"/>
            <ac:cxnSpMk id="19" creationId="{A24DAE64-2302-42EA-8239-F2F0775CA5AD}"/>
          </ac:cxnSpMkLst>
        </pc:cxnChg>
        <pc:cxnChg chg="add">
          <ac:chgData name="Boloz, Patrik" userId="S::patrikboloz@nmhu.edu::4a5f27e5-970c-49cb-a96d-452ff94b951a" providerId="AD" clId="Web-{21C7428D-B734-45BE-A5A5-09624D945E08}" dt="2023-02-06T00:46:36.120" v="192"/>
          <ac:cxnSpMkLst>
            <pc:docMk/>
            <pc:sldMk cId="1358494747" sldId="265"/>
            <ac:cxnSpMk id="28" creationId="{FBD463FC-4CA8-4FF4-85A3-AF9F4B98D210}"/>
          </ac:cxnSpMkLst>
        </pc:cxnChg>
        <pc:cxnChg chg="add">
          <ac:chgData name="Boloz, Patrik" userId="S::patrikboloz@nmhu.edu::4a5f27e5-970c-49cb-a96d-452ff94b951a" providerId="AD" clId="Web-{21C7428D-B734-45BE-A5A5-09624D945E08}" dt="2023-02-06T00:46:36.120" v="192"/>
          <ac:cxnSpMkLst>
            <pc:docMk/>
            <pc:sldMk cId="1358494747" sldId="265"/>
            <ac:cxnSpMk id="30" creationId="{BECF35C3-8B44-4F4B-BD25-4C01823DB22A}"/>
          </ac:cxnSpMkLst>
        </pc:cxnChg>
        <pc:cxnChg chg="add">
          <ac:chgData name="Boloz, Patrik" userId="S::patrikboloz@nmhu.edu::4a5f27e5-970c-49cb-a96d-452ff94b951a" providerId="AD" clId="Web-{21C7428D-B734-45BE-A5A5-09624D945E08}" dt="2023-02-06T00:46:36.120" v="192"/>
          <ac:cxnSpMkLst>
            <pc:docMk/>
            <pc:sldMk cId="1358494747" sldId="265"/>
            <ac:cxnSpMk id="36" creationId="{FA6123F2-4B61-414F-A7E5-5B7828EACAE2}"/>
          </ac:cxnSpMkLst>
        </pc:cxnChg>
        <pc:cxnChg chg="add">
          <ac:chgData name="Boloz, Patrik" userId="S::patrikboloz@nmhu.edu::4a5f27e5-970c-49cb-a96d-452ff94b951a" providerId="AD" clId="Web-{21C7428D-B734-45BE-A5A5-09624D945E08}" dt="2023-02-06T00:46:36.120" v="192"/>
          <ac:cxnSpMkLst>
            <pc:docMk/>
            <pc:sldMk cId="1358494747" sldId="265"/>
            <ac:cxnSpMk id="40" creationId="{FCDDCDFB-696D-4FDF-9B58-24F71B7C37BC}"/>
          </ac:cxnSpMkLst>
        </pc:cxnChg>
      </pc:sldChg>
      <pc:sldChg chg="modSp new">
        <pc:chgData name="Boloz, Patrik" userId="S::patrikboloz@nmhu.edu::4a5f27e5-970c-49cb-a96d-452ff94b951a" providerId="AD" clId="Web-{21C7428D-B734-45BE-A5A5-09624D945E08}" dt="2023-02-06T00:49:06.156" v="242" actId="20577"/>
        <pc:sldMkLst>
          <pc:docMk/>
          <pc:sldMk cId="768576046" sldId="266"/>
        </pc:sldMkLst>
        <pc:spChg chg="mod">
          <ac:chgData name="Boloz, Patrik" userId="S::patrikboloz@nmhu.edu::4a5f27e5-970c-49cb-a96d-452ff94b951a" providerId="AD" clId="Web-{21C7428D-B734-45BE-A5A5-09624D945E08}" dt="2023-02-06T00:46:44.698" v="198" actId="20577"/>
          <ac:spMkLst>
            <pc:docMk/>
            <pc:sldMk cId="768576046" sldId="266"/>
            <ac:spMk id="2" creationId="{8164350A-C6EF-2EB4-0123-6A87BA1D5239}"/>
          </ac:spMkLst>
        </pc:spChg>
        <pc:spChg chg="mod">
          <ac:chgData name="Boloz, Patrik" userId="S::patrikboloz@nmhu.edu::4a5f27e5-970c-49cb-a96d-452ff94b951a" providerId="AD" clId="Web-{21C7428D-B734-45BE-A5A5-09624D945E08}" dt="2023-02-06T00:49:06.156" v="242" actId="20577"/>
          <ac:spMkLst>
            <pc:docMk/>
            <pc:sldMk cId="768576046" sldId="266"/>
            <ac:spMk id="3" creationId="{9DB0BB69-557A-61C1-624E-1636A71F71F1}"/>
          </ac:spMkLst>
        </pc:spChg>
      </pc:sldChg>
      <pc:sldChg chg="addSp modSp new">
        <pc:chgData name="Boloz, Patrik" userId="S::patrikboloz@nmhu.edu::4a5f27e5-970c-49cb-a96d-452ff94b951a" providerId="AD" clId="Web-{21C7428D-B734-45BE-A5A5-09624D945E08}" dt="2023-02-06T00:52:03.896" v="276" actId="1076"/>
        <pc:sldMkLst>
          <pc:docMk/>
          <pc:sldMk cId="1081555645" sldId="267"/>
        </pc:sldMkLst>
        <pc:spChg chg="mod">
          <ac:chgData name="Boloz, Patrik" userId="S::patrikboloz@nmhu.edu::4a5f27e5-970c-49cb-a96d-452ff94b951a" providerId="AD" clId="Web-{21C7428D-B734-45BE-A5A5-09624D945E08}" dt="2023-02-06T00:50:46.862" v="248" actId="20577"/>
          <ac:spMkLst>
            <pc:docMk/>
            <pc:sldMk cId="1081555645" sldId="267"/>
            <ac:spMk id="2" creationId="{04F18BAB-A347-51C8-A79E-2B762479C773}"/>
          </ac:spMkLst>
        </pc:spChg>
        <pc:spChg chg="mod">
          <ac:chgData name="Boloz, Patrik" userId="S::patrikboloz@nmhu.edu::4a5f27e5-970c-49cb-a96d-452ff94b951a" providerId="AD" clId="Web-{21C7428D-B734-45BE-A5A5-09624D945E08}" dt="2023-02-06T00:52:00.646" v="273" actId="20577"/>
          <ac:spMkLst>
            <pc:docMk/>
            <pc:sldMk cId="1081555645" sldId="267"/>
            <ac:spMk id="3" creationId="{27E53304-D123-8DB0-4974-431FB27A7880}"/>
          </ac:spMkLst>
        </pc:spChg>
        <pc:picChg chg="add mod">
          <ac:chgData name="Boloz, Patrik" userId="S::patrikboloz@nmhu.edu::4a5f27e5-970c-49cb-a96d-452ff94b951a" providerId="AD" clId="Web-{21C7428D-B734-45BE-A5A5-09624D945E08}" dt="2023-02-06T00:52:03.896" v="276" actId="1076"/>
          <ac:picMkLst>
            <pc:docMk/>
            <pc:sldMk cId="1081555645" sldId="267"/>
            <ac:picMk id="4" creationId="{429E7DC6-F185-40F7-A4CC-E5E778476C0E}"/>
          </ac:picMkLst>
        </pc:picChg>
      </pc:sldChg>
      <pc:sldChg chg="addSp delSp modSp new mod setBg">
        <pc:chgData name="Boloz, Patrik" userId="S::patrikboloz@nmhu.edu::4a5f27e5-970c-49cb-a96d-452ff94b951a" providerId="AD" clId="Web-{21C7428D-B734-45BE-A5A5-09624D945E08}" dt="2023-02-06T00:52:36.413" v="285"/>
        <pc:sldMkLst>
          <pc:docMk/>
          <pc:sldMk cId="2635982537" sldId="268"/>
        </pc:sldMkLst>
        <pc:spChg chg="mod">
          <ac:chgData name="Boloz, Patrik" userId="S::patrikboloz@nmhu.edu::4a5f27e5-970c-49cb-a96d-452ff94b951a" providerId="AD" clId="Web-{21C7428D-B734-45BE-A5A5-09624D945E08}" dt="2023-02-06T00:52:36.413" v="285"/>
          <ac:spMkLst>
            <pc:docMk/>
            <pc:sldMk cId="2635982537" sldId="268"/>
            <ac:spMk id="2" creationId="{2A5B6674-B8A5-E392-89B8-4FFFD86F1FBE}"/>
          </ac:spMkLst>
        </pc:spChg>
        <pc:spChg chg="del">
          <ac:chgData name="Boloz, Patrik" userId="S::patrikboloz@nmhu.edu::4a5f27e5-970c-49cb-a96d-452ff94b951a" providerId="AD" clId="Web-{21C7428D-B734-45BE-A5A5-09624D945E08}" dt="2023-02-06T00:52:33.819" v="284"/>
          <ac:spMkLst>
            <pc:docMk/>
            <pc:sldMk cId="2635982537" sldId="268"/>
            <ac:spMk id="3" creationId="{F60994F8-EC6B-2845-63DC-F7387F41F8AC}"/>
          </ac:spMkLst>
        </pc:spChg>
        <pc:spChg chg="add">
          <ac:chgData name="Boloz, Patrik" userId="S::patrikboloz@nmhu.edu::4a5f27e5-970c-49cb-a96d-452ff94b951a" providerId="AD" clId="Web-{21C7428D-B734-45BE-A5A5-09624D945E08}" dt="2023-02-06T00:52:36.413" v="285"/>
          <ac:spMkLst>
            <pc:docMk/>
            <pc:sldMk cId="2635982537" sldId="268"/>
            <ac:spMk id="9" creationId="{0CABCAE3-64FC-4149-819F-2C1812824154}"/>
          </ac:spMkLst>
        </pc:spChg>
        <pc:spChg chg="add">
          <ac:chgData name="Boloz, Patrik" userId="S::patrikboloz@nmhu.edu::4a5f27e5-970c-49cb-a96d-452ff94b951a" providerId="AD" clId="Web-{21C7428D-B734-45BE-A5A5-09624D945E08}" dt="2023-02-06T00:52:36.413" v="285"/>
          <ac:spMkLst>
            <pc:docMk/>
            <pc:sldMk cId="2635982537" sldId="268"/>
            <ac:spMk id="17" creationId="{2FA7AD0A-1871-4DF8-9235-F49D0513B9C1}"/>
          </ac:spMkLst>
        </pc:spChg>
        <pc:spChg chg="add">
          <ac:chgData name="Boloz, Patrik" userId="S::patrikboloz@nmhu.edu::4a5f27e5-970c-49cb-a96d-452ff94b951a" providerId="AD" clId="Web-{21C7428D-B734-45BE-A5A5-09624D945E08}" dt="2023-02-06T00:52:36.413" v="285"/>
          <ac:spMkLst>
            <pc:docMk/>
            <pc:sldMk cId="2635982537" sldId="268"/>
            <ac:spMk id="19" creationId="{36B04CFB-FAE5-47DD-9B3E-4E9BA7A89CC1}"/>
          </ac:spMkLst>
        </pc:spChg>
        <pc:spChg chg="add">
          <ac:chgData name="Boloz, Patrik" userId="S::patrikboloz@nmhu.edu::4a5f27e5-970c-49cb-a96d-452ff94b951a" providerId="AD" clId="Web-{21C7428D-B734-45BE-A5A5-09624D945E08}" dt="2023-02-06T00:52:36.413" v="285"/>
          <ac:spMkLst>
            <pc:docMk/>
            <pc:sldMk cId="2635982537" sldId="268"/>
            <ac:spMk id="27" creationId="{622F7FD7-8884-4FD5-95AB-0B5C6033ADF7}"/>
          </ac:spMkLst>
        </pc:spChg>
        <pc:grpChg chg="add">
          <ac:chgData name="Boloz, Patrik" userId="S::patrikboloz@nmhu.edu::4a5f27e5-970c-49cb-a96d-452ff94b951a" providerId="AD" clId="Web-{21C7428D-B734-45BE-A5A5-09624D945E08}" dt="2023-02-06T00:52:36.413" v="285"/>
          <ac:grpSpMkLst>
            <pc:docMk/>
            <pc:sldMk cId="2635982537" sldId="268"/>
            <ac:grpSpMk id="23" creationId="{E8ACF89C-CFC3-4D68-B3C4-2BEFB7BBE5F7}"/>
          </ac:grpSpMkLst>
        </pc:grpChg>
        <pc:picChg chg="add mod ord">
          <ac:chgData name="Boloz, Patrik" userId="S::patrikboloz@nmhu.edu::4a5f27e5-970c-49cb-a96d-452ff94b951a" providerId="AD" clId="Web-{21C7428D-B734-45BE-A5A5-09624D945E08}" dt="2023-02-06T00:52:36.413" v="285"/>
          <ac:picMkLst>
            <pc:docMk/>
            <pc:sldMk cId="2635982537" sldId="268"/>
            <ac:picMk id="4" creationId="{978FB0B7-1D43-EC0B-8207-F92631D525B4}"/>
          </ac:picMkLst>
        </pc:picChg>
        <pc:picChg chg="add">
          <ac:chgData name="Boloz, Patrik" userId="S::patrikboloz@nmhu.edu::4a5f27e5-970c-49cb-a96d-452ff94b951a" providerId="AD" clId="Web-{21C7428D-B734-45BE-A5A5-09624D945E08}" dt="2023-02-06T00:52:36.413" v="285"/>
          <ac:picMkLst>
            <pc:docMk/>
            <pc:sldMk cId="2635982537" sldId="268"/>
            <ac:picMk id="11" creationId="{012FDCFE-9AD2-4D8A-8CBF-B3AA37EBF6DD}"/>
          </ac:picMkLst>
        </pc:picChg>
        <pc:picChg chg="add">
          <ac:chgData name="Boloz, Patrik" userId="S::patrikboloz@nmhu.edu::4a5f27e5-970c-49cb-a96d-452ff94b951a" providerId="AD" clId="Web-{21C7428D-B734-45BE-A5A5-09624D945E08}" dt="2023-02-06T00:52:36.413" v="285"/>
          <ac:picMkLst>
            <pc:docMk/>
            <pc:sldMk cId="2635982537" sldId="268"/>
            <ac:picMk id="29" creationId="{16EFE474-4FE0-4E8F-8F09-5ED2C9E76A84}"/>
          </ac:picMkLst>
        </pc:picChg>
        <pc:cxnChg chg="add">
          <ac:chgData name="Boloz, Patrik" userId="S::patrikboloz@nmhu.edu::4a5f27e5-970c-49cb-a96d-452ff94b951a" providerId="AD" clId="Web-{21C7428D-B734-45BE-A5A5-09624D945E08}" dt="2023-02-06T00:52:36.413" v="285"/>
          <ac:cxnSpMkLst>
            <pc:docMk/>
            <pc:sldMk cId="2635982537" sldId="268"/>
            <ac:cxnSpMk id="13" creationId="{FBD463FC-4CA8-4FF4-85A3-AF9F4B98D210}"/>
          </ac:cxnSpMkLst>
        </pc:cxnChg>
        <pc:cxnChg chg="add">
          <ac:chgData name="Boloz, Patrik" userId="S::patrikboloz@nmhu.edu::4a5f27e5-970c-49cb-a96d-452ff94b951a" providerId="AD" clId="Web-{21C7428D-B734-45BE-A5A5-09624D945E08}" dt="2023-02-06T00:52:36.413" v="285"/>
          <ac:cxnSpMkLst>
            <pc:docMk/>
            <pc:sldMk cId="2635982537" sldId="268"/>
            <ac:cxnSpMk id="15" creationId="{BECF35C3-8B44-4F4B-BD25-4C01823DB22A}"/>
          </ac:cxnSpMkLst>
        </pc:cxnChg>
        <pc:cxnChg chg="add">
          <ac:chgData name="Boloz, Patrik" userId="S::patrikboloz@nmhu.edu::4a5f27e5-970c-49cb-a96d-452ff94b951a" providerId="AD" clId="Web-{21C7428D-B734-45BE-A5A5-09624D945E08}" dt="2023-02-06T00:52:36.413" v="285"/>
          <ac:cxnSpMkLst>
            <pc:docMk/>
            <pc:sldMk cId="2635982537" sldId="268"/>
            <ac:cxnSpMk id="21" creationId="{EE68D41B-9286-479F-9AB7-678C8E348D71}"/>
          </ac:cxnSpMkLst>
        </pc:cxnChg>
        <pc:cxnChg chg="add">
          <ac:chgData name="Boloz, Patrik" userId="S::patrikboloz@nmhu.edu::4a5f27e5-970c-49cb-a96d-452ff94b951a" providerId="AD" clId="Web-{21C7428D-B734-45BE-A5A5-09624D945E08}" dt="2023-02-06T00:52:36.413" v="285"/>
          <ac:cxnSpMkLst>
            <pc:docMk/>
            <pc:sldMk cId="2635982537" sldId="268"/>
            <ac:cxnSpMk id="31" creationId="{CF8B8C81-54DC-4AF5-B682-3A2C70A6B55C}"/>
          </ac:cxnSpMkLst>
        </pc:cxnChg>
      </pc:sldChg>
      <pc:sldChg chg="modSp new">
        <pc:chgData name="Boloz, Patrik" userId="S::patrikboloz@nmhu.edu::4a5f27e5-970c-49cb-a96d-452ff94b951a" providerId="AD" clId="Web-{21C7428D-B734-45BE-A5A5-09624D945E08}" dt="2023-02-06T00:53:47.290" v="299" actId="20577"/>
        <pc:sldMkLst>
          <pc:docMk/>
          <pc:sldMk cId="2340451564" sldId="269"/>
        </pc:sldMkLst>
        <pc:spChg chg="mod">
          <ac:chgData name="Boloz, Patrik" userId="S::patrikboloz@nmhu.edu::4a5f27e5-970c-49cb-a96d-452ff94b951a" providerId="AD" clId="Web-{21C7428D-B734-45BE-A5A5-09624D945E08}" dt="2023-02-06T00:53:08.352" v="288" actId="20577"/>
          <ac:spMkLst>
            <pc:docMk/>
            <pc:sldMk cId="2340451564" sldId="269"/>
            <ac:spMk id="2" creationId="{411B1780-4103-E08D-4225-3390495C1BDF}"/>
          </ac:spMkLst>
        </pc:spChg>
        <pc:spChg chg="mod">
          <ac:chgData name="Boloz, Patrik" userId="S::patrikboloz@nmhu.edu::4a5f27e5-970c-49cb-a96d-452ff94b951a" providerId="AD" clId="Web-{21C7428D-B734-45BE-A5A5-09624D945E08}" dt="2023-02-06T00:53:47.290" v="299" actId="20577"/>
          <ac:spMkLst>
            <pc:docMk/>
            <pc:sldMk cId="2340451564" sldId="269"/>
            <ac:spMk id="3" creationId="{A0DE8CE7-71CC-A9D5-BECA-D3D002683CDF}"/>
          </ac:spMkLst>
        </pc:spChg>
      </pc:sldChg>
      <pc:sldChg chg="modSp new">
        <pc:chgData name="Boloz, Patrik" userId="S::patrikboloz@nmhu.edu::4a5f27e5-970c-49cb-a96d-452ff94b951a" providerId="AD" clId="Web-{21C7428D-B734-45BE-A5A5-09624D945E08}" dt="2023-02-06T00:55:12.340" v="318" actId="20577"/>
        <pc:sldMkLst>
          <pc:docMk/>
          <pc:sldMk cId="3713861430" sldId="270"/>
        </pc:sldMkLst>
        <pc:spChg chg="mod">
          <ac:chgData name="Boloz, Patrik" userId="S::patrikboloz@nmhu.edu::4a5f27e5-970c-49cb-a96d-452ff94b951a" providerId="AD" clId="Web-{21C7428D-B734-45BE-A5A5-09624D945E08}" dt="2023-02-06T00:53:55.869" v="301" actId="20577"/>
          <ac:spMkLst>
            <pc:docMk/>
            <pc:sldMk cId="3713861430" sldId="270"/>
            <ac:spMk id="2" creationId="{21DD5058-3CF9-D7F3-93C0-B03F343998B9}"/>
          </ac:spMkLst>
        </pc:spChg>
        <pc:spChg chg="mod">
          <ac:chgData name="Boloz, Patrik" userId="S::patrikboloz@nmhu.edu::4a5f27e5-970c-49cb-a96d-452ff94b951a" providerId="AD" clId="Web-{21C7428D-B734-45BE-A5A5-09624D945E08}" dt="2023-02-06T00:55:12.340" v="318" actId="20577"/>
          <ac:spMkLst>
            <pc:docMk/>
            <pc:sldMk cId="3713861430" sldId="270"/>
            <ac:spMk id="3" creationId="{2D744E7B-D7F9-3A82-5719-2E9306DFA757}"/>
          </ac:spMkLst>
        </pc:spChg>
      </pc:sldChg>
      <pc:sldChg chg="addSp delSp modSp new mod setBg">
        <pc:chgData name="Boloz, Patrik" userId="S::patrikboloz@nmhu.edu::4a5f27e5-970c-49cb-a96d-452ff94b951a" providerId="AD" clId="Web-{21C7428D-B734-45BE-A5A5-09624D945E08}" dt="2023-02-06T00:57:01.484" v="338" actId="20577"/>
        <pc:sldMkLst>
          <pc:docMk/>
          <pc:sldMk cId="230448664" sldId="271"/>
        </pc:sldMkLst>
        <pc:spChg chg="mod">
          <ac:chgData name="Boloz, Patrik" userId="S::patrikboloz@nmhu.edu::4a5f27e5-970c-49cb-a96d-452ff94b951a" providerId="AD" clId="Web-{21C7428D-B734-45BE-A5A5-09624D945E08}" dt="2023-02-06T00:56:50.093" v="335"/>
          <ac:spMkLst>
            <pc:docMk/>
            <pc:sldMk cId="230448664" sldId="271"/>
            <ac:spMk id="2" creationId="{20DB8901-12AD-1F4D-8CA7-3CC99D3E2B1B}"/>
          </ac:spMkLst>
        </pc:spChg>
        <pc:spChg chg="del">
          <ac:chgData name="Boloz, Patrik" userId="S::patrikboloz@nmhu.edu::4a5f27e5-970c-49cb-a96d-452ff94b951a" providerId="AD" clId="Web-{21C7428D-B734-45BE-A5A5-09624D945E08}" dt="2023-02-06T00:55:23.575" v="324"/>
          <ac:spMkLst>
            <pc:docMk/>
            <pc:sldMk cId="230448664" sldId="271"/>
            <ac:spMk id="3" creationId="{B9681602-7610-DAFF-EA7C-4F5B05075E96}"/>
          </ac:spMkLst>
        </pc:spChg>
        <pc:spChg chg="add mod">
          <ac:chgData name="Boloz, Patrik" userId="S::patrikboloz@nmhu.edu::4a5f27e5-970c-49cb-a96d-452ff94b951a" providerId="AD" clId="Web-{21C7428D-B734-45BE-A5A5-09624D945E08}" dt="2023-02-06T00:57:01.484" v="338" actId="20577"/>
          <ac:spMkLst>
            <pc:docMk/>
            <pc:sldMk cId="230448664" sldId="271"/>
            <ac:spMk id="5" creationId="{C587A116-6026-8BD3-E911-7633D46DA3A1}"/>
          </ac:spMkLst>
        </pc:spChg>
        <pc:spChg chg="add del">
          <ac:chgData name="Boloz, Patrik" userId="S::patrikboloz@nmhu.edu::4a5f27e5-970c-49cb-a96d-452ff94b951a" providerId="AD" clId="Web-{21C7428D-B734-45BE-A5A5-09624D945E08}" dt="2023-02-06T00:55:33.638" v="326"/>
          <ac:spMkLst>
            <pc:docMk/>
            <pc:sldMk cId="230448664" sldId="271"/>
            <ac:spMk id="8" creationId="{6C94DADB-9E13-7354-FD40-5053E002CFC2}"/>
          </ac:spMkLst>
        </pc:spChg>
        <pc:spChg chg="add del">
          <ac:chgData name="Boloz, Patrik" userId="S::patrikboloz@nmhu.edu::4a5f27e5-970c-49cb-a96d-452ff94b951a" providerId="AD" clId="Web-{21C7428D-B734-45BE-A5A5-09624D945E08}" dt="2023-02-06T00:55:36.232" v="327"/>
          <ac:spMkLst>
            <pc:docMk/>
            <pc:sldMk cId="230448664" sldId="271"/>
            <ac:spMk id="11" creationId="{2810100C-B2E3-4BD2-B42B-F78F0239C25F}"/>
          </ac:spMkLst>
        </pc:spChg>
        <pc:spChg chg="add del">
          <ac:chgData name="Boloz, Patrik" userId="S::patrikboloz@nmhu.edu::4a5f27e5-970c-49cb-a96d-452ff94b951a" providerId="AD" clId="Web-{21C7428D-B734-45BE-A5A5-09624D945E08}" dt="2023-02-06T00:55:36.232" v="327"/>
          <ac:spMkLst>
            <pc:docMk/>
            <pc:sldMk cId="230448664" sldId="271"/>
            <ac:spMk id="15" creationId="{06FE94E2-EB97-4BF3-ADFD-1D6ECE62B4E3}"/>
          </ac:spMkLst>
        </pc:spChg>
        <pc:spChg chg="add del">
          <ac:chgData name="Boloz, Patrik" userId="S::patrikboloz@nmhu.edu::4a5f27e5-970c-49cb-a96d-452ff94b951a" providerId="AD" clId="Web-{21C7428D-B734-45BE-A5A5-09624D945E08}" dt="2023-02-06T00:56:50.093" v="335"/>
          <ac:spMkLst>
            <pc:docMk/>
            <pc:sldMk cId="230448664" sldId="271"/>
            <ac:spMk id="28" creationId="{0CABCAE3-64FC-4149-819F-2C1812824154}"/>
          </ac:spMkLst>
        </pc:spChg>
        <pc:spChg chg="add del">
          <ac:chgData name="Boloz, Patrik" userId="S::patrikboloz@nmhu.edu::4a5f27e5-970c-49cb-a96d-452ff94b951a" providerId="AD" clId="Web-{21C7428D-B734-45BE-A5A5-09624D945E08}" dt="2023-02-06T00:56:50.093" v="335"/>
          <ac:spMkLst>
            <pc:docMk/>
            <pc:sldMk cId="230448664" sldId="271"/>
            <ac:spMk id="36" creationId="{2FA7AD0A-1871-4DF8-9235-F49D0513B9C1}"/>
          </ac:spMkLst>
        </pc:spChg>
        <pc:spChg chg="add del">
          <ac:chgData name="Boloz, Patrik" userId="S::patrikboloz@nmhu.edu::4a5f27e5-970c-49cb-a96d-452ff94b951a" providerId="AD" clId="Web-{21C7428D-B734-45BE-A5A5-09624D945E08}" dt="2023-02-06T00:56:50.093" v="335"/>
          <ac:spMkLst>
            <pc:docMk/>
            <pc:sldMk cId="230448664" sldId="271"/>
            <ac:spMk id="38" creationId="{36B04CFB-FAE5-47DD-9B3E-4E9BA7A89CC1}"/>
          </ac:spMkLst>
        </pc:spChg>
        <pc:spChg chg="add del">
          <ac:chgData name="Boloz, Patrik" userId="S::patrikboloz@nmhu.edu::4a5f27e5-970c-49cb-a96d-452ff94b951a" providerId="AD" clId="Web-{21C7428D-B734-45BE-A5A5-09624D945E08}" dt="2023-02-06T00:56:50.093" v="335"/>
          <ac:spMkLst>
            <pc:docMk/>
            <pc:sldMk cId="230448664" sldId="271"/>
            <ac:spMk id="46" creationId="{622F7FD7-8884-4FD5-95AB-0B5C6033ADF7}"/>
          </ac:spMkLst>
        </pc:spChg>
        <pc:spChg chg="add">
          <ac:chgData name="Boloz, Patrik" userId="S::patrikboloz@nmhu.edu::4a5f27e5-970c-49cb-a96d-452ff94b951a" providerId="AD" clId="Web-{21C7428D-B734-45BE-A5A5-09624D945E08}" dt="2023-02-06T00:56:50.093" v="335"/>
          <ac:spMkLst>
            <pc:docMk/>
            <pc:sldMk cId="230448664" sldId="271"/>
            <ac:spMk id="55" creationId="{35C3D674-3D59-4E93-80CA-0C0A9095E816}"/>
          </ac:spMkLst>
        </pc:spChg>
        <pc:spChg chg="add">
          <ac:chgData name="Boloz, Patrik" userId="S::patrikboloz@nmhu.edu::4a5f27e5-970c-49cb-a96d-452ff94b951a" providerId="AD" clId="Web-{21C7428D-B734-45BE-A5A5-09624D945E08}" dt="2023-02-06T00:56:50.093" v="335"/>
          <ac:spMkLst>
            <pc:docMk/>
            <pc:sldMk cId="230448664" sldId="271"/>
            <ac:spMk id="59" creationId="{EF2A81E1-BCBE-426B-8C09-33274E69409D}"/>
          </ac:spMkLst>
        </pc:spChg>
        <pc:grpChg chg="add del">
          <ac:chgData name="Boloz, Patrik" userId="S::patrikboloz@nmhu.edu::4a5f27e5-970c-49cb-a96d-452ff94b951a" providerId="AD" clId="Web-{21C7428D-B734-45BE-A5A5-09624D945E08}" dt="2023-02-06T00:55:36.232" v="327"/>
          <ac:grpSpMkLst>
            <pc:docMk/>
            <pc:sldMk cId="230448664" sldId="271"/>
            <ac:grpSpMk id="17" creationId="{E19263DE-9849-4BA8-8990-4AFC76B95395}"/>
          </ac:grpSpMkLst>
        </pc:grpChg>
        <pc:grpChg chg="add del">
          <ac:chgData name="Boloz, Patrik" userId="S::patrikboloz@nmhu.edu::4a5f27e5-970c-49cb-a96d-452ff94b951a" providerId="AD" clId="Web-{21C7428D-B734-45BE-A5A5-09624D945E08}" dt="2023-02-06T00:56:50.093" v="335"/>
          <ac:grpSpMkLst>
            <pc:docMk/>
            <pc:sldMk cId="230448664" sldId="271"/>
            <ac:grpSpMk id="42" creationId="{E8ACF89C-CFC3-4D68-B3C4-2BEFB7BBE5F7}"/>
          </ac:grpSpMkLst>
        </pc:grpChg>
        <pc:picChg chg="add mod ord">
          <ac:chgData name="Boloz, Patrik" userId="S::patrikboloz@nmhu.edu::4a5f27e5-970c-49cb-a96d-452ff94b951a" providerId="AD" clId="Web-{21C7428D-B734-45BE-A5A5-09624D945E08}" dt="2023-02-06T00:56:50.093" v="335"/>
          <ac:picMkLst>
            <pc:docMk/>
            <pc:sldMk cId="230448664" sldId="271"/>
            <ac:picMk id="4" creationId="{6FACD368-4849-C5A9-8A88-12D6C50AB840}"/>
          </ac:picMkLst>
        </pc:picChg>
        <pc:picChg chg="add del">
          <ac:chgData name="Boloz, Patrik" userId="S::patrikboloz@nmhu.edu::4a5f27e5-970c-49cb-a96d-452ff94b951a" providerId="AD" clId="Web-{21C7428D-B734-45BE-A5A5-09624D945E08}" dt="2023-02-06T00:55:36.232" v="327"/>
          <ac:picMkLst>
            <pc:docMk/>
            <pc:sldMk cId="230448664" sldId="271"/>
            <ac:picMk id="21" creationId="{463556DA-E50F-49FC-B9C5-16746A93720C}"/>
          </ac:picMkLst>
        </pc:picChg>
        <pc:picChg chg="add del">
          <ac:chgData name="Boloz, Patrik" userId="S::patrikboloz@nmhu.edu::4a5f27e5-970c-49cb-a96d-452ff94b951a" providerId="AD" clId="Web-{21C7428D-B734-45BE-A5A5-09624D945E08}" dt="2023-02-06T00:56:50.093" v="335"/>
          <ac:picMkLst>
            <pc:docMk/>
            <pc:sldMk cId="230448664" sldId="271"/>
            <ac:picMk id="30" creationId="{012FDCFE-9AD2-4D8A-8CBF-B3AA37EBF6DD}"/>
          </ac:picMkLst>
        </pc:picChg>
        <pc:picChg chg="add del">
          <ac:chgData name="Boloz, Patrik" userId="S::patrikboloz@nmhu.edu::4a5f27e5-970c-49cb-a96d-452ff94b951a" providerId="AD" clId="Web-{21C7428D-B734-45BE-A5A5-09624D945E08}" dt="2023-02-06T00:56:50.093" v="335"/>
          <ac:picMkLst>
            <pc:docMk/>
            <pc:sldMk cId="230448664" sldId="271"/>
            <ac:picMk id="48" creationId="{16EFE474-4FE0-4E8F-8F09-5ED2C9E76A84}"/>
          </ac:picMkLst>
        </pc:picChg>
        <pc:picChg chg="add">
          <ac:chgData name="Boloz, Patrik" userId="S::patrikboloz@nmhu.edu::4a5f27e5-970c-49cb-a96d-452ff94b951a" providerId="AD" clId="Web-{21C7428D-B734-45BE-A5A5-09624D945E08}" dt="2023-02-06T00:56:50.093" v="335"/>
          <ac:picMkLst>
            <pc:docMk/>
            <pc:sldMk cId="230448664" sldId="271"/>
            <ac:picMk id="61" creationId="{39D1DDD4-5BB3-45BA-B9B3-06B62299AD79}"/>
          </ac:picMkLst>
        </pc:picChg>
        <pc:cxnChg chg="add del">
          <ac:chgData name="Boloz, Patrik" userId="S::patrikboloz@nmhu.edu::4a5f27e5-970c-49cb-a96d-452ff94b951a" providerId="AD" clId="Web-{21C7428D-B734-45BE-A5A5-09624D945E08}" dt="2023-02-06T00:55:36.232" v="327"/>
          <ac:cxnSpMkLst>
            <pc:docMk/>
            <pc:sldMk cId="230448664" sldId="271"/>
            <ac:cxnSpMk id="13" creationId="{ABDA076A-A426-4BA4-91D7-2194025E1EE4}"/>
          </ac:cxnSpMkLst>
        </pc:cxnChg>
        <pc:cxnChg chg="add del">
          <ac:chgData name="Boloz, Patrik" userId="S::patrikboloz@nmhu.edu::4a5f27e5-970c-49cb-a96d-452ff94b951a" providerId="AD" clId="Web-{21C7428D-B734-45BE-A5A5-09624D945E08}" dt="2023-02-06T00:55:36.232" v="327"/>
          <ac:cxnSpMkLst>
            <pc:docMk/>
            <pc:sldMk cId="230448664" sldId="271"/>
            <ac:cxnSpMk id="23" creationId="{C2D4E8CC-A5F3-49D3-A830-647340CFFD84}"/>
          </ac:cxnSpMkLst>
        </pc:cxnChg>
        <pc:cxnChg chg="add del">
          <ac:chgData name="Boloz, Patrik" userId="S::patrikboloz@nmhu.edu::4a5f27e5-970c-49cb-a96d-452ff94b951a" providerId="AD" clId="Web-{21C7428D-B734-45BE-A5A5-09624D945E08}" dt="2023-02-06T00:56:50.093" v="335"/>
          <ac:cxnSpMkLst>
            <pc:docMk/>
            <pc:sldMk cId="230448664" sldId="271"/>
            <ac:cxnSpMk id="32" creationId="{FBD463FC-4CA8-4FF4-85A3-AF9F4B98D210}"/>
          </ac:cxnSpMkLst>
        </pc:cxnChg>
        <pc:cxnChg chg="add del">
          <ac:chgData name="Boloz, Patrik" userId="S::patrikboloz@nmhu.edu::4a5f27e5-970c-49cb-a96d-452ff94b951a" providerId="AD" clId="Web-{21C7428D-B734-45BE-A5A5-09624D945E08}" dt="2023-02-06T00:56:50.093" v="335"/>
          <ac:cxnSpMkLst>
            <pc:docMk/>
            <pc:sldMk cId="230448664" sldId="271"/>
            <ac:cxnSpMk id="34" creationId="{BECF35C3-8B44-4F4B-BD25-4C01823DB22A}"/>
          </ac:cxnSpMkLst>
        </pc:cxnChg>
        <pc:cxnChg chg="add del">
          <ac:chgData name="Boloz, Patrik" userId="S::patrikboloz@nmhu.edu::4a5f27e5-970c-49cb-a96d-452ff94b951a" providerId="AD" clId="Web-{21C7428D-B734-45BE-A5A5-09624D945E08}" dt="2023-02-06T00:56:50.093" v="335"/>
          <ac:cxnSpMkLst>
            <pc:docMk/>
            <pc:sldMk cId="230448664" sldId="271"/>
            <ac:cxnSpMk id="40" creationId="{EE68D41B-9286-479F-9AB7-678C8E348D71}"/>
          </ac:cxnSpMkLst>
        </pc:cxnChg>
        <pc:cxnChg chg="add del">
          <ac:chgData name="Boloz, Patrik" userId="S::patrikboloz@nmhu.edu::4a5f27e5-970c-49cb-a96d-452ff94b951a" providerId="AD" clId="Web-{21C7428D-B734-45BE-A5A5-09624D945E08}" dt="2023-02-06T00:56:50.093" v="335"/>
          <ac:cxnSpMkLst>
            <pc:docMk/>
            <pc:sldMk cId="230448664" sldId="271"/>
            <ac:cxnSpMk id="50" creationId="{CF8B8C81-54DC-4AF5-B682-3A2C70A6B55C}"/>
          </ac:cxnSpMkLst>
        </pc:cxnChg>
        <pc:cxnChg chg="add">
          <ac:chgData name="Boloz, Patrik" userId="S::patrikboloz@nmhu.edu::4a5f27e5-970c-49cb-a96d-452ff94b951a" providerId="AD" clId="Web-{21C7428D-B734-45BE-A5A5-09624D945E08}" dt="2023-02-06T00:56:50.093" v="335"/>
          <ac:cxnSpMkLst>
            <pc:docMk/>
            <pc:sldMk cId="230448664" sldId="271"/>
            <ac:cxnSpMk id="57" creationId="{C884B8F8-FDC9-498B-9960-5D7260AFCB03}"/>
          </ac:cxnSpMkLst>
        </pc:cxnChg>
        <pc:cxnChg chg="add">
          <ac:chgData name="Boloz, Patrik" userId="S::patrikboloz@nmhu.edu::4a5f27e5-970c-49cb-a96d-452ff94b951a" providerId="AD" clId="Web-{21C7428D-B734-45BE-A5A5-09624D945E08}" dt="2023-02-06T00:56:50.093" v="335"/>
          <ac:cxnSpMkLst>
            <pc:docMk/>
            <pc:sldMk cId="230448664" sldId="271"/>
            <ac:cxnSpMk id="63" creationId="{A24DAE64-2302-42EA-8239-F2F0775CA5AD}"/>
          </ac:cxnSpMkLst>
        </pc:cxnChg>
      </pc:sldChg>
      <pc:sldChg chg="modSp new">
        <pc:chgData name="Boloz, Patrik" userId="S::patrikboloz@nmhu.edu::4a5f27e5-970c-49cb-a96d-452ff94b951a" providerId="AD" clId="Web-{21C7428D-B734-45BE-A5A5-09624D945E08}" dt="2023-02-06T00:57:50.846" v="349" actId="20577"/>
        <pc:sldMkLst>
          <pc:docMk/>
          <pc:sldMk cId="3038265362" sldId="272"/>
        </pc:sldMkLst>
        <pc:spChg chg="mod">
          <ac:chgData name="Boloz, Patrik" userId="S::patrikboloz@nmhu.edu::4a5f27e5-970c-49cb-a96d-452ff94b951a" providerId="AD" clId="Web-{21C7428D-B734-45BE-A5A5-09624D945E08}" dt="2023-02-06T00:57:21.063" v="341" actId="20577"/>
          <ac:spMkLst>
            <pc:docMk/>
            <pc:sldMk cId="3038265362" sldId="272"/>
            <ac:spMk id="2" creationId="{A90713B0-783D-F1D9-6872-B2CDA7E7E1D7}"/>
          </ac:spMkLst>
        </pc:spChg>
        <pc:spChg chg="mod">
          <ac:chgData name="Boloz, Patrik" userId="S::patrikboloz@nmhu.edu::4a5f27e5-970c-49cb-a96d-452ff94b951a" providerId="AD" clId="Web-{21C7428D-B734-45BE-A5A5-09624D945E08}" dt="2023-02-06T00:57:50.846" v="349" actId="20577"/>
          <ac:spMkLst>
            <pc:docMk/>
            <pc:sldMk cId="3038265362" sldId="272"/>
            <ac:spMk id="3" creationId="{56BF26FD-D4FB-6C76-4960-34B806DD799C}"/>
          </ac:spMkLst>
        </pc:spChg>
      </pc:sldChg>
      <pc:sldChg chg="modSp new">
        <pc:chgData name="Boloz, Patrik" userId="S::patrikboloz@nmhu.edu::4a5f27e5-970c-49cb-a96d-452ff94b951a" providerId="AD" clId="Web-{21C7428D-B734-45BE-A5A5-09624D945E08}" dt="2023-02-06T00:58:32.113" v="356" actId="20577"/>
        <pc:sldMkLst>
          <pc:docMk/>
          <pc:sldMk cId="375878524" sldId="273"/>
        </pc:sldMkLst>
        <pc:spChg chg="mod">
          <ac:chgData name="Boloz, Patrik" userId="S::patrikboloz@nmhu.edu::4a5f27e5-970c-49cb-a96d-452ff94b951a" providerId="AD" clId="Web-{21C7428D-B734-45BE-A5A5-09624D945E08}" dt="2023-02-06T00:58:01.019" v="352" actId="20577"/>
          <ac:spMkLst>
            <pc:docMk/>
            <pc:sldMk cId="375878524" sldId="273"/>
            <ac:spMk id="2" creationId="{C11F9BBD-7B1B-003E-398F-F547A53D7209}"/>
          </ac:spMkLst>
        </pc:spChg>
        <pc:spChg chg="mod">
          <ac:chgData name="Boloz, Patrik" userId="S::patrikboloz@nmhu.edu::4a5f27e5-970c-49cb-a96d-452ff94b951a" providerId="AD" clId="Web-{21C7428D-B734-45BE-A5A5-09624D945E08}" dt="2023-02-06T00:58:32.113" v="356" actId="20577"/>
          <ac:spMkLst>
            <pc:docMk/>
            <pc:sldMk cId="375878524" sldId="273"/>
            <ac:spMk id="3" creationId="{550E6FDC-BC22-162F-394A-767514023110}"/>
          </ac:spMkLst>
        </pc:spChg>
      </pc:sldChg>
      <pc:sldChg chg="modSp new">
        <pc:chgData name="Boloz, Patrik" userId="S::patrikboloz@nmhu.edu::4a5f27e5-970c-49cb-a96d-452ff94b951a" providerId="AD" clId="Web-{21C7428D-B734-45BE-A5A5-09624D945E08}" dt="2023-02-06T00:59:38.163" v="377" actId="20577"/>
        <pc:sldMkLst>
          <pc:docMk/>
          <pc:sldMk cId="1771501445" sldId="274"/>
        </pc:sldMkLst>
        <pc:spChg chg="mod">
          <ac:chgData name="Boloz, Patrik" userId="S::patrikboloz@nmhu.edu::4a5f27e5-970c-49cb-a96d-452ff94b951a" providerId="AD" clId="Web-{21C7428D-B734-45BE-A5A5-09624D945E08}" dt="2023-02-06T00:58:43.176" v="360" actId="20577"/>
          <ac:spMkLst>
            <pc:docMk/>
            <pc:sldMk cId="1771501445" sldId="274"/>
            <ac:spMk id="2" creationId="{C1304C44-A03D-5320-DB26-BA11884B74D0}"/>
          </ac:spMkLst>
        </pc:spChg>
        <pc:spChg chg="mod">
          <ac:chgData name="Boloz, Patrik" userId="S::patrikboloz@nmhu.edu::4a5f27e5-970c-49cb-a96d-452ff94b951a" providerId="AD" clId="Web-{21C7428D-B734-45BE-A5A5-09624D945E08}" dt="2023-02-06T00:59:38.163" v="377" actId="20577"/>
          <ac:spMkLst>
            <pc:docMk/>
            <pc:sldMk cId="1771501445" sldId="274"/>
            <ac:spMk id="3" creationId="{20659559-B2EC-6BDD-0E0F-7F0ED030D86D}"/>
          </ac:spMkLst>
        </pc:spChg>
      </pc:sldChg>
      <pc:sldChg chg="modSp new">
        <pc:chgData name="Boloz, Patrik" userId="S::patrikboloz@nmhu.edu::4a5f27e5-970c-49cb-a96d-452ff94b951a" providerId="AD" clId="Web-{21C7428D-B734-45BE-A5A5-09624D945E08}" dt="2023-02-06T01:00:44.977" v="393" actId="20577"/>
        <pc:sldMkLst>
          <pc:docMk/>
          <pc:sldMk cId="2638859551" sldId="275"/>
        </pc:sldMkLst>
        <pc:spChg chg="mod">
          <ac:chgData name="Boloz, Patrik" userId="S::patrikboloz@nmhu.edu::4a5f27e5-970c-49cb-a96d-452ff94b951a" providerId="AD" clId="Web-{21C7428D-B734-45BE-A5A5-09624D945E08}" dt="2023-02-06T01:00:44.977" v="393" actId="20577"/>
          <ac:spMkLst>
            <pc:docMk/>
            <pc:sldMk cId="2638859551" sldId="275"/>
            <ac:spMk id="2" creationId="{A4ECA824-0A66-BD2F-77AF-829C92C4FE51}"/>
          </ac:spMkLst>
        </pc:spChg>
        <pc:spChg chg="mod">
          <ac:chgData name="Boloz, Patrik" userId="S::patrikboloz@nmhu.edu::4a5f27e5-970c-49cb-a96d-452ff94b951a" providerId="AD" clId="Web-{21C7428D-B734-45BE-A5A5-09624D945E08}" dt="2023-02-06T01:00:42.665" v="391" actId="20577"/>
          <ac:spMkLst>
            <pc:docMk/>
            <pc:sldMk cId="2638859551" sldId="275"/>
            <ac:spMk id="3" creationId="{98ACA605-B47B-9D10-7149-F6CD8E2498B2}"/>
          </ac:spMkLst>
        </pc:spChg>
      </pc:sldChg>
      <pc:sldChg chg="modSp new">
        <pc:chgData name="Boloz, Patrik" userId="S::patrikboloz@nmhu.edu::4a5f27e5-970c-49cb-a96d-452ff94b951a" providerId="AD" clId="Web-{21C7428D-B734-45BE-A5A5-09624D945E08}" dt="2023-02-06T01:01:27.947" v="404" actId="20577"/>
        <pc:sldMkLst>
          <pc:docMk/>
          <pc:sldMk cId="1701464396" sldId="276"/>
        </pc:sldMkLst>
        <pc:spChg chg="mod">
          <ac:chgData name="Boloz, Patrik" userId="S::patrikboloz@nmhu.edu::4a5f27e5-970c-49cb-a96d-452ff94b951a" providerId="AD" clId="Web-{21C7428D-B734-45BE-A5A5-09624D945E08}" dt="2023-02-06T01:00:55.353" v="398" actId="20577"/>
          <ac:spMkLst>
            <pc:docMk/>
            <pc:sldMk cId="1701464396" sldId="276"/>
            <ac:spMk id="2" creationId="{AEC91CB8-A4F2-E6E7-2585-1054F02516DC}"/>
          </ac:spMkLst>
        </pc:spChg>
        <pc:spChg chg="mod">
          <ac:chgData name="Boloz, Patrik" userId="S::patrikboloz@nmhu.edu::4a5f27e5-970c-49cb-a96d-452ff94b951a" providerId="AD" clId="Web-{21C7428D-B734-45BE-A5A5-09624D945E08}" dt="2023-02-06T01:01:27.947" v="404" actId="20577"/>
          <ac:spMkLst>
            <pc:docMk/>
            <pc:sldMk cId="1701464396" sldId="276"/>
            <ac:spMk id="3" creationId="{09625F6A-DDB5-C2E7-E3E6-AE11D8517203}"/>
          </ac:spMkLst>
        </pc:spChg>
      </pc:sldChg>
    </pc:docChg>
  </pc:docChgLst>
  <pc:docChgLst>
    <pc:chgData clId="Web-{21C7428D-B734-45BE-A5A5-09624D945E08}"/>
    <pc:docChg chg="addSld addMainMaster modMainMaster">
      <pc:chgData name="" userId="" providerId="" clId="Web-{21C7428D-B734-45BE-A5A5-09624D945E08}" dt="2023-02-06T00:36:31.857" v="0"/>
      <pc:docMkLst>
        <pc:docMk/>
      </pc:docMkLst>
      <pc:sldChg chg="add">
        <pc:chgData name="" userId="" providerId="" clId="Web-{21C7428D-B734-45BE-A5A5-09624D945E08}" dt="2023-02-06T00:36:31.857" v="0"/>
        <pc:sldMkLst>
          <pc:docMk/>
          <pc:sldMk cId="3791550576" sldId="257"/>
        </pc:sldMkLst>
      </pc:sldChg>
      <pc:sldMasterChg chg="add addSldLayout">
        <pc:chgData name="" userId="" providerId="" clId="Web-{21C7428D-B734-45BE-A5A5-09624D945E08}" dt="2023-02-06T00:36:31.857" v="0"/>
        <pc:sldMasterMkLst>
          <pc:docMk/>
          <pc:sldMasterMk cId="47826199" sldId="2147483660"/>
        </pc:sldMasterMkLst>
        <pc:sldLayoutChg chg="add">
          <pc:chgData name="" userId="" providerId="" clId="Web-{21C7428D-B734-45BE-A5A5-09624D945E08}" dt="2023-02-06T00:36:31.857" v="0"/>
          <pc:sldLayoutMkLst>
            <pc:docMk/>
            <pc:sldMasterMk cId="47826199" sldId="2147483660"/>
            <pc:sldLayoutMk cId="755953606" sldId="2147483661"/>
          </pc:sldLayoutMkLst>
        </pc:sldLayoutChg>
        <pc:sldLayoutChg chg="add">
          <pc:chgData name="" userId="" providerId="" clId="Web-{21C7428D-B734-45BE-A5A5-09624D945E08}" dt="2023-02-06T00:36:31.857" v="0"/>
          <pc:sldLayoutMkLst>
            <pc:docMk/>
            <pc:sldMasterMk cId="47826199" sldId="2147483660"/>
            <pc:sldLayoutMk cId="3443917878" sldId="2147483662"/>
          </pc:sldLayoutMkLst>
        </pc:sldLayoutChg>
        <pc:sldLayoutChg chg="add">
          <pc:chgData name="" userId="" providerId="" clId="Web-{21C7428D-B734-45BE-A5A5-09624D945E08}" dt="2023-02-06T00:36:31.857" v="0"/>
          <pc:sldLayoutMkLst>
            <pc:docMk/>
            <pc:sldMasterMk cId="47826199" sldId="2147483660"/>
            <pc:sldLayoutMk cId="2129381769" sldId="2147483663"/>
          </pc:sldLayoutMkLst>
        </pc:sldLayoutChg>
        <pc:sldLayoutChg chg="add">
          <pc:chgData name="" userId="" providerId="" clId="Web-{21C7428D-B734-45BE-A5A5-09624D945E08}" dt="2023-02-06T00:36:31.857" v="0"/>
          <pc:sldLayoutMkLst>
            <pc:docMk/>
            <pc:sldMasterMk cId="47826199" sldId="2147483660"/>
            <pc:sldLayoutMk cId="3246350733" sldId="2147483664"/>
          </pc:sldLayoutMkLst>
        </pc:sldLayoutChg>
        <pc:sldLayoutChg chg="add">
          <pc:chgData name="" userId="" providerId="" clId="Web-{21C7428D-B734-45BE-A5A5-09624D945E08}" dt="2023-02-06T00:36:31.857" v="0"/>
          <pc:sldLayoutMkLst>
            <pc:docMk/>
            <pc:sldMasterMk cId="47826199" sldId="2147483660"/>
            <pc:sldLayoutMk cId="3357397773" sldId="2147483665"/>
          </pc:sldLayoutMkLst>
        </pc:sldLayoutChg>
        <pc:sldLayoutChg chg="add">
          <pc:chgData name="" userId="" providerId="" clId="Web-{21C7428D-B734-45BE-A5A5-09624D945E08}" dt="2023-02-06T00:36:31.857" v="0"/>
          <pc:sldLayoutMkLst>
            <pc:docMk/>
            <pc:sldMasterMk cId="47826199" sldId="2147483660"/>
            <pc:sldLayoutMk cId="4021946357" sldId="2147483666"/>
          </pc:sldLayoutMkLst>
        </pc:sldLayoutChg>
        <pc:sldLayoutChg chg="add">
          <pc:chgData name="" userId="" providerId="" clId="Web-{21C7428D-B734-45BE-A5A5-09624D945E08}" dt="2023-02-06T00:36:31.857" v="0"/>
          <pc:sldLayoutMkLst>
            <pc:docMk/>
            <pc:sldMasterMk cId="47826199" sldId="2147483660"/>
            <pc:sldLayoutMk cId="2155984897" sldId="2147483667"/>
          </pc:sldLayoutMkLst>
        </pc:sldLayoutChg>
        <pc:sldLayoutChg chg="add">
          <pc:chgData name="" userId="" providerId="" clId="Web-{21C7428D-B734-45BE-A5A5-09624D945E08}" dt="2023-02-06T00:36:31.857" v="0"/>
          <pc:sldLayoutMkLst>
            <pc:docMk/>
            <pc:sldMasterMk cId="47826199" sldId="2147483660"/>
            <pc:sldLayoutMk cId="854929045" sldId="2147483668"/>
          </pc:sldLayoutMkLst>
        </pc:sldLayoutChg>
        <pc:sldLayoutChg chg="add">
          <pc:chgData name="" userId="" providerId="" clId="Web-{21C7428D-B734-45BE-A5A5-09624D945E08}" dt="2023-02-06T00:36:31.857" v="0"/>
          <pc:sldLayoutMkLst>
            <pc:docMk/>
            <pc:sldMasterMk cId="47826199" sldId="2147483660"/>
            <pc:sldLayoutMk cId="2233954888" sldId="2147483669"/>
          </pc:sldLayoutMkLst>
        </pc:sldLayoutChg>
        <pc:sldLayoutChg chg="add">
          <pc:chgData name="" userId="" providerId="" clId="Web-{21C7428D-B734-45BE-A5A5-09624D945E08}" dt="2023-02-06T00:36:31.857" v="0"/>
          <pc:sldLayoutMkLst>
            <pc:docMk/>
            <pc:sldMasterMk cId="47826199" sldId="2147483660"/>
            <pc:sldLayoutMk cId="1818778343" sldId="2147483670"/>
          </pc:sldLayoutMkLst>
        </pc:sldLayoutChg>
        <pc:sldLayoutChg chg="add">
          <pc:chgData name="" userId="" providerId="" clId="Web-{21C7428D-B734-45BE-A5A5-09624D945E08}" dt="2023-02-06T00:36:31.857" v="0"/>
          <pc:sldLayoutMkLst>
            <pc:docMk/>
            <pc:sldMasterMk cId="47826199" sldId="2147483660"/>
            <pc:sldLayoutMk cId="1349239934" sldId="2147483671"/>
          </pc:sldLayoutMkLst>
        </pc:sldLayoutChg>
      </pc:sldMasterChg>
      <pc:sldMasterChg chg="replId modSldLayout">
        <pc:chgData name="" userId="" providerId="" clId="Web-{21C7428D-B734-45BE-A5A5-09624D945E08}" dt="2023-02-06T00:36:31.857" v="0"/>
        <pc:sldMasterMkLst>
          <pc:docMk/>
          <pc:sldMasterMk cId="2460954070" sldId="2147483672"/>
        </pc:sldMasterMkLst>
        <pc:sldLayoutChg chg="replId">
          <pc:chgData name="" userId="" providerId="" clId="Web-{21C7428D-B734-45BE-A5A5-09624D945E08}" dt="2023-02-06T00:36:31.857" v="0"/>
          <pc:sldLayoutMkLst>
            <pc:docMk/>
            <pc:sldMasterMk cId="2460954070" sldId="2147483672"/>
            <pc:sldLayoutMk cId="2385387890" sldId="2147483673"/>
          </pc:sldLayoutMkLst>
        </pc:sldLayoutChg>
        <pc:sldLayoutChg chg="replId">
          <pc:chgData name="" userId="" providerId="" clId="Web-{21C7428D-B734-45BE-A5A5-09624D945E08}" dt="2023-02-06T00:36:31.857" v="0"/>
          <pc:sldLayoutMkLst>
            <pc:docMk/>
            <pc:sldMasterMk cId="2460954070" sldId="2147483672"/>
            <pc:sldLayoutMk cId="949138452" sldId="2147483674"/>
          </pc:sldLayoutMkLst>
        </pc:sldLayoutChg>
        <pc:sldLayoutChg chg="replId">
          <pc:chgData name="" userId="" providerId="" clId="Web-{21C7428D-B734-45BE-A5A5-09624D945E08}" dt="2023-02-06T00:36:31.857" v="0"/>
          <pc:sldLayoutMkLst>
            <pc:docMk/>
            <pc:sldMasterMk cId="2460954070" sldId="2147483672"/>
            <pc:sldLayoutMk cId="2591524520" sldId="2147483675"/>
          </pc:sldLayoutMkLst>
        </pc:sldLayoutChg>
        <pc:sldLayoutChg chg="replId">
          <pc:chgData name="" userId="" providerId="" clId="Web-{21C7428D-B734-45BE-A5A5-09624D945E08}" dt="2023-02-06T00:36:31.857" v="0"/>
          <pc:sldLayoutMkLst>
            <pc:docMk/>
            <pc:sldMasterMk cId="2460954070" sldId="2147483672"/>
            <pc:sldLayoutMk cId="1203092039" sldId="2147483676"/>
          </pc:sldLayoutMkLst>
        </pc:sldLayoutChg>
        <pc:sldLayoutChg chg="replId">
          <pc:chgData name="" userId="" providerId="" clId="Web-{21C7428D-B734-45BE-A5A5-09624D945E08}" dt="2023-02-06T00:36:31.857" v="0"/>
          <pc:sldLayoutMkLst>
            <pc:docMk/>
            <pc:sldMasterMk cId="2460954070" sldId="2147483672"/>
            <pc:sldLayoutMk cId="3733172339" sldId="2147483677"/>
          </pc:sldLayoutMkLst>
        </pc:sldLayoutChg>
        <pc:sldLayoutChg chg="replId">
          <pc:chgData name="" userId="" providerId="" clId="Web-{21C7428D-B734-45BE-A5A5-09624D945E08}" dt="2023-02-06T00:36:31.857" v="0"/>
          <pc:sldLayoutMkLst>
            <pc:docMk/>
            <pc:sldMasterMk cId="2460954070" sldId="2147483672"/>
            <pc:sldLayoutMk cId="3210312558" sldId="2147483678"/>
          </pc:sldLayoutMkLst>
        </pc:sldLayoutChg>
        <pc:sldLayoutChg chg="replId">
          <pc:chgData name="" userId="" providerId="" clId="Web-{21C7428D-B734-45BE-A5A5-09624D945E08}" dt="2023-02-06T00:36:31.857" v="0"/>
          <pc:sldLayoutMkLst>
            <pc:docMk/>
            <pc:sldMasterMk cId="2460954070" sldId="2147483672"/>
            <pc:sldLayoutMk cId="3146388984" sldId="2147483679"/>
          </pc:sldLayoutMkLst>
        </pc:sldLayoutChg>
        <pc:sldLayoutChg chg="replId">
          <pc:chgData name="" userId="" providerId="" clId="Web-{21C7428D-B734-45BE-A5A5-09624D945E08}" dt="2023-02-06T00:36:31.857" v="0"/>
          <pc:sldLayoutMkLst>
            <pc:docMk/>
            <pc:sldMasterMk cId="2460954070" sldId="2147483672"/>
            <pc:sldLayoutMk cId="3171841454" sldId="2147483680"/>
          </pc:sldLayoutMkLst>
        </pc:sldLayoutChg>
        <pc:sldLayoutChg chg="replId">
          <pc:chgData name="" userId="" providerId="" clId="Web-{21C7428D-B734-45BE-A5A5-09624D945E08}" dt="2023-02-06T00:36:31.857" v="0"/>
          <pc:sldLayoutMkLst>
            <pc:docMk/>
            <pc:sldMasterMk cId="2460954070" sldId="2147483672"/>
            <pc:sldLayoutMk cId="1718958274" sldId="2147483681"/>
          </pc:sldLayoutMkLst>
        </pc:sldLayoutChg>
        <pc:sldLayoutChg chg="replId">
          <pc:chgData name="" userId="" providerId="" clId="Web-{21C7428D-B734-45BE-A5A5-09624D945E08}" dt="2023-02-06T00:36:31.857" v="0"/>
          <pc:sldLayoutMkLst>
            <pc:docMk/>
            <pc:sldMasterMk cId="2460954070" sldId="2147483672"/>
            <pc:sldLayoutMk cId="2202905451" sldId="2147483682"/>
          </pc:sldLayoutMkLst>
        </pc:sldLayoutChg>
        <pc:sldLayoutChg chg="replId">
          <pc:chgData name="" userId="" providerId="" clId="Web-{21C7428D-B734-45BE-A5A5-09624D945E08}" dt="2023-02-06T00:36:31.857" v="0"/>
          <pc:sldLayoutMkLst>
            <pc:docMk/>
            <pc:sldMasterMk cId="2460954070" sldId="2147483672"/>
            <pc:sldLayoutMk cId="3479445657"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vert="horz" lIns="91440" tIns="91440" rIns="91440" bIns="91440" rtlCol="0" anchor="t">
            <a:normAutofit/>
          </a:bodyPr>
          <a:lstStyle/>
          <a:p>
            <a:r>
              <a:rPr lang="en-US" dirty="0"/>
              <a:t>Chapter 5 – operators for fundamental types</a:t>
            </a:r>
          </a:p>
        </p:txBody>
      </p:sp>
    </p:spTree>
    <p:extLst>
      <p:ext uri="{BB962C8B-B14F-4D97-AF65-F5344CB8AC3E}">
        <p14:creationId xmlns:p14="http://schemas.microsoft.com/office/powerpoint/2010/main" val="379155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350A-C6EF-2EB4-0123-6A87BA1D5239}"/>
              </a:ext>
            </a:extLst>
          </p:cNvPr>
          <p:cNvSpPr>
            <a:spLocks noGrp="1"/>
          </p:cNvSpPr>
          <p:nvPr>
            <p:ph type="title"/>
          </p:nvPr>
        </p:nvSpPr>
        <p:spPr/>
        <p:txBody>
          <a:bodyPr/>
          <a:lstStyle/>
          <a:p>
            <a:r>
              <a:rPr lang="en-US" dirty="0"/>
              <a:t>Simple assignments</a:t>
            </a:r>
          </a:p>
        </p:txBody>
      </p:sp>
      <p:sp>
        <p:nvSpPr>
          <p:cNvPr id="3" name="Content Placeholder 2">
            <a:extLst>
              <a:ext uri="{FF2B5EF4-FFF2-40B4-BE49-F238E27FC236}">
                <a16:creationId xmlns:a16="http://schemas.microsoft.com/office/drawing/2014/main" id="{9DB0BB69-557A-61C1-624E-1636A71F71F1}"/>
              </a:ext>
            </a:extLst>
          </p:cNvPr>
          <p:cNvSpPr>
            <a:spLocks noGrp="1"/>
          </p:cNvSpPr>
          <p:nvPr>
            <p:ph idx="1"/>
          </p:nvPr>
        </p:nvSpPr>
        <p:spPr/>
        <p:txBody>
          <a:bodyPr>
            <a:normAutofit fontScale="62500" lnSpcReduction="20000"/>
          </a:bodyPr>
          <a:lstStyle/>
          <a:p>
            <a:r>
              <a:rPr lang="en-US" dirty="0">
                <a:ea typeface="+mn-lt"/>
                <a:cs typeface="+mn-lt"/>
              </a:rPr>
              <a:t>A simple assignment uses the assignment operator = to assign the value of a variable to an expression. In expressions of this type the variable must be placed on the left and the assigned value on the right of the assignment operator.</a:t>
            </a:r>
          </a:p>
          <a:p>
            <a:r>
              <a:rPr lang="en-US" b="1" dirty="0">
                <a:solidFill>
                  <a:srgbClr val="FF0000"/>
                </a:solidFill>
                <a:ea typeface="+mn-lt"/>
                <a:cs typeface="+mn-lt"/>
              </a:rPr>
              <a:t>EXAMPLE</a:t>
            </a:r>
          </a:p>
          <a:p>
            <a:r>
              <a:rPr lang="en-US" dirty="0">
                <a:ea typeface="+mn-lt"/>
                <a:cs typeface="+mn-lt"/>
              </a:rPr>
              <a:t>The assignment operator has low precedence. In the case of the </a:t>
            </a:r>
            <a:r>
              <a:rPr lang="en-US" b="1" dirty="0">
                <a:solidFill>
                  <a:srgbClr val="FF0000"/>
                </a:solidFill>
                <a:ea typeface="+mn-lt"/>
                <a:cs typeface="+mn-lt"/>
              </a:rPr>
              <a:t>EXAMPLE</a:t>
            </a:r>
            <a:r>
              <a:rPr lang="en-US" dirty="0">
                <a:ea typeface="+mn-lt"/>
                <a:cs typeface="+mn-lt"/>
              </a:rPr>
              <a:t>, the right side of the expression is first evaluated and the result is assigned to the variable on the left.</a:t>
            </a:r>
          </a:p>
          <a:p>
            <a:r>
              <a:rPr lang="en-US" dirty="0">
                <a:ea typeface="+mn-lt"/>
                <a:cs typeface="+mn-lt"/>
              </a:rPr>
              <a:t>Each assignment is an expression in its own right, and its value is the value assigned.</a:t>
            </a:r>
          </a:p>
          <a:p>
            <a:r>
              <a:rPr lang="en-US" b="1" dirty="0">
                <a:solidFill>
                  <a:srgbClr val="FF0000"/>
                </a:solidFill>
                <a:ea typeface="+mn-lt"/>
                <a:cs typeface="+mn-lt"/>
              </a:rPr>
              <a:t>EXAMPLE</a:t>
            </a:r>
          </a:p>
          <a:p>
            <a:r>
              <a:rPr lang="en-US" dirty="0">
                <a:ea typeface="+mn-lt"/>
                <a:cs typeface="+mn-lt"/>
              </a:rPr>
              <a:t>In this assignment the number 2.5 is assigned to x and then passed to the function as an argument.</a:t>
            </a:r>
            <a:endParaRPr lang="en-US" dirty="0">
              <a:solidFill>
                <a:srgbClr val="000000"/>
              </a:solidFill>
            </a:endParaRPr>
          </a:p>
          <a:p>
            <a:r>
              <a:rPr lang="en-US" dirty="0">
                <a:ea typeface="+mn-lt"/>
                <a:cs typeface="+mn-lt"/>
              </a:rPr>
              <a:t>Multiple assignments, which are always evaluated from right to left, are also possible.</a:t>
            </a:r>
            <a:endParaRPr lang="en-US" dirty="0">
              <a:solidFill>
                <a:srgbClr val="000000"/>
              </a:solidFill>
            </a:endParaRPr>
          </a:p>
          <a:p>
            <a:r>
              <a:rPr lang="en-US" b="1" dirty="0">
                <a:solidFill>
                  <a:srgbClr val="FF0000"/>
                </a:solidFill>
              </a:rPr>
              <a:t>EXAMPLE</a:t>
            </a:r>
            <a:endParaRPr lang="en-US" b="1">
              <a:solidFill>
                <a:srgbClr val="FF0000"/>
              </a:solidFill>
            </a:endParaRPr>
          </a:p>
          <a:p>
            <a:r>
              <a:rPr lang="en-US" dirty="0">
                <a:ea typeface="+mn-lt"/>
                <a:cs typeface="+mn-lt"/>
              </a:rPr>
              <a:t>In this case the value 9 is first assigned to j and then to </a:t>
            </a:r>
            <a:r>
              <a:rPr lang="en-US" dirty="0" err="1">
                <a:ea typeface="+mn-lt"/>
                <a:cs typeface="+mn-lt"/>
              </a:rPr>
              <a:t>i</a:t>
            </a:r>
            <a:endParaRPr lang="en-US" b="1" dirty="0" err="1">
              <a:solidFill>
                <a:srgbClr val="FF0000"/>
              </a:solidFill>
            </a:endParaRPr>
          </a:p>
        </p:txBody>
      </p:sp>
    </p:spTree>
    <p:extLst>
      <p:ext uri="{BB962C8B-B14F-4D97-AF65-F5344CB8AC3E}">
        <p14:creationId xmlns:p14="http://schemas.microsoft.com/office/powerpoint/2010/main" val="7685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8BAB-A347-51C8-A79E-2B762479C773}"/>
              </a:ext>
            </a:extLst>
          </p:cNvPr>
          <p:cNvSpPr>
            <a:spLocks noGrp="1"/>
          </p:cNvSpPr>
          <p:nvPr>
            <p:ph type="title"/>
          </p:nvPr>
        </p:nvSpPr>
        <p:spPr/>
        <p:txBody>
          <a:bodyPr/>
          <a:lstStyle/>
          <a:p>
            <a:r>
              <a:rPr lang="en-US" dirty="0">
                <a:ea typeface="+mj-lt"/>
                <a:cs typeface="+mj-lt"/>
              </a:rPr>
              <a:t>Compound Assignments </a:t>
            </a:r>
            <a:endParaRPr lang="en-US" dirty="0"/>
          </a:p>
        </p:txBody>
      </p:sp>
      <p:sp>
        <p:nvSpPr>
          <p:cNvPr id="3" name="Content Placeholder 2">
            <a:extLst>
              <a:ext uri="{FF2B5EF4-FFF2-40B4-BE49-F238E27FC236}">
                <a16:creationId xmlns:a16="http://schemas.microsoft.com/office/drawing/2014/main" id="{27E53304-D123-8DB0-4974-431FB27A7880}"/>
              </a:ext>
            </a:extLst>
          </p:cNvPr>
          <p:cNvSpPr>
            <a:spLocks noGrp="1"/>
          </p:cNvSpPr>
          <p:nvPr>
            <p:ph idx="1"/>
          </p:nvPr>
        </p:nvSpPr>
        <p:spPr>
          <a:xfrm>
            <a:off x="1451579" y="2015732"/>
            <a:ext cx="9603275" cy="3922019"/>
          </a:xfrm>
        </p:spPr>
        <p:txBody>
          <a:bodyPr>
            <a:normAutofit fontScale="77500" lnSpcReduction="20000"/>
          </a:bodyPr>
          <a:lstStyle/>
          <a:p>
            <a:r>
              <a:rPr lang="en-US" dirty="0">
                <a:ea typeface="+mn-lt"/>
                <a:cs typeface="+mn-lt"/>
              </a:rPr>
              <a:t>In addition to simple assignment operators there are also compound assignment operators that simultaneously perform an arithmetic operation and an assignment, for example.</a:t>
            </a:r>
          </a:p>
          <a:p>
            <a:endParaRPr lang="en-US" dirty="0"/>
          </a:p>
          <a:p>
            <a:endParaRPr lang="en-US" dirty="0">
              <a:ea typeface="+mn-lt"/>
              <a:cs typeface="+mn-lt"/>
            </a:endParaRPr>
          </a:p>
          <a:p>
            <a:r>
              <a:rPr lang="en-US" dirty="0">
                <a:ea typeface="+mn-lt"/>
                <a:cs typeface="+mn-lt"/>
              </a:rPr>
              <a:t>The second example shows that compound assignments are implicitly placed in parentheses, as is demonstrated by the fact that the precedence of the compound assignment is just as low as that of the simple assignment. </a:t>
            </a:r>
          </a:p>
          <a:p>
            <a:r>
              <a:rPr lang="en-US" dirty="0">
                <a:ea typeface="+mn-lt"/>
                <a:cs typeface="+mn-lt"/>
              </a:rPr>
              <a:t>Compound assignment operators can be composed from any binary arithmetic operator (and, as we will see later, with bit operators). </a:t>
            </a:r>
            <a:endParaRPr lang="en-US">
              <a:ea typeface="+mn-lt"/>
              <a:cs typeface="+mn-lt"/>
            </a:endParaRPr>
          </a:p>
          <a:p>
            <a:r>
              <a:rPr lang="en-US" dirty="0">
                <a:ea typeface="+mn-lt"/>
                <a:cs typeface="+mn-lt"/>
              </a:rPr>
              <a:t>The following compound operators are thus available: +=, -=, *=, /=, and %=. </a:t>
            </a:r>
          </a:p>
          <a:p>
            <a:r>
              <a:rPr lang="en-US" dirty="0">
                <a:ea typeface="+mn-lt"/>
                <a:cs typeface="+mn-lt"/>
              </a:rPr>
              <a:t>You can modify a variable when evaluating a complex expression by means of an assignment or the ++, -- operators. This technique is referred to as a </a:t>
            </a:r>
            <a:r>
              <a:rPr lang="en-US" b="1" dirty="0">
                <a:ea typeface="+mn-lt"/>
                <a:cs typeface="+mn-lt"/>
              </a:rPr>
              <a:t>side effect</a:t>
            </a:r>
            <a:r>
              <a:rPr lang="en-US" dirty="0">
                <a:ea typeface="+mn-lt"/>
                <a:cs typeface="+mn-lt"/>
              </a:rPr>
              <a:t>. Avoid use of side effects if possible, as they often lead to errors and can impair the readability of your programs</a:t>
            </a:r>
            <a:endParaRPr lang="en-US"/>
          </a:p>
        </p:txBody>
      </p:sp>
      <p:pic>
        <p:nvPicPr>
          <p:cNvPr id="4" name="Picture 4" descr="Text&#10;&#10;Description automatically generated">
            <a:extLst>
              <a:ext uri="{FF2B5EF4-FFF2-40B4-BE49-F238E27FC236}">
                <a16:creationId xmlns:a16="http://schemas.microsoft.com/office/drawing/2014/main" id="{429E7DC6-F185-40F7-A4CC-E5E778476C0E}"/>
              </a:ext>
            </a:extLst>
          </p:cNvPr>
          <p:cNvPicPr>
            <a:picLocks noChangeAspect="1"/>
          </p:cNvPicPr>
          <p:nvPr/>
        </p:nvPicPr>
        <p:blipFill>
          <a:blip r:embed="rId2"/>
          <a:stretch>
            <a:fillRect/>
          </a:stretch>
        </p:blipFill>
        <p:spPr>
          <a:xfrm>
            <a:off x="3013130" y="2635463"/>
            <a:ext cx="5203555" cy="611971"/>
          </a:xfrm>
          <a:prstGeom prst="rect">
            <a:avLst/>
          </a:prstGeom>
        </p:spPr>
      </p:pic>
    </p:spTree>
    <p:extLst>
      <p:ext uri="{BB962C8B-B14F-4D97-AF65-F5344CB8AC3E}">
        <p14:creationId xmlns:p14="http://schemas.microsoft.com/office/powerpoint/2010/main" val="108155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A5B6674-B8A5-E392-89B8-4FFFD86F1FB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Relational operators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78FB0B7-1D43-EC0B-8207-F92631D525B4}"/>
              </a:ext>
            </a:extLst>
          </p:cNvPr>
          <p:cNvPicPr>
            <a:picLocks noGrp="1" noChangeAspect="1"/>
          </p:cNvPicPr>
          <p:nvPr>
            <p:ph idx="1"/>
          </p:nvPr>
        </p:nvPicPr>
        <p:blipFill>
          <a:blip r:embed="rId3"/>
          <a:stretch>
            <a:fillRect/>
          </a:stretch>
        </p:blipFill>
        <p:spPr>
          <a:xfrm>
            <a:off x="5664347" y="1116345"/>
            <a:ext cx="4190972"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98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1780-4103-E08D-4225-3390495C1BDF}"/>
              </a:ext>
            </a:extLst>
          </p:cNvPr>
          <p:cNvSpPr>
            <a:spLocks noGrp="1"/>
          </p:cNvSpPr>
          <p:nvPr>
            <p:ph type="title"/>
          </p:nvPr>
        </p:nvSpPr>
        <p:spPr/>
        <p:txBody>
          <a:bodyPr/>
          <a:lstStyle/>
          <a:p>
            <a:r>
              <a:rPr lang="en-US" dirty="0">
                <a:ea typeface="+mj-lt"/>
                <a:cs typeface="+mj-lt"/>
              </a:rPr>
              <a:t>The Result of Comparisons</a:t>
            </a:r>
            <a:endParaRPr lang="en-US" dirty="0"/>
          </a:p>
        </p:txBody>
      </p:sp>
      <p:sp>
        <p:nvSpPr>
          <p:cNvPr id="3" name="Content Placeholder 2">
            <a:extLst>
              <a:ext uri="{FF2B5EF4-FFF2-40B4-BE49-F238E27FC236}">
                <a16:creationId xmlns:a16="http://schemas.microsoft.com/office/drawing/2014/main" id="{A0DE8CE7-71CC-A9D5-BECA-D3D002683CDF}"/>
              </a:ext>
            </a:extLst>
          </p:cNvPr>
          <p:cNvSpPr>
            <a:spLocks noGrp="1"/>
          </p:cNvSpPr>
          <p:nvPr>
            <p:ph idx="1"/>
          </p:nvPr>
        </p:nvSpPr>
        <p:spPr/>
        <p:txBody>
          <a:bodyPr>
            <a:normAutofit fontScale="92500"/>
          </a:bodyPr>
          <a:lstStyle/>
          <a:p>
            <a:r>
              <a:rPr lang="en-US" dirty="0">
                <a:ea typeface="+mn-lt"/>
                <a:cs typeface="+mn-lt"/>
              </a:rPr>
              <a:t>Each comparison in C++ is a bool type expression with a value of true or false, where true means that the comparison is correct and false means that the comparison is incorrect.</a:t>
            </a:r>
          </a:p>
          <a:p>
            <a:r>
              <a:rPr lang="en-US" b="1" dirty="0">
                <a:solidFill>
                  <a:srgbClr val="FF0000"/>
                </a:solidFill>
              </a:rPr>
              <a:t>EXAMPLE</a:t>
            </a:r>
            <a:endParaRPr lang="en-US" b="1">
              <a:solidFill>
                <a:srgbClr val="FF0000"/>
              </a:solidFill>
            </a:endParaRPr>
          </a:p>
          <a:p>
            <a:r>
              <a:rPr lang="en-US" dirty="0">
                <a:ea typeface="+mn-lt"/>
                <a:cs typeface="+mn-lt"/>
              </a:rPr>
              <a:t>If the variables length and circuit contain the same number, the comparison is true and the value of the relational expression is true. But if the expressions contain different values, the value of the expression will be false.</a:t>
            </a:r>
          </a:p>
          <a:p>
            <a:r>
              <a:rPr lang="en-US" dirty="0">
                <a:ea typeface="+mn-lt"/>
                <a:cs typeface="+mn-lt"/>
              </a:rPr>
              <a:t>When individual characters are compared, the character codes are compared. The result therefore depends on the character set you are using.</a:t>
            </a:r>
            <a:endParaRPr lang="en-US" dirty="0">
              <a:solidFill>
                <a:srgbClr val="000000"/>
              </a:solidFill>
            </a:endParaRPr>
          </a:p>
        </p:txBody>
      </p:sp>
    </p:spTree>
    <p:extLst>
      <p:ext uri="{BB962C8B-B14F-4D97-AF65-F5344CB8AC3E}">
        <p14:creationId xmlns:p14="http://schemas.microsoft.com/office/powerpoint/2010/main" val="234045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5058-3CF9-D7F3-93C0-B03F343998B9}"/>
              </a:ext>
            </a:extLst>
          </p:cNvPr>
          <p:cNvSpPr>
            <a:spLocks noGrp="1"/>
          </p:cNvSpPr>
          <p:nvPr>
            <p:ph type="title"/>
          </p:nvPr>
        </p:nvSpPr>
        <p:spPr/>
        <p:txBody>
          <a:bodyPr/>
          <a:lstStyle/>
          <a:p>
            <a:r>
              <a:rPr lang="en-US" dirty="0">
                <a:ea typeface="+mj-lt"/>
                <a:cs typeface="+mj-lt"/>
              </a:rPr>
              <a:t>Precedence of Relational Operators</a:t>
            </a:r>
            <a:endParaRPr lang="en-US" dirty="0"/>
          </a:p>
        </p:txBody>
      </p:sp>
      <p:sp>
        <p:nvSpPr>
          <p:cNvPr id="3" name="Content Placeholder 2">
            <a:extLst>
              <a:ext uri="{FF2B5EF4-FFF2-40B4-BE49-F238E27FC236}">
                <a16:creationId xmlns:a16="http://schemas.microsoft.com/office/drawing/2014/main" id="{2D744E7B-D7F9-3A82-5719-2E9306DFA757}"/>
              </a:ext>
            </a:extLst>
          </p:cNvPr>
          <p:cNvSpPr>
            <a:spLocks noGrp="1"/>
          </p:cNvSpPr>
          <p:nvPr>
            <p:ph idx="1"/>
          </p:nvPr>
        </p:nvSpPr>
        <p:spPr/>
        <p:txBody>
          <a:bodyPr>
            <a:normAutofit fontScale="85000" lnSpcReduction="10000"/>
          </a:bodyPr>
          <a:lstStyle/>
          <a:p>
            <a:r>
              <a:rPr lang="en-US" dirty="0">
                <a:ea typeface="+mn-lt"/>
                <a:cs typeface="+mn-lt"/>
              </a:rPr>
              <a:t>Relational operators have lower precedence than arithmetic operators but higher precedence than assignment operators.</a:t>
            </a:r>
          </a:p>
          <a:p>
            <a:r>
              <a:rPr lang="en-US" b="1" dirty="0">
                <a:solidFill>
                  <a:srgbClr val="FF0000"/>
                </a:solidFill>
              </a:rPr>
              <a:t>EXAMPLE</a:t>
            </a:r>
            <a:endParaRPr lang="en-US" b="1">
              <a:solidFill>
                <a:srgbClr val="FF0000"/>
              </a:solidFill>
            </a:endParaRPr>
          </a:p>
          <a:p>
            <a:r>
              <a:rPr lang="en-US" dirty="0">
                <a:ea typeface="+mn-lt"/>
                <a:cs typeface="+mn-lt"/>
              </a:rPr>
              <a:t>In our </a:t>
            </a:r>
            <a:r>
              <a:rPr lang="en-US" b="1" dirty="0">
                <a:solidFill>
                  <a:srgbClr val="FF0000"/>
                </a:solidFill>
                <a:ea typeface="+mn-lt"/>
                <a:cs typeface="+mn-lt"/>
              </a:rPr>
              <a:t>example</a:t>
            </a:r>
            <a:r>
              <a:rPr lang="en-US" dirty="0">
                <a:ea typeface="+mn-lt"/>
                <a:cs typeface="+mn-lt"/>
              </a:rPr>
              <a:t>, max – 1 is evaluated first, then the result is compared to index, and the value of the relational expression (false or true) is assigned to the flag variable.</a:t>
            </a:r>
            <a:endParaRPr lang="en-US" b="1" dirty="0">
              <a:solidFill>
                <a:srgbClr val="FF0000"/>
              </a:solidFill>
              <a:ea typeface="+mn-lt"/>
              <a:cs typeface="+mn-lt"/>
            </a:endParaRPr>
          </a:p>
          <a:p>
            <a:r>
              <a:rPr lang="en-US" b="1" dirty="0">
                <a:solidFill>
                  <a:srgbClr val="FF0000"/>
                </a:solidFill>
              </a:rPr>
              <a:t>EXAMPLE</a:t>
            </a:r>
            <a:endParaRPr lang="en-US" b="1">
              <a:solidFill>
                <a:srgbClr val="FF0000"/>
              </a:solidFill>
            </a:endParaRPr>
          </a:p>
          <a:p>
            <a:r>
              <a:rPr lang="en-US" dirty="0">
                <a:ea typeface="+mn-lt"/>
                <a:cs typeface="+mn-lt"/>
              </a:rPr>
              <a:t>length + 1 is evaluated first, then the result is compared to limit, and the value of the relational expression is assigned to the result variable. Since result is an int type, a numerical value is assigned instead of false or true, i.e. 0 for false and 1 for true. It is quite common to assign a value before performing a comparison, and parentheses must be used in this case.</a:t>
            </a:r>
            <a:endParaRPr lang="en-US" b="1" dirty="0">
              <a:solidFill>
                <a:srgbClr val="FF0000"/>
              </a:solidFill>
            </a:endParaRPr>
          </a:p>
        </p:txBody>
      </p:sp>
    </p:spTree>
    <p:extLst>
      <p:ext uri="{BB962C8B-B14F-4D97-AF65-F5344CB8AC3E}">
        <p14:creationId xmlns:p14="http://schemas.microsoft.com/office/powerpoint/2010/main" val="371386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0DB8901-12AD-1F4D-8CA7-3CC99D3E2B1B}"/>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Logical operators</a:t>
            </a:r>
          </a:p>
        </p:txBody>
      </p:sp>
      <p:sp>
        <p:nvSpPr>
          <p:cNvPr id="59" name="Rectangle 5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C587A116-6026-8BD3-E911-7633D46DA3A1}"/>
              </a:ext>
            </a:extLst>
          </p:cNvPr>
          <p:cNvSpPr txBox="1"/>
          <p:nvPr/>
        </p:nvSpPr>
        <p:spPr>
          <a:xfrm>
            <a:off x="1451581" y="2015732"/>
            <a:ext cx="4172212"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20000"/>
              </a:lnSpc>
              <a:spcAft>
                <a:spcPts val="600"/>
              </a:spcAft>
              <a:buClr>
                <a:schemeClr val="accent1"/>
              </a:buClr>
              <a:buSzPct val="100000"/>
              <a:buFont typeface="Arial" panose="020B0604020202020204" pitchFamily="34" charset="0"/>
              <a:buChar char="•"/>
            </a:pPr>
            <a:r>
              <a:rPr lang="en-US" dirty="0"/>
              <a:t>The logical operators comprise the </a:t>
            </a:r>
            <a:r>
              <a:rPr lang="en-US" dirty="0" err="1"/>
              <a:t>boolean</a:t>
            </a:r>
            <a:r>
              <a:rPr lang="en-US" dirty="0"/>
              <a:t> operators &amp;&amp; (AND), || (OR), and ! (NOT). They can be used to create compound conditions and perform conditional execution of a program depending on multiple conditions.</a:t>
            </a:r>
          </a:p>
          <a:p>
            <a:pPr indent="-228600">
              <a:lnSpc>
                <a:spcPct val="120000"/>
              </a:lnSpc>
              <a:spcAft>
                <a:spcPts val="600"/>
              </a:spcAft>
              <a:buClr>
                <a:schemeClr val="accent1"/>
              </a:buClr>
              <a:buSzPct val="100000"/>
              <a:buFont typeface="Arial" panose="020B0604020202020204" pitchFamily="34" charset="0"/>
              <a:buChar char="•"/>
            </a:pPr>
            <a:r>
              <a:rPr lang="en-US" dirty="0"/>
              <a:t>A logical expression results in a value false or true, depending on whether the logical expression is correct or incorrect, just like a relational expression</a:t>
            </a:r>
          </a:p>
        </p:txBody>
      </p:sp>
      <p:pic>
        <p:nvPicPr>
          <p:cNvPr id="4" name="Picture 4" descr="Table&#10;&#10;Description automatically generated">
            <a:extLst>
              <a:ext uri="{FF2B5EF4-FFF2-40B4-BE49-F238E27FC236}">
                <a16:creationId xmlns:a16="http://schemas.microsoft.com/office/drawing/2014/main" id="{6FACD368-4849-C5A9-8A88-12D6C50AB840}"/>
              </a:ext>
            </a:extLst>
          </p:cNvPr>
          <p:cNvPicPr>
            <a:picLocks noChangeAspect="1"/>
          </p:cNvPicPr>
          <p:nvPr/>
        </p:nvPicPr>
        <p:blipFill rotWithShape="1">
          <a:blip r:embed="rId2"/>
          <a:srcRect r="3638" b="-4"/>
          <a:stretch/>
        </p:blipFill>
        <p:spPr>
          <a:xfrm>
            <a:off x="6548058" y="805583"/>
            <a:ext cx="4053148" cy="4660762"/>
          </a:xfrm>
          <a:prstGeom prst="rect">
            <a:avLst/>
          </a:prstGeom>
        </p:spPr>
      </p:pic>
      <p:pic>
        <p:nvPicPr>
          <p:cNvPr id="61" name="Picture 6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4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13B0-783D-F1D9-6872-B2CDA7E7E1D7}"/>
              </a:ext>
            </a:extLst>
          </p:cNvPr>
          <p:cNvSpPr>
            <a:spLocks noGrp="1"/>
          </p:cNvSpPr>
          <p:nvPr>
            <p:ph type="title"/>
          </p:nvPr>
        </p:nvSpPr>
        <p:spPr/>
        <p:txBody>
          <a:bodyPr/>
          <a:lstStyle/>
          <a:p>
            <a:r>
              <a:rPr lang="en-US" dirty="0">
                <a:ea typeface="+mj-lt"/>
                <a:cs typeface="+mj-lt"/>
              </a:rPr>
              <a:t>Operands and Order of Evaluation</a:t>
            </a:r>
            <a:endParaRPr lang="en-US" dirty="0"/>
          </a:p>
        </p:txBody>
      </p:sp>
      <p:sp>
        <p:nvSpPr>
          <p:cNvPr id="3" name="Content Placeholder 2">
            <a:extLst>
              <a:ext uri="{FF2B5EF4-FFF2-40B4-BE49-F238E27FC236}">
                <a16:creationId xmlns:a16="http://schemas.microsoft.com/office/drawing/2014/main" id="{56BF26FD-D4FB-6C76-4960-34B806DD799C}"/>
              </a:ext>
            </a:extLst>
          </p:cNvPr>
          <p:cNvSpPr>
            <a:spLocks noGrp="1"/>
          </p:cNvSpPr>
          <p:nvPr>
            <p:ph idx="1"/>
          </p:nvPr>
        </p:nvSpPr>
        <p:spPr/>
        <p:txBody>
          <a:bodyPr/>
          <a:lstStyle/>
          <a:p>
            <a:r>
              <a:rPr lang="en-US" dirty="0">
                <a:ea typeface="+mn-lt"/>
                <a:cs typeface="+mn-lt"/>
              </a:rPr>
              <a:t>The operands for </a:t>
            </a:r>
            <a:r>
              <a:rPr lang="en-US" dirty="0" err="1">
                <a:ea typeface="+mn-lt"/>
                <a:cs typeface="+mn-lt"/>
              </a:rPr>
              <a:t>boolean</a:t>
            </a:r>
            <a:r>
              <a:rPr lang="en-US" dirty="0">
                <a:ea typeface="+mn-lt"/>
                <a:cs typeface="+mn-lt"/>
              </a:rPr>
              <a:t> type operators are of the bool type. However, operands of any type that can be converted to bool can also be used, including any arithmetic types. In this case the operand is interpreted as false, or converted to false, if it has a value of 0. Any other value than 0 is interpreted as true. </a:t>
            </a:r>
          </a:p>
          <a:p>
            <a:r>
              <a:rPr lang="en-US" dirty="0">
                <a:ea typeface="+mn-lt"/>
                <a:cs typeface="+mn-lt"/>
              </a:rPr>
              <a:t>The OR operator || will return true only if at least one operand is true</a:t>
            </a:r>
          </a:p>
          <a:p>
            <a:r>
              <a:rPr lang="en-US" dirty="0">
                <a:ea typeface="+mn-lt"/>
                <a:cs typeface="+mn-lt"/>
              </a:rPr>
              <a:t>The AND operator &amp;&amp; will return true only if both operands are true</a:t>
            </a:r>
          </a:p>
          <a:p>
            <a:r>
              <a:rPr lang="en-US" dirty="0">
                <a:ea typeface="+mn-lt"/>
                <a:cs typeface="+mn-lt"/>
              </a:rPr>
              <a:t>The NOT operator ! will return true only if its operand is false. If the variable flag contains the value false (or the value 0), !flag returns the </a:t>
            </a:r>
            <a:r>
              <a:rPr lang="en-US" dirty="0" err="1">
                <a:ea typeface="+mn-lt"/>
                <a:cs typeface="+mn-lt"/>
              </a:rPr>
              <a:t>boolean</a:t>
            </a:r>
            <a:r>
              <a:rPr lang="en-US" dirty="0">
                <a:ea typeface="+mn-lt"/>
                <a:cs typeface="+mn-lt"/>
              </a:rPr>
              <a:t> value true.</a:t>
            </a:r>
            <a:endParaRPr lang="en-US" dirty="0"/>
          </a:p>
        </p:txBody>
      </p:sp>
    </p:spTree>
    <p:extLst>
      <p:ext uri="{BB962C8B-B14F-4D97-AF65-F5344CB8AC3E}">
        <p14:creationId xmlns:p14="http://schemas.microsoft.com/office/powerpoint/2010/main" val="303826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9BBD-7B1B-003E-398F-F547A53D7209}"/>
              </a:ext>
            </a:extLst>
          </p:cNvPr>
          <p:cNvSpPr>
            <a:spLocks noGrp="1"/>
          </p:cNvSpPr>
          <p:nvPr>
            <p:ph type="title"/>
          </p:nvPr>
        </p:nvSpPr>
        <p:spPr/>
        <p:txBody>
          <a:bodyPr/>
          <a:lstStyle/>
          <a:p>
            <a:r>
              <a:rPr lang="en-US" dirty="0">
                <a:ea typeface="+mj-lt"/>
                <a:cs typeface="+mj-lt"/>
              </a:rPr>
              <a:t>Precedence of Boolean Operators</a:t>
            </a:r>
            <a:endParaRPr lang="en-US" dirty="0"/>
          </a:p>
        </p:txBody>
      </p:sp>
      <p:sp>
        <p:nvSpPr>
          <p:cNvPr id="3" name="Content Placeholder 2">
            <a:extLst>
              <a:ext uri="{FF2B5EF4-FFF2-40B4-BE49-F238E27FC236}">
                <a16:creationId xmlns:a16="http://schemas.microsoft.com/office/drawing/2014/main" id="{550E6FDC-BC22-162F-394A-767514023110}"/>
              </a:ext>
            </a:extLst>
          </p:cNvPr>
          <p:cNvSpPr>
            <a:spLocks noGrp="1"/>
          </p:cNvSpPr>
          <p:nvPr>
            <p:ph idx="1"/>
          </p:nvPr>
        </p:nvSpPr>
        <p:spPr/>
        <p:txBody>
          <a:bodyPr/>
          <a:lstStyle/>
          <a:p>
            <a:r>
              <a:rPr lang="en-US" dirty="0">
                <a:ea typeface="+mn-lt"/>
                <a:cs typeface="+mn-lt"/>
              </a:rPr>
              <a:t>The &amp;&amp; operator has higher precedence than ||. The precedence of both these operators is higher than the precedence of an assignment operator, but lower than the precedence of all previously used operators. </a:t>
            </a:r>
          </a:p>
          <a:p>
            <a:r>
              <a:rPr lang="en-US" dirty="0">
                <a:ea typeface="+mn-lt"/>
                <a:cs typeface="+mn-lt"/>
              </a:rPr>
              <a:t>The ! operator is a unary operator and thus has higher precedence</a:t>
            </a:r>
            <a:endParaRPr lang="en-US" dirty="0"/>
          </a:p>
        </p:txBody>
      </p:sp>
    </p:spTree>
    <p:extLst>
      <p:ext uri="{BB962C8B-B14F-4D97-AF65-F5344CB8AC3E}">
        <p14:creationId xmlns:p14="http://schemas.microsoft.com/office/powerpoint/2010/main" val="37587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4C44-A03D-5320-DB26-BA11884B74D0}"/>
              </a:ext>
            </a:extLst>
          </p:cNvPr>
          <p:cNvSpPr>
            <a:spLocks noGrp="1"/>
          </p:cNvSpPr>
          <p:nvPr>
            <p:ph type="title"/>
          </p:nvPr>
        </p:nvSpPr>
        <p:spPr/>
        <p:txBody>
          <a:bodyPr/>
          <a:lstStyle/>
          <a:p>
            <a:r>
              <a:rPr lang="en-US" b="1" dirty="0">
                <a:solidFill>
                  <a:srgbClr val="FF0000"/>
                </a:solidFill>
              </a:rPr>
              <a:t>exercises</a:t>
            </a:r>
          </a:p>
        </p:txBody>
      </p:sp>
      <p:sp>
        <p:nvSpPr>
          <p:cNvPr id="3" name="Content Placeholder 2">
            <a:extLst>
              <a:ext uri="{FF2B5EF4-FFF2-40B4-BE49-F238E27FC236}">
                <a16:creationId xmlns:a16="http://schemas.microsoft.com/office/drawing/2014/main" id="{20659559-B2EC-6BDD-0E0F-7F0ED030D86D}"/>
              </a:ext>
            </a:extLst>
          </p:cNvPr>
          <p:cNvSpPr>
            <a:spLocks noGrp="1"/>
          </p:cNvSpPr>
          <p:nvPr>
            <p:ph idx="1"/>
          </p:nvPr>
        </p:nvSpPr>
        <p:spPr/>
        <p:txBody>
          <a:bodyPr/>
          <a:lstStyle/>
          <a:p>
            <a:r>
              <a:rPr lang="en-US" dirty="0">
                <a:ea typeface="+mn-lt"/>
                <a:cs typeface="+mn-lt"/>
              </a:rPr>
              <a:t>1) What values do the following arithmetic expressions have? </a:t>
            </a:r>
          </a:p>
          <a:p>
            <a:pPr lvl="1"/>
            <a:r>
              <a:rPr lang="en-US" dirty="0">
                <a:ea typeface="+mn-lt"/>
                <a:cs typeface="+mn-lt"/>
              </a:rPr>
              <a:t>a. 3/10 </a:t>
            </a:r>
          </a:p>
          <a:p>
            <a:pPr lvl="1"/>
            <a:r>
              <a:rPr lang="en-US" dirty="0">
                <a:ea typeface="+mn-lt"/>
                <a:cs typeface="+mn-lt"/>
              </a:rPr>
              <a:t>b. 11%4 </a:t>
            </a:r>
          </a:p>
          <a:p>
            <a:pPr lvl="1"/>
            <a:r>
              <a:rPr lang="en-US" dirty="0">
                <a:ea typeface="+mn-lt"/>
                <a:cs typeface="+mn-lt"/>
              </a:rPr>
              <a:t>c. 15/2.0 </a:t>
            </a:r>
          </a:p>
          <a:p>
            <a:pPr lvl="1"/>
            <a:r>
              <a:rPr lang="en-US" dirty="0">
                <a:ea typeface="+mn-lt"/>
                <a:cs typeface="+mn-lt"/>
              </a:rPr>
              <a:t>d. 3 + 4 % 5 </a:t>
            </a:r>
            <a:endParaRPr lang="en-US">
              <a:ea typeface="+mn-lt"/>
              <a:cs typeface="+mn-lt"/>
            </a:endParaRPr>
          </a:p>
          <a:p>
            <a:pPr lvl="1"/>
            <a:r>
              <a:rPr lang="en-US" dirty="0">
                <a:ea typeface="+mn-lt"/>
                <a:cs typeface="+mn-lt"/>
              </a:rPr>
              <a:t>e. 3 * 7 % 4 </a:t>
            </a:r>
          </a:p>
          <a:p>
            <a:pPr lvl="1"/>
            <a:r>
              <a:rPr lang="en-US" dirty="0">
                <a:ea typeface="+mn-lt"/>
                <a:cs typeface="+mn-lt"/>
              </a:rPr>
              <a:t>f. 7 % 4 * 3</a:t>
            </a:r>
            <a:endParaRPr lang="en-US" dirty="0"/>
          </a:p>
        </p:txBody>
      </p:sp>
    </p:spTree>
    <p:extLst>
      <p:ext uri="{BB962C8B-B14F-4D97-AF65-F5344CB8AC3E}">
        <p14:creationId xmlns:p14="http://schemas.microsoft.com/office/powerpoint/2010/main" val="177150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A824-0A66-BD2F-77AF-829C92C4FE51}"/>
              </a:ext>
            </a:extLst>
          </p:cNvPr>
          <p:cNvSpPr>
            <a:spLocks noGrp="1"/>
          </p:cNvSpPr>
          <p:nvPr>
            <p:ph type="title"/>
          </p:nvPr>
        </p:nvSpPr>
        <p:spPr/>
        <p:txBody>
          <a:bodyPr/>
          <a:lstStyle/>
          <a:p>
            <a:r>
              <a:rPr lang="en-US" b="1" dirty="0">
                <a:solidFill>
                  <a:srgbClr val="FF0000"/>
                </a:solidFill>
              </a:rPr>
              <a:t>exercises</a:t>
            </a:r>
          </a:p>
        </p:txBody>
      </p:sp>
      <p:sp>
        <p:nvSpPr>
          <p:cNvPr id="3" name="Content Placeholder 2">
            <a:extLst>
              <a:ext uri="{FF2B5EF4-FFF2-40B4-BE49-F238E27FC236}">
                <a16:creationId xmlns:a16="http://schemas.microsoft.com/office/drawing/2014/main" id="{98ACA605-B47B-9D10-7149-F6CD8E2498B2}"/>
              </a:ext>
            </a:extLst>
          </p:cNvPr>
          <p:cNvSpPr>
            <a:spLocks noGrp="1"/>
          </p:cNvSpPr>
          <p:nvPr>
            <p:ph idx="1"/>
          </p:nvPr>
        </p:nvSpPr>
        <p:spPr/>
        <p:txBody>
          <a:bodyPr/>
          <a:lstStyle/>
          <a:p>
            <a:r>
              <a:rPr lang="en-US" dirty="0">
                <a:ea typeface="+mn-lt"/>
                <a:cs typeface="+mn-lt"/>
              </a:rPr>
              <a:t>2) </a:t>
            </a:r>
          </a:p>
          <a:p>
            <a:pPr lvl="1"/>
            <a:r>
              <a:rPr lang="en-US" dirty="0">
                <a:ea typeface="+mn-lt"/>
                <a:cs typeface="+mn-lt"/>
              </a:rPr>
              <a:t>a. How are operands and operators in the following expression associated? </a:t>
            </a:r>
          </a:p>
          <a:p>
            <a:pPr lvl="2"/>
            <a:r>
              <a:rPr lang="en-US" dirty="0">
                <a:ea typeface="+mn-lt"/>
                <a:cs typeface="+mn-lt"/>
              </a:rPr>
              <a:t>x = –4 * </a:t>
            </a:r>
            <a:r>
              <a:rPr lang="en-US" dirty="0" err="1">
                <a:ea typeface="+mn-lt"/>
                <a:cs typeface="+mn-lt"/>
              </a:rPr>
              <a:t>i</a:t>
            </a:r>
            <a:r>
              <a:rPr lang="en-US" dirty="0">
                <a:ea typeface="+mn-lt"/>
                <a:cs typeface="+mn-lt"/>
              </a:rPr>
              <a:t>++ – 6 % 4; </a:t>
            </a:r>
            <a:endParaRPr lang="en-US">
              <a:ea typeface="+mn-lt"/>
              <a:cs typeface="+mn-lt"/>
            </a:endParaRPr>
          </a:p>
          <a:p>
            <a:pPr lvl="1"/>
            <a:r>
              <a:rPr lang="en-US" dirty="0">
                <a:ea typeface="+mn-lt"/>
                <a:cs typeface="+mn-lt"/>
              </a:rPr>
              <a:t>Insert parentheses to form equivalent expressions. </a:t>
            </a:r>
          </a:p>
          <a:p>
            <a:pPr lvl="1"/>
            <a:r>
              <a:rPr lang="en-US" dirty="0">
                <a:ea typeface="+mn-lt"/>
                <a:cs typeface="+mn-lt"/>
              </a:rPr>
              <a:t>b. What value will be assigned in part a to the variable x if the variable </a:t>
            </a:r>
            <a:r>
              <a:rPr lang="en-US" dirty="0" err="1">
                <a:ea typeface="+mn-lt"/>
                <a:cs typeface="+mn-lt"/>
              </a:rPr>
              <a:t>i</a:t>
            </a:r>
            <a:r>
              <a:rPr lang="en-US" dirty="0">
                <a:ea typeface="+mn-lt"/>
                <a:cs typeface="+mn-lt"/>
              </a:rPr>
              <a:t> has a value of –2?</a:t>
            </a:r>
            <a:endParaRPr lang="en-US"/>
          </a:p>
        </p:txBody>
      </p:sp>
    </p:spTree>
    <p:extLst>
      <p:ext uri="{BB962C8B-B14F-4D97-AF65-F5344CB8AC3E}">
        <p14:creationId xmlns:p14="http://schemas.microsoft.com/office/powerpoint/2010/main" val="263885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22B7CA3-CB9F-4775-7644-7B16192318F5}"/>
              </a:ext>
            </a:extLst>
          </p:cNvPr>
          <p:cNvSpPr>
            <a:spLocks noGrp="1"/>
          </p:cNvSpPr>
          <p:nvPr>
            <p:ph type="title"/>
          </p:nvPr>
        </p:nvSpPr>
        <p:spPr>
          <a:xfrm>
            <a:off x="1451580" y="804520"/>
            <a:ext cx="4176511" cy="1049235"/>
          </a:xfrm>
        </p:spPr>
        <p:txBody>
          <a:bodyPr>
            <a:normAutofit fontScale="90000"/>
          </a:bodyPr>
          <a:lstStyle/>
          <a:p>
            <a:r>
              <a:rPr lang="en-US" dirty="0">
                <a:ea typeface="+mj-lt"/>
                <a:cs typeface="+mj-lt"/>
              </a:rPr>
              <a:t>OPERATORS FOR FUNDAMENTAL TYPES</a:t>
            </a:r>
          </a:p>
          <a:p>
            <a:endParaRPr lang="en-US"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3B1EE8B5-AB38-7301-1FC3-707C205ED563}"/>
              </a:ext>
            </a:extLst>
          </p:cNvPr>
          <p:cNvSpPr>
            <a:spLocks noGrp="1"/>
          </p:cNvSpPr>
          <p:nvPr>
            <p:ph idx="1"/>
          </p:nvPr>
        </p:nvSpPr>
        <p:spPr>
          <a:xfrm>
            <a:off x="1451581" y="2015732"/>
            <a:ext cx="4172212" cy="3450613"/>
          </a:xfrm>
        </p:spPr>
        <p:txBody>
          <a:bodyPr>
            <a:normAutofit fontScale="92500" lnSpcReduction="10000"/>
          </a:bodyPr>
          <a:lstStyle/>
          <a:p>
            <a:r>
              <a:rPr lang="en-US" dirty="0">
                <a:ea typeface="+mn-lt"/>
                <a:cs typeface="+mn-lt"/>
              </a:rPr>
              <a:t>If a program is to be able to process the data input it receives, you must define the operations to be performed for that data. </a:t>
            </a:r>
            <a:endParaRPr lang="en-US">
              <a:ea typeface="+mn-lt"/>
              <a:cs typeface="+mn-lt"/>
            </a:endParaRPr>
          </a:p>
          <a:p>
            <a:r>
              <a:rPr lang="en-US" dirty="0">
                <a:ea typeface="+mn-lt"/>
                <a:cs typeface="+mn-lt"/>
              </a:rPr>
              <a:t>The operations being executed will depend on the type of data — you could add, multiply, or compare numbers, for example. However, it would make no sense at all to multiply strings</a:t>
            </a:r>
            <a:endParaRPr lang="en-US" dirty="0"/>
          </a:p>
        </p:txBody>
      </p:sp>
      <p:pic>
        <p:nvPicPr>
          <p:cNvPr id="4" name="Picture 4" descr="Table&#10;&#10;Description automatically generated">
            <a:extLst>
              <a:ext uri="{FF2B5EF4-FFF2-40B4-BE49-F238E27FC236}">
                <a16:creationId xmlns:a16="http://schemas.microsoft.com/office/drawing/2014/main" id="{58BA0FC9-0D89-3AFE-78D4-0E13E4D6D292}"/>
              </a:ext>
            </a:extLst>
          </p:cNvPr>
          <p:cNvPicPr>
            <a:picLocks noChangeAspect="1"/>
          </p:cNvPicPr>
          <p:nvPr/>
        </p:nvPicPr>
        <p:blipFill>
          <a:blip r:embed="rId2"/>
          <a:stretch>
            <a:fillRect/>
          </a:stretch>
        </p:blipFill>
        <p:spPr>
          <a:xfrm>
            <a:off x="6094411" y="1306801"/>
            <a:ext cx="4960442" cy="3658325"/>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9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1CB8-A4F2-E6E7-2585-1054F02516DC}"/>
              </a:ext>
            </a:extLst>
          </p:cNvPr>
          <p:cNvSpPr>
            <a:spLocks noGrp="1"/>
          </p:cNvSpPr>
          <p:nvPr>
            <p:ph type="title"/>
          </p:nvPr>
        </p:nvSpPr>
        <p:spPr/>
        <p:txBody>
          <a:bodyPr/>
          <a:lstStyle/>
          <a:p>
            <a:r>
              <a:rPr lang="en-US" b="1" dirty="0">
                <a:solidFill>
                  <a:srgbClr val="FF0000"/>
                </a:solidFill>
                <a:ea typeface="+mj-lt"/>
                <a:cs typeface="+mj-lt"/>
              </a:rPr>
              <a:t>EXERCISES</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9625F6A-DDB5-C2E7-E3E6-AE11D8517203}"/>
              </a:ext>
            </a:extLst>
          </p:cNvPr>
          <p:cNvSpPr>
            <a:spLocks noGrp="1"/>
          </p:cNvSpPr>
          <p:nvPr>
            <p:ph idx="1"/>
          </p:nvPr>
        </p:nvSpPr>
        <p:spPr/>
        <p:txBody>
          <a:bodyPr/>
          <a:lstStyle/>
          <a:p>
            <a:r>
              <a:rPr lang="en-US" dirty="0">
                <a:ea typeface="+mn-lt"/>
                <a:cs typeface="+mn-lt"/>
              </a:rPr>
              <a:t>3) The int variable x contains the number 7. Calculate the value of the following logical expressions: </a:t>
            </a:r>
          </a:p>
          <a:p>
            <a:pPr lvl="1"/>
            <a:r>
              <a:rPr lang="en-US" dirty="0">
                <a:ea typeface="+mn-lt"/>
                <a:cs typeface="+mn-lt"/>
              </a:rPr>
              <a:t>a. x &lt; 10 &amp;&amp; x &gt;= –1 </a:t>
            </a:r>
          </a:p>
          <a:p>
            <a:pPr lvl="1"/>
            <a:r>
              <a:rPr lang="en-US" dirty="0">
                <a:ea typeface="+mn-lt"/>
                <a:cs typeface="+mn-lt"/>
              </a:rPr>
              <a:t>b. !x &amp;&amp; x &gt;= 3 </a:t>
            </a:r>
          </a:p>
          <a:p>
            <a:pPr lvl="1"/>
            <a:r>
              <a:rPr lang="en-US" dirty="0">
                <a:ea typeface="+mn-lt"/>
                <a:cs typeface="+mn-lt"/>
              </a:rPr>
              <a:t>c. x++ == 8 || x == 7</a:t>
            </a:r>
            <a:endParaRPr lang="en-US" dirty="0"/>
          </a:p>
        </p:txBody>
      </p:sp>
    </p:spTree>
    <p:extLst>
      <p:ext uri="{BB962C8B-B14F-4D97-AF65-F5344CB8AC3E}">
        <p14:creationId xmlns:p14="http://schemas.microsoft.com/office/powerpoint/2010/main" val="170146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3C79-B3BA-1780-0593-670004143028}"/>
              </a:ext>
            </a:extLst>
          </p:cNvPr>
          <p:cNvSpPr>
            <a:spLocks noGrp="1"/>
          </p:cNvSpPr>
          <p:nvPr>
            <p:ph type="title"/>
          </p:nvPr>
        </p:nvSpPr>
        <p:spPr/>
        <p:txBody>
          <a:bodyPr/>
          <a:lstStyle/>
          <a:p>
            <a:r>
              <a:rPr lang="en-US" dirty="0"/>
              <a:t>Binary arithmetic operators</a:t>
            </a:r>
          </a:p>
        </p:txBody>
      </p:sp>
      <p:sp>
        <p:nvSpPr>
          <p:cNvPr id="3" name="Content Placeholder 2">
            <a:extLst>
              <a:ext uri="{FF2B5EF4-FFF2-40B4-BE49-F238E27FC236}">
                <a16:creationId xmlns:a16="http://schemas.microsoft.com/office/drawing/2014/main" id="{7009D861-2865-C500-E4D4-8B38A7499372}"/>
              </a:ext>
            </a:extLst>
          </p:cNvPr>
          <p:cNvSpPr>
            <a:spLocks noGrp="1"/>
          </p:cNvSpPr>
          <p:nvPr>
            <p:ph idx="1"/>
          </p:nvPr>
        </p:nvSpPr>
        <p:spPr/>
        <p:txBody>
          <a:bodyPr/>
          <a:lstStyle/>
          <a:p>
            <a:r>
              <a:rPr lang="en-US" dirty="0">
                <a:ea typeface="+mn-lt"/>
                <a:cs typeface="+mn-lt"/>
              </a:rPr>
              <a:t>Arithmetic operators are used to perform calculations. You should be aware of the following: </a:t>
            </a:r>
          </a:p>
          <a:p>
            <a:pPr lvl="1"/>
            <a:r>
              <a:rPr lang="en-US" b="1" dirty="0">
                <a:ea typeface="+mn-lt"/>
                <a:cs typeface="+mn-lt"/>
              </a:rPr>
              <a:t>Divisions</a:t>
            </a:r>
            <a:r>
              <a:rPr lang="en-US" dirty="0">
                <a:ea typeface="+mn-lt"/>
                <a:cs typeface="+mn-lt"/>
              </a:rPr>
              <a:t> performed with integral operands will produce integral results; for example, 7/2 computes to 3. If at least one of the operands is a floating-point number, the result will also be a floating-point number; e.g., the division 7.0/2 produces an exact result of 3.5. </a:t>
            </a:r>
          </a:p>
          <a:p>
            <a:pPr lvl="1"/>
            <a:r>
              <a:rPr lang="en-US" b="1" dirty="0">
                <a:ea typeface="+mn-lt"/>
                <a:cs typeface="+mn-lt"/>
              </a:rPr>
              <a:t>Remainder</a:t>
            </a:r>
            <a:r>
              <a:rPr lang="en-US" dirty="0">
                <a:ea typeface="+mn-lt"/>
                <a:cs typeface="+mn-lt"/>
              </a:rPr>
              <a:t> division is only applicable to integral operands and returns the remainder of an integral division. For example, 7%2 computes to 1.</a:t>
            </a:r>
          </a:p>
          <a:p>
            <a:pPr lvl="1"/>
            <a:endParaRPr lang="en-US" dirty="0"/>
          </a:p>
          <a:p>
            <a:r>
              <a:rPr lang="en-US" b="1" dirty="0">
                <a:solidFill>
                  <a:srgbClr val="FF0000"/>
                </a:solidFill>
              </a:rPr>
              <a:t>EXAMPLE</a:t>
            </a:r>
          </a:p>
        </p:txBody>
      </p:sp>
    </p:spTree>
    <p:extLst>
      <p:ext uri="{BB962C8B-B14F-4D97-AF65-F5344CB8AC3E}">
        <p14:creationId xmlns:p14="http://schemas.microsoft.com/office/powerpoint/2010/main" val="126538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1592-7E10-D7FF-CC5E-E28C7E12D73D}"/>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683C87A7-E21E-5B18-9EBE-8AE4CAD57341}"/>
              </a:ext>
            </a:extLst>
          </p:cNvPr>
          <p:cNvSpPr>
            <a:spLocks noGrp="1"/>
          </p:cNvSpPr>
          <p:nvPr>
            <p:ph idx="1"/>
          </p:nvPr>
        </p:nvSpPr>
        <p:spPr/>
        <p:txBody>
          <a:bodyPr>
            <a:normAutofit fontScale="92500" lnSpcReduction="20000"/>
          </a:bodyPr>
          <a:lstStyle/>
          <a:p>
            <a:r>
              <a:rPr lang="en-US" dirty="0">
                <a:ea typeface="+mn-lt"/>
                <a:cs typeface="+mn-lt"/>
              </a:rPr>
              <a:t>In its simplest form an expression consists of only one constant, one variable, or one function call. Expressions can be used as the operands of operators to form more complex expressions. An expression will generally tend to be a combination of operators and operands. </a:t>
            </a:r>
          </a:p>
          <a:p>
            <a:r>
              <a:rPr lang="en-US" dirty="0">
                <a:ea typeface="+mn-lt"/>
                <a:cs typeface="+mn-lt"/>
              </a:rPr>
              <a:t>Each expression that is not a void type returns a value. In the case of arithmetic expressions, the operands define the type of the expression.</a:t>
            </a:r>
          </a:p>
          <a:p>
            <a:r>
              <a:rPr lang="en-US" dirty="0">
                <a:ea typeface="+mn-lt"/>
                <a:cs typeface="+mn-lt"/>
              </a:rPr>
              <a:t>Normal mathematical rules (multiplication before addition) apply when evaluating an expression, i.e. the *, /, % operators have higher precedence than + and -. However, you can use parentheses to apply a different precedence order.</a:t>
            </a:r>
          </a:p>
          <a:p>
            <a:r>
              <a:rPr lang="en-US" b="1" dirty="0">
                <a:solidFill>
                  <a:srgbClr val="FF0000"/>
                </a:solidFill>
                <a:ea typeface="+mn-lt"/>
                <a:cs typeface="+mn-lt"/>
              </a:rPr>
              <a:t>EXAMPLE</a:t>
            </a:r>
          </a:p>
        </p:txBody>
      </p:sp>
    </p:spTree>
    <p:extLst>
      <p:ext uri="{BB962C8B-B14F-4D97-AF65-F5344CB8AC3E}">
        <p14:creationId xmlns:p14="http://schemas.microsoft.com/office/powerpoint/2010/main" val="415159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41B5A5-F8D4-7F78-31DC-3257612C5951}"/>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Unary arithmetic operators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B0A8A249-F43A-4BAE-6A62-23B2F62C3598}"/>
              </a:ext>
            </a:extLst>
          </p:cNvPr>
          <p:cNvPicPr>
            <a:picLocks noGrp="1" noChangeAspect="1"/>
          </p:cNvPicPr>
          <p:nvPr>
            <p:ph idx="1"/>
          </p:nvPr>
        </p:nvPicPr>
        <p:blipFill>
          <a:blip r:embed="rId3"/>
          <a:stretch>
            <a:fillRect/>
          </a:stretch>
        </p:blipFill>
        <p:spPr>
          <a:xfrm>
            <a:off x="5423778" y="1116345"/>
            <a:ext cx="4672111"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9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6455-5C10-41D8-67B4-3E2AE2FB66C1}"/>
              </a:ext>
            </a:extLst>
          </p:cNvPr>
          <p:cNvSpPr>
            <a:spLocks noGrp="1"/>
          </p:cNvSpPr>
          <p:nvPr>
            <p:ph type="title"/>
          </p:nvPr>
        </p:nvSpPr>
        <p:spPr/>
        <p:txBody>
          <a:bodyPr/>
          <a:lstStyle/>
          <a:p>
            <a:r>
              <a:rPr lang="en-US" dirty="0"/>
              <a:t>Unary and sign operators</a:t>
            </a:r>
          </a:p>
        </p:txBody>
      </p:sp>
      <p:sp>
        <p:nvSpPr>
          <p:cNvPr id="3" name="Content Placeholder 2">
            <a:extLst>
              <a:ext uri="{FF2B5EF4-FFF2-40B4-BE49-F238E27FC236}">
                <a16:creationId xmlns:a16="http://schemas.microsoft.com/office/drawing/2014/main" id="{DEE2C5E7-5BAA-4A52-52FA-DABFD4FC6DF9}"/>
              </a:ext>
            </a:extLst>
          </p:cNvPr>
          <p:cNvSpPr>
            <a:spLocks noGrp="1"/>
          </p:cNvSpPr>
          <p:nvPr>
            <p:ph idx="1"/>
          </p:nvPr>
        </p:nvSpPr>
        <p:spPr/>
        <p:txBody>
          <a:bodyPr/>
          <a:lstStyle/>
          <a:p>
            <a:r>
              <a:rPr lang="en-US" dirty="0">
                <a:ea typeface="+mn-lt"/>
                <a:cs typeface="+mn-lt"/>
              </a:rPr>
              <a:t>There are four </a:t>
            </a:r>
            <a:r>
              <a:rPr lang="en-US" b="1" dirty="0">
                <a:ea typeface="+mn-lt"/>
                <a:cs typeface="+mn-lt"/>
              </a:rPr>
              <a:t>unary</a:t>
            </a:r>
            <a:r>
              <a:rPr lang="en-US" dirty="0">
                <a:ea typeface="+mn-lt"/>
                <a:cs typeface="+mn-lt"/>
              </a:rPr>
              <a:t> arithmetic operators: the sign operators + and -, the increment operator ++, and the decrement operator --.</a:t>
            </a:r>
          </a:p>
          <a:p>
            <a:r>
              <a:rPr lang="en-US" dirty="0">
                <a:ea typeface="+mn-lt"/>
                <a:cs typeface="+mn-lt"/>
              </a:rPr>
              <a:t>The </a:t>
            </a:r>
            <a:r>
              <a:rPr lang="en-US" b="1" dirty="0">
                <a:ea typeface="+mn-lt"/>
                <a:cs typeface="+mn-lt"/>
              </a:rPr>
              <a:t>sign</a:t>
            </a:r>
            <a:r>
              <a:rPr lang="en-US" dirty="0">
                <a:ea typeface="+mn-lt"/>
                <a:cs typeface="+mn-lt"/>
              </a:rPr>
              <a:t> operator – returns the value of the operand but inverts the sign.</a:t>
            </a:r>
          </a:p>
          <a:p>
            <a:pPr lvl="1"/>
            <a:r>
              <a:rPr lang="en-US" dirty="0">
                <a:ea typeface="+mn-lt"/>
                <a:cs typeface="+mn-lt"/>
              </a:rPr>
              <a:t>The sign operator + performs no useful operation, simply returning the value of its operand.</a:t>
            </a:r>
            <a:endParaRPr lang="en-US" dirty="0"/>
          </a:p>
        </p:txBody>
      </p:sp>
    </p:spTree>
    <p:extLst>
      <p:ext uri="{BB962C8B-B14F-4D97-AF65-F5344CB8AC3E}">
        <p14:creationId xmlns:p14="http://schemas.microsoft.com/office/powerpoint/2010/main" val="358231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C480-2434-B8BC-4A64-15D2D861FD00}"/>
              </a:ext>
            </a:extLst>
          </p:cNvPr>
          <p:cNvSpPr>
            <a:spLocks noGrp="1"/>
          </p:cNvSpPr>
          <p:nvPr>
            <p:ph type="title"/>
          </p:nvPr>
        </p:nvSpPr>
        <p:spPr/>
        <p:txBody>
          <a:bodyPr/>
          <a:lstStyle/>
          <a:p>
            <a:r>
              <a:rPr lang="en-US" dirty="0">
                <a:ea typeface="+mj-lt"/>
                <a:cs typeface="+mj-lt"/>
              </a:rPr>
              <a:t>Increment / Decrement Operators</a:t>
            </a:r>
            <a:endParaRPr lang="en-US" dirty="0"/>
          </a:p>
        </p:txBody>
      </p:sp>
      <p:sp>
        <p:nvSpPr>
          <p:cNvPr id="3" name="Content Placeholder 2">
            <a:extLst>
              <a:ext uri="{FF2B5EF4-FFF2-40B4-BE49-F238E27FC236}">
                <a16:creationId xmlns:a16="http://schemas.microsoft.com/office/drawing/2014/main" id="{9E051A13-2DC4-5422-57F0-F871FEB0137F}"/>
              </a:ext>
            </a:extLst>
          </p:cNvPr>
          <p:cNvSpPr>
            <a:spLocks noGrp="1"/>
          </p:cNvSpPr>
          <p:nvPr>
            <p:ph idx="1"/>
          </p:nvPr>
        </p:nvSpPr>
        <p:spPr/>
        <p:txBody>
          <a:bodyPr>
            <a:normAutofit fontScale="70000" lnSpcReduction="20000"/>
          </a:bodyPr>
          <a:lstStyle/>
          <a:p>
            <a:r>
              <a:rPr lang="en-US" dirty="0">
                <a:ea typeface="+mn-lt"/>
                <a:cs typeface="+mn-lt"/>
              </a:rPr>
              <a:t>The increment operator ++ modifies the operand by adding 1 to its value and cannot be used with constants for this reason. </a:t>
            </a:r>
          </a:p>
          <a:p>
            <a:r>
              <a:rPr lang="en-US" dirty="0">
                <a:ea typeface="+mn-lt"/>
                <a:cs typeface="+mn-lt"/>
              </a:rPr>
              <a:t>Given that </a:t>
            </a:r>
            <a:r>
              <a:rPr lang="en-US" dirty="0" err="1">
                <a:ea typeface="+mn-lt"/>
                <a:cs typeface="+mn-lt"/>
              </a:rPr>
              <a:t>i</a:t>
            </a:r>
            <a:r>
              <a:rPr lang="en-US" dirty="0">
                <a:ea typeface="+mn-lt"/>
                <a:cs typeface="+mn-lt"/>
              </a:rPr>
              <a:t> is a variable, both </a:t>
            </a:r>
            <a:r>
              <a:rPr lang="en-US" dirty="0" err="1">
                <a:ea typeface="+mn-lt"/>
                <a:cs typeface="+mn-lt"/>
              </a:rPr>
              <a:t>i</a:t>
            </a:r>
            <a:r>
              <a:rPr lang="en-US" dirty="0">
                <a:ea typeface="+mn-lt"/>
                <a:cs typeface="+mn-lt"/>
              </a:rPr>
              <a:t>++ (postfix notation) and ++</a:t>
            </a:r>
            <a:r>
              <a:rPr lang="en-US" dirty="0" err="1">
                <a:ea typeface="+mn-lt"/>
                <a:cs typeface="+mn-lt"/>
              </a:rPr>
              <a:t>i</a:t>
            </a:r>
            <a:r>
              <a:rPr lang="en-US" dirty="0">
                <a:ea typeface="+mn-lt"/>
                <a:cs typeface="+mn-lt"/>
              </a:rPr>
              <a:t> (prefix notation) raise the value of </a:t>
            </a:r>
            <a:r>
              <a:rPr lang="en-US" dirty="0" err="1">
                <a:ea typeface="+mn-lt"/>
                <a:cs typeface="+mn-lt"/>
              </a:rPr>
              <a:t>i</a:t>
            </a:r>
            <a:r>
              <a:rPr lang="en-US" dirty="0">
                <a:ea typeface="+mn-lt"/>
                <a:cs typeface="+mn-lt"/>
              </a:rPr>
              <a:t> by 1. In both cases the operation </a:t>
            </a:r>
            <a:r>
              <a:rPr lang="en-US" dirty="0" err="1">
                <a:ea typeface="+mn-lt"/>
                <a:cs typeface="+mn-lt"/>
              </a:rPr>
              <a:t>i</a:t>
            </a:r>
            <a:r>
              <a:rPr lang="en-US" dirty="0">
                <a:ea typeface="+mn-lt"/>
                <a:cs typeface="+mn-lt"/>
              </a:rPr>
              <a:t>=i+1 is performed. </a:t>
            </a:r>
          </a:p>
          <a:p>
            <a:r>
              <a:rPr lang="en-US" dirty="0">
                <a:ea typeface="+mn-lt"/>
                <a:cs typeface="+mn-lt"/>
              </a:rPr>
              <a:t>However, prefix ++ and postfix ++ are two different operators. The difference becomes apparent when you look at the value of the expression; ++</a:t>
            </a:r>
            <a:r>
              <a:rPr lang="en-US" dirty="0" err="1">
                <a:ea typeface="+mn-lt"/>
                <a:cs typeface="+mn-lt"/>
              </a:rPr>
              <a:t>i</a:t>
            </a:r>
            <a:r>
              <a:rPr lang="en-US" dirty="0">
                <a:ea typeface="+mn-lt"/>
                <a:cs typeface="+mn-lt"/>
              </a:rPr>
              <a:t> means that the value of </a:t>
            </a:r>
            <a:r>
              <a:rPr lang="en-US" dirty="0" err="1">
                <a:ea typeface="+mn-lt"/>
                <a:cs typeface="+mn-lt"/>
              </a:rPr>
              <a:t>i</a:t>
            </a:r>
            <a:r>
              <a:rPr lang="en-US" dirty="0">
                <a:ea typeface="+mn-lt"/>
                <a:cs typeface="+mn-lt"/>
              </a:rPr>
              <a:t> has already been incremented by 1, whereas the expression </a:t>
            </a:r>
            <a:r>
              <a:rPr lang="en-US" dirty="0" err="1">
                <a:ea typeface="+mn-lt"/>
                <a:cs typeface="+mn-lt"/>
              </a:rPr>
              <a:t>i</a:t>
            </a:r>
            <a:r>
              <a:rPr lang="en-US" dirty="0">
                <a:ea typeface="+mn-lt"/>
                <a:cs typeface="+mn-lt"/>
              </a:rPr>
              <a:t>++ retains the original value of </a:t>
            </a:r>
            <a:r>
              <a:rPr lang="en-US" dirty="0" err="1">
                <a:ea typeface="+mn-lt"/>
                <a:cs typeface="+mn-lt"/>
              </a:rPr>
              <a:t>i</a:t>
            </a:r>
            <a:r>
              <a:rPr lang="en-US" dirty="0">
                <a:ea typeface="+mn-lt"/>
                <a:cs typeface="+mn-lt"/>
              </a:rPr>
              <a:t>. </a:t>
            </a:r>
            <a:endParaRPr lang="en-US">
              <a:ea typeface="+mn-lt"/>
              <a:cs typeface="+mn-lt"/>
            </a:endParaRPr>
          </a:p>
          <a:p>
            <a:r>
              <a:rPr lang="en-US" dirty="0">
                <a:ea typeface="+mn-lt"/>
                <a:cs typeface="+mn-lt"/>
              </a:rPr>
              <a:t>This is an important difference if ++</a:t>
            </a:r>
            <a:r>
              <a:rPr lang="en-US" dirty="0" err="1">
                <a:ea typeface="+mn-lt"/>
                <a:cs typeface="+mn-lt"/>
              </a:rPr>
              <a:t>i</a:t>
            </a:r>
            <a:r>
              <a:rPr lang="en-US" dirty="0">
                <a:ea typeface="+mn-lt"/>
                <a:cs typeface="+mn-lt"/>
              </a:rPr>
              <a:t> or </a:t>
            </a:r>
            <a:r>
              <a:rPr lang="en-US" dirty="0" err="1">
                <a:ea typeface="+mn-lt"/>
                <a:cs typeface="+mn-lt"/>
              </a:rPr>
              <a:t>i</a:t>
            </a:r>
            <a:r>
              <a:rPr lang="en-US" dirty="0">
                <a:ea typeface="+mn-lt"/>
                <a:cs typeface="+mn-lt"/>
              </a:rPr>
              <a:t>++ forms part of a more complex expression: </a:t>
            </a:r>
            <a:endParaRPr lang="en-US">
              <a:ea typeface="+mn-lt"/>
              <a:cs typeface="+mn-lt"/>
            </a:endParaRPr>
          </a:p>
          <a:p>
            <a:pPr lvl="1"/>
            <a:r>
              <a:rPr lang="en-US" dirty="0">
                <a:ea typeface="+mn-lt"/>
                <a:cs typeface="+mn-lt"/>
              </a:rPr>
              <a:t>++</a:t>
            </a:r>
            <a:r>
              <a:rPr lang="en-US" dirty="0" err="1">
                <a:ea typeface="+mn-lt"/>
                <a:cs typeface="+mn-lt"/>
              </a:rPr>
              <a:t>i</a:t>
            </a:r>
            <a:r>
              <a:rPr lang="en-US" dirty="0">
                <a:ea typeface="+mn-lt"/>
                <a:cs typeface="+mn-lt"/>
              </a:rPr>
              <a:t> </a:t>
            </a:r>
            <a:r>
              <a:rPr lang="en-US" dirty="0" err="1">
                <a:ea typeface="+mn-lt"/>
                <a:cs typeface="+mn-lt"/>
              </a:rPr>
              <a:t>i</a:t>
            </a:r>
            <a:r>
              <a:rPr lang="en-US" dirty="0">
                <a:ea typeface="+mn-lt"/>
                <a:cs typeface="+mn-lt"/>
              </a:rPr>
              <a:t> is incremented first and the new value of </a:t>
            </a:r>
            <a:r>
              <a:rPr lang="en-US" dirty="0" err="1">
                <a:ea typeface="+mn-lt"/>
                <a:cs typeface="+mn-lt"/>
              </a:rPr>
              <a:t>i</a:t>
            </a:r>
            <a:r>
              <a:rPr lang="en-US" dirty="0">
                <a:ea typeface="+mn-lt"/>
                <a:cs typeface="+mn-lt"/>
              </a:rPr>
              <a:t> is then applied</a:t>
            </a:r>
          </a:p>
          <a:p>
            <a:pPr lvl="1"/>
            <a:r>
              <a:rPr lang="en-US" dirty="0" err="1">
                <a:ea typeface="+mn-lt"/>
                <a:cs typeface="+mn-lt"/>
              </a:rPr>
              <a:t>i</a:t>
            </a:r>
            <a:r>
              <a:rPr lang="en-US" dirty="0">
                <a:ea typeface="+mn-lt"/>
                <a:cs typeface="+mn-lt"/>
              </a:rPr>
              <a:t>++ the original value of </a:t>
            </a:r>
            <a:r>
              <a:rPr lang="en-US" dirty="0" err="1">
                <a:ea typeface="+mn-lt"/>
                <a:cs typeface="+mn-lt"/>
              </a:rPr>
              <a:t>i</a:t>
            </a:r>
            <a:r>
              <a:rPr lang="en-US" dirty="0">
                <a:ea typeface="+mn-lt"/>
                <a:cs typeface="+mn-lt"/>
              </a:rPr>
              <a:t> is applied before </a:t>
            </a:r>
            <a:r>
              <a:rPr lang="en-US" dirty="0" err="1">
                <a:ea typeface="+mn-lt"/>
                <a:cs typeface="+mn-lt"/>
              </a:rPr>
              <a:t>i</a:t>
            </a:r>
            <a:r>
              <a:rPr lang="en-US" dirty="0">
                <a:ea typeface="+mn-lt"/>
                <a:cs typeface="+mn-lt"/>
              </a:rPr>
              <a:t> is incremented. </a:t>
            </a:r>
            <a:endParaRPr lang="en-US">
              <a:ea typeface="+mn-lt"/>
              <a:cs typeface="+mn-lt"/>
            </a:endParaRPr>
          </a:p>
          <a:p>
            <a:r>
              <a:rPr lang="en-US" dirty="0">
                <a:ea typeface="+mn-lt"/>
                <a:cs typeface="+mn-lt"/>
              </a:rPr>
              <a:t>The decrement operator -- modifies the operand by reducing the value of the operand by 1. As the </a:t>
            </a:r>
            <a:r>
              <a:rPr lang="en-US" b="1" dirty="0">
                <a:solidFill>
                  <a:srgbClr val="FF0000"/>
                </a:solidFill>
                <a:ea typeface="+mn-lt"/>
                <a:cs typeface="+mn-lt"/>
              </a:rPr>
              <a:t>EXAMPLE</a:t>
            </a:r>
            <a:r>
              <a:rPr lang="en-US" dirty="0">
                <a:ea typeface="+mn-lt"/>
                <a:cs typeface="+mn-lt"/>
              </a:rPr>
              <a:t> shows, prefix or postfix notation can be used with --.</a:t>
            </a:r>
            <a:endParaRPr lang="en-US"/>
          </a:p>
        </p:txBody>
      </p:sp>
    </p:spTree>
    <p:extLst>
      <p:ext uri="{BB962C8B-B14F-4D97-AF65-F5344CB8AC3E}">
        <p14:creationId xmlns:p14="http://schemas.microsoft.com/office/powerpoint/2010/main" val="339240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522E-084C-8EF9-DAE2-D795F3C30486}"/>
              </a:ext>
            </a:extLst>
          </p:cNvPr>
          <p:cNvSpPr>
            <a:spLocks noGrp="1"/>
          </p:cNvSpPr>
          <p:nvPr>
            <p:ph type="title"/>
          </p:nvPr>
        </p:nvSpPr>
        <p:spPr/>
        <p:txBody>
          <a:bodyPr/>
          <a:lstStyle/>
          <a:p>
            <a:r>
              <a:rPr lang="en-US" dirty="0"/>
              <a:t>precedence</a:t>
            </a:r>
          </a:p>
        </p:txBody>
      </p:sp>
      <p:sp>
        <p:nvSpPr>
          <p:cNvPr id="3" name="Content Placeholder 2">
            <a:extLst>
              <a:ext uri="{FF2B5EF4-FFF2-40B4-BE49-F238E27FC236}">
                <a16:creationId xmlns:a16="http://schemas.microsoft.com/office/drawing/2014/main" id="{7B9F33DA-3A7A-78A1-39D9-500551C79F08}"/>
              </a:ext>
            </a:extLst>
          </p:cNvPr>
          <p:cNvSpPr>
            <a:spLocks noGrp="1"/>
          </p:cNvSpPr>
          <p:nvPr>
            <p:ph idx="1"/>
          </p:nvPr>
        </p:nvSpPr>
        <p:spPr/>
        <p:txBody>
          <a:bodyPr/>
          <a:lstStyle/>
          <a:p>
            <a:r>
              <a:rPr lang="en-US" dirty="0">
                <a:ea typeface="+mn-lt"/>
                <a:cs typeface="+mn-lt"/>
              </a:rPr>
              <a:t>Operator precedence determines the order of evaluation, i.e. how operators and operands are grouped.</a:t>
            </a:r>
          </a:p>
          <a:p>
            <a:r>
              <a:rPr lang="en-US" b="1" dirty="0">
                <a:solidFill>
                  <a:srgbClr val="FF0000"/>
                </a:solidFill>
              </a:rPr>
              <a:t>EXAMPLE</a:t>
            </a:r>
            <a:endParaRPr lang="en-US" b="1">
              <a:solidFill>
                <a:srgbClr val="FF0000"/>
              </a:solidFill>
            </a:endParaRPr>
          </a:p>
          <a:p>
            <a:r>
              <a:rPr lang="en-US" dirty="0">
                <a:ea typeface="+mn-lt"/>
                <a:cs typeface="+mn-lt"/>
              </a:rPr>
              <a:t>As you can see from the table opposite, ++ has the highest precedence and / has a higher precedence than -. The </a:t>
            </a:r>
            <a:r>
              <a:rPr lang="en-US" b="1" dirty="0">
                <a:solidFill>
                  <a:srgbClr val="FF0000"/>
                </a:solidFill>
                <a:ea typeface="+mn-lt"/>
                <a:cs typeface="+mn-lt"/>
              </a:rPr>
              <a:t>EXAMPLE</a:t>
            </a:r>
            <a:r>
              <a:rPr lang="en-US" dirty="0">
                <a:ea typeface="+mn-lt"/>
                <a:cs typeface="+mn-lt"/>
              </a:rPr>
              <a:t> is evaluated as follows: (</a:t>
            </a:r>
            <a:r>
              <a:rPr lang="en-US" dirty="0" err="1">
                <a:ea typeface="+mn-lt"/>
                <a:cs typeface="+mn-lt"/>
              </a:rPr>
              <a:t>val</a:t>
            </a:r>
            <a:r>
              <a:rPr lang="en-US" dirty="0">
                <a:ea typeface="+mn-lt"/>
                <a:cs typeface="+mn-lt"/>
              </a:rPr>
              <a:t>++) – (7.0/2.0). The result is 1.5, as </a:t>
            </a:r>
            <a:r>
              <a:rPr lang="en-US" dirty="0" err="1">
                <a:ea typeface="+mn-lt"/>
                <a:cs typeface="+mn-lt"/>
              </a:rPr>
              <a:t>val</a:t>
            </a:r>
            <a:r>
              <a:rPr lang="en-US" dirty="0">
                <a:ea typeface="+mn-lt"/>
                <a:cs typeface="+mn-lt"/>
              </a:rPr>
              <a:t> is incremented later.</a:t>
            </a:r>
          </a:p>
          <a:p>
            <a:r>
              <a:rPr lang="en-US" dirty="0">
                <a:ea typeface="+mn-lt"/>
                <a:cs typeface="+mn-lt"/>
              </a:rPr>
              <a:t>If two operators have equal precedence, the expression will be evaluated as shown in column three of the table. </a:t>
            </a:r>
            <a:r>
              <a:rPr lang="en-US" b="1" dirty="0">
                <a:solidFill>
                  <a:srgbClr val="FF0000"/>
                </a:solidFill>
                <a:ea typeface="+mn-lt"/>
                <a:cs typeface="+mn-lt"/>
              </a:rPr>
              <a:t>EXAMPLE</a:t>
            </a:r>
            <a:endParaRPr lang="en-US" b="1">
              <a:solidFill>
                <a:srgbClr val="FF0000"/>
              </a:solidFill>
            </a:endParaRPr>
          </a:p>
        </p:txBody>
      </p:sp>
    </p:spTree>
    <p:extLst>
      <p:ext uri="{BB962C8B-B14F-4D97-AF65-F5344CB8AC3E}">
        <p14:creationId xmlns:p14="http://schemas.microsoft.com/office/powerpoint/2010/main" val="30203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1117019-B415-AF24-34CA-256C6FC7847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assignments</a:t>
            </a:r>
          </a:p>
        </p:txBody>
      </p:sp>
      <p:cxnSp>
        <p:nvCxnSpPr>
          <p:cNvPr id="36" name="Straight Connector 35">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4" descr="Graphical user interface, text, application&#10;&#10;Description automatically generated">
            <a:extLst>
              <a:ext uri="{FF2B5EF4-FFF2-40B4-BE49-F238E27FC236}">
                <a16:creationId xmlns:a16="http://schemas.microsoft.com/office/drawing/2014/main" id="{B354589B-B6D9-D56D-60DB-83CEB71D4E4F}"/>
              </a:ext>
            </a:extLst>
          </p:cNvPr>
          <p:cNvPicPr>
            <a:picLocks noChangeAspect="1"/>
          </p:cNvPicPr>
          <p:nvPr/>
        </p:nvPicPr>
        <p:blipFill>
          <a:blip r:embed="rId3"/>
          <a:stretch>
            <a:fillRect/>
          </a:stretch>
        </p:blipFill>
        <p:spPr>
          <a:xfrm>
            <a:off x="6727805" y="805583"/>
            <a:ext cx="3693653" cy="4660762"/>
          </a:xfrm>
          <a:prstGeom prst="rect">
            <a:avLst/>
          </a:prstGeom>
        </p:spPr>
      </p:pic>
      <p:pic>
        <p:nvPicPr>
          <p:cNvPr id="38" name="Picture 37">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94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Gallery</vt:lpstr>
      <vt:lpstr>A complete guide to programming in c++</vt:lpstr>
      <vt:lpstr>OPERATORS FOR FUNDAMENTAL TYPES </vt:lpstr>
      <vt:lpstr>Binary arithmetic operators</vt:lpstr>
      <vt:lpstr>expressions</vt:lpstr>
      <vt:lpstr>Unary arithmetic operators</vt:lpstr>
      <vt:lpstr>Unary and sign operators</vt:lpstr>
      <vt:lpstr>Increment / Decrement Operators</vt:lpstr>
      <vt:lpstr>precedence</vt:lpstr>
      <vt:lpstr>assignments</vt:lpstr>
      <vt:lpstr>Simple assignments</vt:lpstr>
      <vt:lpstr>Compound Assignments </vt:lpstr>
      <vt:lpstr>Relational operators</vt:lpstr>
      <vt:lpstr>The Result of Comparisons</vt:lpstr>
      <vt:lpstr>Precedence of Relational Operators</vt:lpstr>
      <vt:lpstr>Logical operators</vt:lpstr>
      <vt:lpstr>Operands and Order of Evaluation</vt:lpstr>
      <vt:lpstr>Precedence of Boolean Operators</vt:lpstr>
      <vt:lpstr>exercises</vt:lpstr>
      <vt:lpstr>exercises</vt:lpstr>
      <vt:lpstr>EXERCISES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146</cp:revision>
  <dcterms:created xsi:type="dcterms:W3CDTF">2023-02-06T00:36:30Z</dcterms:created>
  <dcterms:modified xsi:type="dcterms:W3CDTF">2023-02-06T01:01:35Z</dcterms:modified>
</cp:coreProperties>
</file>