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01AEE-92C1-4E9E-A9C9-27FD6FBA5508}" v="1023" dt="2023-02-08T01:13:27.787"/>
    <p1510:client id="{459D3DF8-A972-4F01-3139-7F837B7FE715}" v="1" dt="2023-02-08T23:45:58.327"/>
    <p1510:client id="{659E494B-88F9-DF97-1296-23F7197EEFED}" v="133" dt="2023-02-10T00:02:30.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08201AEE-92C1-4E9E-A9C9-27FD6FBA5508}"/>
    <pc:docChg chg="addSld delSld modSld addMainMaster modMainMaster">
      <pc:chgData name="Boloz, Patrik" userId="S::patrikboloz@nmhu.edu::4a5f27e5-970c-49cb-a96d-452ff94b951a" providerId="AD" clId="Web-{08201AEE-92C1-4E9E-A9C9-27FD6FBA5508}" dt="2023-02-08T01:13:27.458" v="1041" actId="20577"/>
      <pc:docMkLst>
        <pc:docMk/>
      </pc:docMkLst>
      <pc:sldChg chg="addSp delSp modSp del">
        <pc:chgData name="Boloz, Patrik" userId="S::patrikboloz@nmhu.edu::4a5f27e5-970c-49cb-a96d-452ff94b951a" providerId="AD" clId="Web-{08201AEE-92C1-4E9E-A9C9-27FD6FBA5508}" dt="2023-02-08T00:12:30.798" v="3"/>
        <pc:sldMkLst>
          <pc:docMk/>
          <pc:sldMk cId="109857222" sldId="256"/>
        </pc:sldMkLst>
        <pc:picChg chg="add del mod">
          <ac:chgData name="Boloz, Patrik" userId="S::patrikboloz@nmhu.edu::4a5f27e5-970c-49cb-a96d-452ff94b951a" providerId="AD" clId="Web-{08201AEE-92C1-4E9E-A9C9-27FD6FBA5508}" dt="2023-02-08T00:12:23.142" v="1"/>
          <ac:picMkLst>
            <pc:docMk/>
            <pc:sldMk cId="109857222" sldId="256"/>
            <ac:picMk id="4" creationId="{9F6D1FFD-CDA8-C554-B0C1-026C99779CBB}"/>
          </ac:picMkLst>
        </pc:picChg>
      </pc:sldChg>
      <pc:sldChg chg="modSp add">
        <pc:chgData name="Boloz, Patrik" userId="S::patrikboloz@nmhu.edu::4a5f27e5-970c-49cb-a96d-452ff94b951a" providerId="AD" clId="Web-{08201AEE-92C1-4E9E-A9C9-27FD6FBA5508}" dt="2023-02-08T00:13:54.159" v="9" actId="20577"/>
        <pc:sldMkLst>
          <pc:docMk/>
          <pc:sldMk cId="4166504745" sldId="257"/>
        </pc:sldMkLst>
        <pc:spChg chg="mod">
          <ac:chgData name="Boloz, Patrik" userId="S::patrikboloz@nmhu.edu::4a5f27e5-970c-49cb-a96d-452ff94b951a" providerId="AD" clId="Web-{08201AEE-92C1-4E9E-A9C9-27FD6FBA5508}" dt="2023-02-08T00:13:54.159" v="9" actId="20577"/>
          <ac:spMkLst>
            <pc:docMk/>
            <pc:sldMk cId="4166504745" sldId="257"/>
            <ac:spMk id="3" creationId="{CDF9D76B-7DBE-D32D-1B9D-82E83ABF13DB}"/>
          </ac:spMkLst>
        </pc:spChg>
      </pc:sldChg>
      <pc:sldChg chg="modSp new">
        <pc:chgData name="Boloz, Patrik" userId="S::patrikboloz@nmhu.edu::4a5f27e5-970c-49cb-a96d-452ff94b951a" providerId="AD" clId="Web-{08201AEE-92C1-4E9E-A9C9-27FD6FBA5508}" dt="2023-02-08T00:14:49.504" v="23" actId="20577"/>
        <pc:sldMkLst>
          <pc:docMk/>
          <pc:sldMk cId="3704673968" sldId="258"/>
        </pc:sldMkLst>
        <pc:spChg chg="mod">
          <ac:chgData name="Boloz, Patrik" userId="S::patrikboloz@nmhu.edu::4a5f27e5-970c-49cb-a96d-452ff94b951a" providerId="AD" clId="Web-{08201AEE-92C1-4E9E-A9C9-27FD6FBA5508}" dt="2023-02-08T00:14:22.332" v="14" actId="20577"/>
          <ac:spMkLst>
            <pc:docMk/>
            <pc:sldMk cId="3704673968" sldId="258"/>
            <ac:spMk id="2" creationId="{3E4127FF-1B75-CA16-9E3C-0E28D164488D}"/>
          </ac:spMkLst>
        </pc:spChg>
        <pc:spChg chg="mod">
          <ac:chgData name="Boloz, Patrik" userId="S::patrikboloz@nmhu.edu::4a5f27e5-970c-49cb-a96d-452ff94b951a" providerId="AD" clId="Web-{08201AEE-92C1-4E9E-A9C9-27FD6FBA5508}" dt="2023-02-08T00:14:49.504" v="23" actId="20577"/>
          <ac:spMkLst>
            <pc:docMk/>
            <pc:sldMk cId="3704673968" sldId="258"/>
            <ac:spMk id="3" creationId="{7D6AEA7F-56BA-AD79-5DF9-A8FF9EC1191D}"/>
          </ac:spMkLst>
        </pc:spChg>
      </pc:sldChg>
      <pc:sldChg chg="addSp modSp new mod setBg">
        <pc:chgData name="Boloz, Patrik" userId="S::patrikboloz@nmhu.edu::4a5f27e5-970c-49cb-a96d-452ff94b951a" providerId="AD" clId="Web-{08201AEE-92C1-4E9E-A9C9-27FD6FBA5508}" dt="2023-02-08T00:22:03.809" v="180" actId="1076"/>
        <pc:sldMkLst>
          <pc:docMk/>
          <pc:sldMk cId="1108104047" sldId="259"/>
        </pc:sldMkLst>
        <pc:spChg chg="mod">
          <ac:chgData name="Boloz, Patrik" userId="S::patrikboloz@nmhu.edu::4a5f27e5-970c-49cb-a96d-452ff94b951a" providerId="AD" clId="Web-{08201AEE-92C1-4E9E-A9C9-27FD6FBA5508}" dt="2023-02-08T00:21:31.558" v="168"/>
          <ac:spMkLst>
            <pc:docMk/>
            <pc:sldMk cId="1108104047" sldId="259"/>
            <ac:spMk id="2" creationId="{45C60863-FFF0-4D89-C237-814F590E7293}"/>
          </ac:spMkLst>
        </pc:spChg>
        <pc:spChg chg="mod">
          <ac:chgData name="Boloz, Patrik" userId="S::patrikboloz@nmhu.edu::4a5f27e5-970c-49cb-a96d-452ff94b951a" providerId="AD" clId="Web-{08201AEE-92C1-4E9E-A9C9-27FD6FBA5508}" dt="2023-02-08T00:21:55.949" v="176" actId="14100"/>
          <ac:spMkLst>
            <pc:docMk/>
            <pc:sldMk cId="1108104047" sldId="259"/>
            <ac:spMk id="3" creationId="{ECD18275-45A7-0E74-A2AF-86FF48E8EB0E}"/>
          </ac:spMkLst>
        </pc:spChg>
        <pc:picChg chg="add mod ord">
          <ac:chgData name="Boloz, Patrik" userId="S::patrikboloz@nmhu.edu::4a5f27e5-970c-49cb-a96d-452ff94b951a" providerId="AD" clId="Web-{08201AEE-92C1-4E9E-A9C9-27FD6FBA5508}" dt="2023-02-08T00:21:58.262" v="177" actId="1076"/>
          <ac:picMkLst>
            <pc:docMk/>
            <pc:sldMk cId="1108104047" sldId="259"/>
            <ac:picMk id="4" creationId="{BB2BCF35-EAD6-243B-559F-518E06A7ADC4}"/>
          </ac:picMkLst>
        </pc:picChg>
        <pc:picChg chg="add mod">
          <ac:chgData name="Boloz, Patrik" userId="S::patrikboloz@nmhu.edu::4a5f27e5-970c-49cb-a96d-452ff94b951a" providerId="AD" clId="Web-{08201AEE-92C1-4E9E-A9C9-27FD6FBA5508}" dt="2023-02-08T00:22:03.809" v="180" actId="1076"/>
          <ac:picMkLst>
            <pc:docMk/>
            <pc:sldMk cId="1108104047" sldId="259"/>
            <ac:picMk id="5" creationId="{AAFFAA4A-E1A4-CDBE-E39B-EC60947BA85D}"/>
          </ac:picMkLst>
        </pc:picChg>
      </pc:sldChg>
      <pc:sldChg chg="addSp modSp new">
        <pc:chgData name="Boloz, Patrik" userId="S::patrikboloz@nmhu.edu::4a5f27e5-970c-49cb-a96d-452ff94b951a" providerId="AD" clId="Web-{08201AEE-92C1-4E9E-A9C9-27FD6FBA5508}" dt="2023-02-08T00:18:37.618" v="110" actId="1076"/>
        <pc:sldMkLst>
          <pc:docMk/>
          <pc:sldMk cId="955451013" sldId="260"/>
        </pc:sldMkLst>
        <pc:spChg chg="mod">
          <ac:chgData name="Boloz, Patrik" userId="S::patrikboloz@nmhu.edu::4a5f27e5-970c-49cb-a96d-452ff94b951a" providerId="AD" clId="Web-{08201AEE-92C1-4E9E-A9C9-27FD6FBA5508}" dt="2023-02-08T00:17:13.100" v="71" actId="20577"/>
          <ac:spMkLst>
            <pc:docMk/>
            <pc:sldMk cId="955451013" sldId="260"/>
            <ac:spMk id="2" creationId="{FAE2B5E3-E6CA-C4CC-2360-D18FDD181EEC}"/>
          </ac:spMkLst>
        </pc:spChg>
        <pc:spChg chg="mod">
          <ac:chgData name="Boloz, Patrik" userId="S::patrikboloz@nmhu.edu::4a5f27e5-970c-49cb-a96d-452ff94b951a" providerId="AD" clId="Web-{08201AEE-92C1-4E9E-A9C9-27FD6FBA5508}" dt="2023-02-08T00:18:33.196" v="108" actId="20577"/>
          <ac:spMkLst>
            <pc:docMk/>
            <pc:sldMk cId="955451013" sldId="260"/>
            <ac:spMk id="3" creationId="{355425E7-4F7B-641B-F5E3-59A0BDC52ED6}"/>
          </ac:spMkLst>
        </pc:spChg>
        <pc:picChg chg="add mod">
          <ac:chgData name="Boloz, Patrik" userId="S::patrikboloz@nmhu.edu::4a5f27e5-970c-49cb-a96d-452ff94b951a" providerId="AD" clId="Web-{08201AEE-92C1-4E9E-A9C9-27FD6FBA5508}" dt="2023-02-08T00:18:37.618" v="110" actId="1076"/>
          <ac:picMkLst>
            <pc:docMk/>
            <pc:sldMk cId="955451013" sldId="260"/>
            <ac:picMk id="4" creationId="{68E3BBA5-3DC3-B5E8-C9C0-2777F9D3A2DE}"/>
          </ac:picMkLst>
        </pc:picChg>
      </pc:sldChg>
      <pc:sldChg chg="modSp new">
        <pc:chgData name="Boloz, Patrik" userId="S::patrikboloz@nmhu.edu::4a5f27e5-970c-49cb-a96d-452ff94b951a" providerId="AD" clId="Web-{08201AEE-92C1-4E9E-A9C9-27FD6FBA5508}" dt="2023-02-08T00:20:56.401" v="149" actId="20577"/>
        <pc:sldMkLst>
          <pc:docMk/>
          <pc:sldMk cId="3307302297" sldId="261"/>
        </pc:sldMkLst>
        <pc:spChg chg="mod">
          <ac:chgData name="Boloz, Patrik" userId="S::patrikboloz@nmhu.edu::4a5f27e5-970c-49cb-a96d-452ff94b951a" providerId="AD" clId="Web-{08201AEE-92C1-4E9E-A9C9-27FD6FBA5508}" dt="2023-02-08T00:19:04.337" v="113" actId="20577"/>
          <ac:spMkLst>
            <pc:docMk/>
            <pc:sldMk cId="3307302297" sldId="261"/>
            <ac:spMk id="2" creationId="{A5D00986-7E05-7873-6843-BB1D4E46AF03}"/>
          </ac:spMkLst>
        </pc:spChg>
        <pc:spChg chg="mod">
          <ac:chgData name="Boloz, Patrik" userId="S::patrikboloz@nmhu.edu::4a5f27e5-970c-49cb-a96d-452ff94b951a" providerId="AD" clId="Web-{08201AEE-92C1-4E9E-A9C9-27FD6FBA5508}" dt="2023-02-08T00:20:56.401" v="149" actId="20577"/>
          <ac:spMkLst>
            <pc:docMk/>
            <pc:sldMk cId="3307302297" sldId="261"/>
            <ac:spMk id="3" creationId="{B72EFA35-D407-0A63-969E-29AF14BAA39C}"/>
          </ac:spMkLst>
        </pc:spChg>
      </pc:sldChg>
      <pc:sldChg chg="addSp delSp modSp new mod setBg">
        <pc:chgData name="Boloz, Patrik" userId="S::patrikboloz@nmhu.edu::4a5f27e5-970c-49cb-a96d-452ff94b951a" providerId="AD" clId="Web-{08201AEE-92C1-4E9E-A9C9-27FD6FBA5508}" dt="2023-02-08T00:24:01.873" v="185"/>
        <pc:sldMkLst>
          <pc:docMk/>
          <pc:sldMk cId="2372543504" sldId="262"/>
        </pc:sldMkLst>
        <pc:spChg chg="mod">
          <ac:chgData name="Boloz, Patrik" userId="S::patrikboloz@nmhu.edu::4a5f27e5-970c-49cb-a96d-452ff94b951a" providerId="AD" clId="Web-{08201AEE-92C1-4E9E-A9C9-27FD6FBA5508}" dt="2023-02-08T00:24:01.873" v="185"/>
          <ac:spMkLst>
            <pc:docMk/>
            <pc:sldMk cId="2372543504" sldId="262"/>
            <ac:spMk id="2" creationId="{5588106F-3F56-CCD7-3FEA-1CBD0CB4BF7A}"/>
          </ac:spMkLst>
        </pc:spChg>
        <pc:spChg chg="del mod">
          <ac:chgData name="Boloz, Patrik" userId="S::patrikboloz@nmhu.edu::4a5f27e5-970c-49cb-a96d-452ff94b951a" providerId="AD" clId="Web-{08201AEE-92C1-4E9E-A9C9-27FD6FBA5508}" dt="2023-02-08T00:23:59.061" v="184"/>
          <ac:spMkLst>
            <pc:docMk/>
            <pc:sldMk cId="2372543504" sldId="262"/>
            <ac:spMk id="3" creationId="{E77A885C-1386-0E26-23D3-880F4EAC8C68}"/>
          </ac:spMkLst>
        </pc:spChg>
        <pc:spChg chg="add del mod">
          <ac:chgData name="Boloz, Patrik" userId="S::patrikboloz@nmhu.edu::4a5f27e5-970c-49cb-a96d-452ff94b951a" providerId="AD" clId="Web-{08201AEE-92C1-4E9E-A9C9-27FD6FBA5508}" dt="2023-02-08T00:24:01.873" v="185"/>
          <ac:spMkLst>
            <pc:docMk/>
            <pc:sldMk cId="2372543504" sldId="262"/>
            <ac:spMk id="6" creationId="{B4B718F4-7C39-3320-D52C-93AC678CB9FE}"/>
          </ac:spMkLst>
        </pc:spChg>
        <pc:spChg chg="add del">
          <ac:chgData name="Boloz, Patrik" userId="S::patrikboloz@nmhu.edu::4a5f27e5-970c-49cb-a96d-452ff94b951a" providerId="AD" clId="Web-{08201AEE-92C1-4E9E-A9C9-27FD6FBA5508}" dt="2023-02-08T00:24:01.873" v="185"/>
          <ac:spMkLst>
            <pc:docMk/>
            <pc:sldMk cId="2372543504" sldId="262"/>
            <ac:spMk id="9" creationId="{35C3D674-3D59-4E93-80CA-0C0A9095E816}"/>
          </ac:spMkLst>
        </pc:spChg>
        <pc:spChg chg="add del">
          <ac:chgData name="Boloz, Patrik" userId="S::patrikboloz@nmhu.edu::4a5f27e5-970c-49cb-a96d-452ff94b951a" providerId="AD" clId="Web-{08201AEE-92C1-4E9E-A9C9-27FD6FBA5508}" dt="2023-02-08T00:24:01.873" v="185"/>
          <ac:spMkLst>
            <pc:docMk/>
            <pc:sldMk cId="2372543504" sldId="262"/>
            <ac:spMk id="13" creationId="{EF2A81E1-BCBE-426B-8C09-33274E69409D}"/>
          </ac:spMkLst>
        </pc:spChg>
        <pc:spChg chg="add">
          <ac:chgData name="Boloz, Patrik" userId="S::patrikboloz@nmhu.edu::4a5f27e5-970c-49cb-a96d-452ff94b951a" providerId="AD" clId="Web-{08201AEE-92C1-4E9E-A9C9-27FD6FBA5508}" dt="2023-02-08T00:24:01.873" v="185"/>
          <ac:spMkLst>
            <pc:docMk/>
            <pc:sldMk cId="2372543504" sldId="262"/>
            <ac:spMk id="22" creationId="{0CABCAE3-64FC-4149-819F-2C1812824154}"/>
          </ac:spMkLst>
        </pc:spChg>
        <pc:spChg chg="add">
          <ac:chgData name="Boloz, Patrik" userId="S::patrikboloz@nmhu.edu::4a5f27e5-970c-49cb-a96d-452ff94b951a" providerId="AD" clId="Web-{08201AEE-92C1-4E9E-A9C9-27FD6FBA5508}" dt="2023-02-08T00:24:01.873" v="185"/>
          <ac:spMkLst>
            <pc:docMk/>
            <pc:sldMk cId="2372543504" sldId="262"/>
            <ac:spMk id="30" creationId="{2FA7AD0A-1871-4DF8-9235-F49D0513B9C1}"/>
          </ac:spMkLst>
        </pc:spChg>
        <pc:spChg chg="add">
          <ac:chgData name="Boloz, Patrik" userId="S::patrikboloz@nmhu.edu::4a5f27e5-970c-49cb-a96d-452ff94b951a" providerId="AD" clId="Web-{08201AEE-92C1-4E9E-A9C9-27FD6FBA5508}" dt="2023-02-08T00:24:01.873" v="185"/>
          <ac:spMkLst>
            <pc:docMk/>
            <pc:sldMk cId="2372543504" sldId="262"/>
            <ac:spMk id="32" creationId="{36B04CFB-FAE5-47DD-9B3E-4E9BA7A89CC1}"/>
          </ac:spMkLst>
        </pc:spChg>
        <pc:spChg chg="add">
          <ac:chgData name="Boloz, Patrik" userId="S::patrikboloz@nmhu.edu::4a5f27e5-970c-49cb-a96d-452ff94b951a" providerId="AD" clId="Web-{08201AEE-92C1-4E9E-A9C9-27FD6FBA5508}" dt="2023-02-08T00:24:01.873" v="185"/>
          <ac:spMkLst>
            <pc:docMk/>
            <pc:sldMk cId="2372543504" sldId="262"/>
            <ac:spMk id="40" creationId="{622F7FD7-8884-4FD5-95AB-0B5C6033ADF7}"/>
          </ac:spMkLst>
        </pc:spChg>
        <pc:grpChg chg="add">
          <ac:chgData name="Boloz, Patrik" userId="S::patrikboloz@nmhu.edu::4a5f27e5-970c-49cb-a96d-452ff94b951a" providerId="AD" clId="Web-{08201AEE-92C1-4E9E-A9C9-27FD6FBA5508}" dt="2023-02-08T00:24:01.873" v="185"/>
          <ac:grpSpMkLst>
            <pc:docMk/>
            <pc:sldMk cId="2372543504" sldId="262"/>
            <ac:grpSpMk id="36" creationId="{E8ACF89C-CFC3-4D68-B3C4-2BEFB7BBE5F7}"/>
          </ac:grpSpMkLst>
        </pc:grpChg>
        <pc:picChg chg="add mod">
          <ac:chgData name="Boloz, Patrik" userId="S::patrikboloz@nmhu.edu::4a5f27e5-970c-49cb-a96d-452ff94b951a" providerId="AD" clId="Web-{08201AEE-92C1-4E9E-A9C9-27FD6FBA5508}" dt="2023-02-08T00:24:01.873" v="185"/>
          <ac:picMkLst>
            <pc:docMk/>
            <pc:sldMk cId="2372543504" sldId="262"/>
            <ac:picMk id="4" creationId="{74BA74CD-59A0-93A6-E358-EF2B1DE8E9F2}"/>
          </ac:picMkLst>
        </pc:picChg>
        <pc:picChg chg="add del">
          <ac:chgData name="Boloz, Patrik" userId="S::patrikboloz@nmhu.edu::4a5f27e5-970c-49cb-a96d-452ff94b951a" providerId="AD" clId="Web-{08201AEE-92C1-4E9E-A9C9-27FD6FBA5508}" dt="2023-02-08T00:24:01.873" v="185"/>
          <ac:picMkLst>
            <pc:docMk/>
            <pc:sldMk cId="2372543504" sldId="262"/>
            <ac:picMk id="15" creationId="{39D1DDD4-5BB3-45BA-B9B3-06B62299AD79}"/>
          </ac:picMkLst>
        </pc:picChg>
        <pc:picChg chg="add">
          <ac:chgData name="Boloz, Patrik" userId="S::patrikboloz@nmhu.edu::4a5f27e5-970c-49cb-a96d-452ff94b951a" providerId="AD" clId="Web-{08201AEE-92C1-4E9E-A9C9-27FD6FBA5508}" dt="2023-02-08T00:24:01.873" v="185"/>
          <ac:picMkLst>
            <pc:docMk/>
            <pc:sldMk cId="2372543504" sldId="262"/>
            <ac:picMk id="24" creationId="{012FDCFE-9AD2-4D8A-8CBF-B3AA37EBF6DD}"/>
          </ac:picMkLst>
        </pc:picChg>
        <pc:picChg chg="add">
          <ac:chgData name="Boloz, Patrik" userId="S::patrikboloz@nmhu.edu::4a5f27e5-970c-49cb-a96d-452ff94b951a" providerId="AD" clId="Web-{08201AEE-92C1-4E9E-A9C9-27FD6FBA5508}" dt="2023-02-08T00:24:01.873" v="185"/>
          <ac:picMkLst>
            <pc:docMk/>
            <pc:sldMk cId="2372543504" sldId="262"/>
            <ac:picMk id="42" creationId="{16EFE474-4FE0-4E8F-8F09-5ED2C9E76A84}"/>
          </ac:picMkLst>
        </pc:picChg>
        <pc:cxnChg chg="add del">
          <ac:chgData name="Boloz, Patrik" userId="S::patrikboloz@nmhu.edu::4a5f27e5-970c-49cb-a96d-452ff94b951a" providerId="AD" clId="Web-{08201AEE-92C1-4E9E-A9C9-27FD6FBA5508}" dt="2023-02-08T00:24:01.873" v="185"/>
          <ac:cxnSpMkLst>
            <pc:docMk/>
            <pc:sldMk cId="2372543504" sldId="262"/>
            <ac:cxnSpMk id="11" creationId="{C884B8F8-FDC9-498B-9960-5D7260AFCB03}"/>
          </ac:cxnSpMkLst>
        </pc:cxnChg>
        <pc:cxnChg chg="add del">
          <ac:chgData name="Boloz, Patrik" userId="S::patrikboloz@nmhu.edu::4a5f27e5-970c-49cb-a96d-452ff94b951a" providerId="AD" clId="Web-{08201AEE-92C1-4E9E-A9C9-27FD6FBA5508}" dt="2023-02-08T00:24:01.873" v="185"/>
          <ac:cxnSpMkLst>
            <pc:docMk/>
            <pc:sldMk cId="2372543504" sldId="262"/>
            <ac:cxnSpMk id="17" creationId="{A24DAE64-2302-42EA-8239-F2F0775CA5AD}"/>
          </ac:cxnSpMkLst>
        </pc:cxnChg>
        <pc:cxnChg chg="add">
          <ac:chgData name="Boloz, Patrik" userId="S::patrikboloz@nmhu.edu::4a5f27e5-970c-49cb-a96d-452ff94b951a" providerId="AD" clId="Web-{08201AEE-92C1-4E9E-A9C9-27FD6FBA5508}" dt="2023-02-08T00:24:01.873" v="185"/>
          <ac:cxnSpMkLst>
            <pc:docMk/>
            <pc:sldMk cId="2372543504" sldId="262"/>
            <ac:cxnSpMk id="26" creationId="{FBD463FC-4CA8-4FF4-85A3-AF9F4B98D210}"/>
          </ac:cxnSpMkLst>
        </pc:cxnChg>
        <pc:cxnChg chg="add">
          <ac:chgData name="Boloz, Patrik" userId="S::patrikboloz@nmhu.edu::4a5f27e5-970c-49cb-a96d-452ff94b951a" providerId="AD" clId="Web-{08201AEE-92C1-4E9E-A9C9-27FD6FBA5508}" dt="2023-02-08T00:24:01.873" v="185"/>
          <ac:cxnSpMkLst>
            <pc:docMk/>
            <pc:sldMk cId="2372543504" sldId="262"/>
            <ac:cxnSpMk id="28" creationId="{BECF35C3-8B44-4F4B-BD25-4C01823DB22A}"/>
          </ac:cxnSpMkLst>
        </pc:cxnChg>
        <pc:cxnChg chg="add">
          <ac:chgData name="Boloz, Patrik" userId="S::patrikboloz@nmhu.edu::4a5f27e5-970c-49cb-a96d-452ff94b951a" providerId="AD" clId="Web-{08201AEE-92C1-4E9E-A9C9-27FD6FBA5508}" dt="2023-02-08T00:24:01.873" v="185"/>
          <ac:cxnSpMkLst>
            <pc:docMk/>
            <pc:sldMk cId="2372543504" sldId="262"/>
            <ac:cxnSpMk id="34" creationId="{EE68D41B-9286-479F-9AB7-678C8E348D71}"/>
          </ac:cxnSpMkLst>
        </pc:cxnChg>
        <pc:cxnChg chg="add">
          <ac:chgData name="Boloz, Patrik" userId="S::patrikboloz@nmhu.edu::4a5f27e5-970c-49cb-a96d-452ff94b951a" providerId="AD" clId="Web-{08201AEE-92C1-4E9E-A9C9-27FD6FBA5508}" dt="2023-02-08T00:24:01.873" v="185"/>
          <ac:cxnSpMkLst>
            <pc:docMk/>
            <pc:sldMk cId="2372543504" sldId="262"/>
            <ac:cxnSpMk id="44" creationId="{CF8B8C81-54DC-4AF5-B682-3A2C70A6B55C}"/>
          </ac:cxnSpMkLst>
        </pc:cxnChg>
      </pc:sldChg>
      <pc:sldChg chg="addSp modSp new">
        <pc:chgData name="Boloz, Patrik" userId="S::patrikboloz@nmhu.edu::4a5f27e5-970c-49cb-a96d-452ff94b951a" providerId="AD" clId="Web-{08201AEE-92C1-4E9E-A9C9-27FD6FBA5508}" dt="2023-02-08T00:27:33.799" v="243" actId="1076"/>
        <pc:sldMkLst>
          <pc:docMk/>
          <pc:sldMk cId="714710771" sldId="263"/>
        </pc:sldMkLst>
        <pc:spChg chg="mod">
          <ac:chgData name="Boloz, Patrik" userId="S::patrikboloz@nmhu.edu::4a5f27e5-970c-49cb-a96d-452ff94b951a" providerId="AD" clId="Web-{08201AEE-92C1-4E9E-A9C9-27FD6FBA5508}" dt="2023-02-08T00:24:25.796" v="188" actId="20577"/>
          <ac:spMkLst>
            <pc:docMk/>
            <pc:sldMk cId="714710771" sldId="263"/>
            <ac:spMk id="2" creationId="{C1ECC2DD-D672-4827-FA4B-9FA46E831771}"/>
          </ac:spMkLst>
        </pc:spChg>
        <pc:spChg chg="mod">
          <ac:chgData name="Boloz, Patrik" userId="S::patrikboloz@nmhu.edu::4a5f27e5-970c-49cb-a96d-452ff94b951a" providerId="AD" clId="Web-{08201AEE-92C1-4E9E-A9C9-27FD6FBA5508}" dt="2023-02-08T00:27:32.424" v="242" actId="20577"/>
          <ac:spMkLst>
            <pc:docMk/>
            <pc:sldMk cId="714710771" sldId="263"/>
            <ac:spMk id="3" creationId="{234BBDFA-2938-CEAC-C7CA-C8753DDEC432}"/>
          </ac:spMkLst>
        </pc:spChg>
        <pc:picChg chg="add mod">
          <ac:chgData name="Boloz, Patrik" userId="S::patrikboloz@nmhu.edu::4a5f27e5-970c-49cb-a96d-452ff94b951a" providerId="AD" clId="Web-{08201AEE-92C1-4E9E-A9C9-27FD6FBA5508}" dt="2023-02-08T00:27:33.799" v="243" actId="1076"/>
          <ac:picMkLst>
            <pc:docMk/>
            <pc:sldMk cId="714710771" sldId="263"/>
            <ac:picMk id="4" creationId="{D9EBF78D-1A37-98CB-5509-C1C0CA1774BF}"/>
          </ac:picMkLst>
        </pc:picChg>
      </pc:sldChg>
      <pc:sldChg chg="addSp modSp new">
        <pc:chgData name="Boloz, Patrik" userId="S::patrikboloz@nmhu.edu::4a5f27e5-970c-49cb-a96d-452ff94b951a" providerId="AD" clId="Web-{08201AEE-92C1-4E9E-A9C9-27FD6FBA5508}" dt="2023-02-08T00:29:09.785" v="267" actId="20577"/>
        <pc:sldMkLst>
          <pc:docMk/>
          <pc:sldMk cId="1985946634" sldId="264"/>
        </pc:sldMkLst>
        <pc:spChg chg="mod">
          <ac:chgData name="Boloz, Patrik" userId="S::patrikboloz@nmhu.edu::4a5f27e5-970c-49cb-a96d-452ff94b951a" providerId="AD" clId="Web-{08201AEE-92C1-4E9E-A9C9-27FD6FBA5508}" dt="2023-02-08T00:28:00.674" v="248" actId="20577"/>
          <ac:spMkLst>
            <pc:docMk/>
            <pc:sldMk cId="1985946634" sldId="264"/>
            <ac:spMk id="2" creationId="{6072400A-7C03-9A98-34E0-9167F8BA77EE}"/>
          </ac:spMkLst>
        </pc:spChg>
        <pc:spChg chg="mod">
          <ac:chgData name="Boloz, Patrik" userId="S::patrikboloz@nmhu.edu::4a5f27e5-970c-49cb-a96d-452ff94b951a" providerId="AD" clId="Web-{08201AEE-92C1-4E9E-A9C9-27FD6FBA5508}" dt="2023-02-08T00:29:09.785" v="267" actId="20577"/>
          <ac:spMkLst>
            <pc:docMk/>
            <pc:sldMk cId="1985946634" sldId="264"/>
            <ac:spMk id="3" creationId="{EEB14D88-B92B-2B37-84DA-279D92BD797D}"/>
          </ac:spMkLst>
        </pc:spChg>
        <pc:picChg chg="add mod">
          <ac:chgData name="Boloz, Patrik" userId="S::patrikboloz@nmhu.edu::4a5f27e5-970c-49cb-a96d-452ff94b951a" providerId="AD" clId="Web-{08201AEE-92C1-4E9E-A9C9-27FD6FBA5508}" dt="2023-02-08T00:28:24.675" v="257" actId="1076"/>
          <ac:picMkLst>
            <pc:docMk/>
            <pc:sldMk cId="1985946634" sldId="264"/>
            <ac:picMk id="4" creationId="{8B85D618-D6A4-B8EE-411F-6013040C7C5A}"/>
          </ac:picMkLst>
        </pc:picChg>
      </pc:sldChg>
      <pc:sldChg chg="addSp modSp new">
        <pc:chgData name="Boloz, Patrik" userId="S::patrikboloz@nmhu.edu::4a5f27e5-970c-49cb-a96d-452ff94b951a" providerId="AD" clId="Web-{08201AEE-92C1-4E9E-A9C9-27FD6FBA5508}" dt="2023-02-08T00:30:32.677" v="282" actId="20577"/>
        <pc:sldMkLst>
          <pc:docMk/>
          <pc:sldMk cId="3340360084" sldId="265"/>
        </pc:sldMkLst>
        <pc:spChg chg="mod">
          <ac:chgData name="Boloz, Patrik" userId="S::patrikboloz@nmhu.edu::4a5f27e5-970c-49cb-a96d-452ff94b951a" providerId="AD" clId="Web-{08201AEE-92C1-4E9E-A9C9-27FD6FBA5508}" dt="2023-02-08T00:29:41.270" v="272" actId="20577"/>
          <ac:spMkLst>
            <pc:docMk/>
            <pc:sldMk cId="3340360084" sldId="265"/>
            <ac:spMk id="2" creationId="{63BED2A6-D7E6-2B7E-B98B-158549F8F8E8}"/>
          </ac:spMkLst>
        </pc:spChg>
        <pc:spChg chg="mod">
          <ac:chgData name="Boloz, Patrik" userId="S::patrikboloz@nmhu.edu::4a5f27e5-970c-49cb-a96d-452ff94b951a" providerId="AD" clId="Web-{08201AEE-92C1-4E9E-A9C9-27FD6FBA5508}" dt="2023-02-08T00:30:32.677" v="282" actId="20577"/>
          <ac:spMkLst>
            <pc:docMk/>
            <pc:sldMk cId="3340360084" sldId="265"/>
            <ac:spMk id="3" creationId="{C7CF63C6-E5C7-B27A-1FD5-3154B94FA903}"/>
          </ac:spMkLst>
        </pc:spChg>
        <pc:picChg chg="add mod">
          <ac:chgData name="Boloz, Patrik" userId="S::patrikboloz@nmhu.edu::4a5f27e5-970c-49cb-a96d-452ff94b951a" providerId="AD" clId="Web-{08201AEE-92C1-4E9E-A9C9-27FD6FBA5508}" dt="2023-02-08T00:29:59.286" v="279" actId="1076"/>
          <ac:picMkLst>
            <pc:docMk/>
            <pc:sldMk cId="3340360084" sldId="265"/>
            <ac:picMk id="4" creationId="{D5EC9CAA-CEFE-0BB7-2812-1FB15F85CE25}"/>
          </ac:picMkLst>
        </pc:picChg>
      </pc:sldChg>
      <pc:sldChg chg="modSp new">
        <pc:chgData name="Boloz, Patrik" userId="S::patrikboloz@nmhu.edu::4a5f27e5-970c-49cb-a96d-452ff94b951a" providerId="AD" clId="Web-{08201AEE-92C1-4E9E-A9C9-27FD6FBA5508}" dt="2023-02-08T00:41:42.908" v="327" actId="20577"/>
        <pc:sldMkLst>
          <pc:docMk/>
          <pc:sldMk cId="3408776895" sldId="266"/>
        </pc:sldMkLst>
        <pc:spChg chg="mod">
          <ac:chgData name="Boloz, Patrik" userId="S::patrikboloz@nmhu.edu::4a5f27e5-970c-49cb-a96d-452ff94b951a" providerId="AD" clId="Web-{08201AEE-92C1-4E9E-A9C9-27FD6FBA5508}" dt="2023-02-08T00:38:54.155" v="285" actId="20577"/>
          <ac:spMkLst>
            <pc:docMk/>
            <pc:sldMk cId="3408776895" sldId="266"/>
            <ac:spMk id="2" creationId="{AA2D427A-2702-DA08-7C56-5826A863CB02}"/>
          </ac:spMkLst>
        </pc:spChg>
        <pc:spChg chg="mod">
          <ac:chgData name="Boloz, Patrik" userId="S::patrikboloz@nmhu.edu::4a5f27e5-970c-49cb-a96d-452ff94b951a" providerId="AD" clId="Web-{08201AEE-92C1-4E9E-A9C9-27FD6FBA5508}" dt="2023-02-08T00:41:42.908" v="327" actId="20577"/>
          <ac:spMkLst>
            <pc:docMk/>
            <pc:sldMk cId="3408776895" sldId="266"/>
            <ac:spMk id="3" creationId="{BB690EB8-6DF8-CFA9-C930-4BE00E7AAABC}"/>
          </ac:spMkLst>
        </pc:spChg>
      </pc:sldChg>
      <pc:sldChg chg="addSp delSp modSp new mod setBg">
        <pc:chgData name="Boloz, Patrik" userId="S::patrikboloz@nmhu.edu::4a5f27e5-970c-49cb-a96d-452ff94b951a" providerId="AD" clId="Web-{08201AEE-92C1-4E9E-A9C9-27FD6FBA5508}" dt="2023-02-08T00:43:26.300" v="346" actId="1076"/>
        <pc:sldMkLst>
          <pc:docMk/>
          <pc:sldMk cId="511647865" sldId="267"/>
        </pc:sldMkLst>
        <pc:spChg chg="mod">
          <ac:chgData name="Boloz, Patrik" userId="S::patrikboloz@nmhu.edu::4a5f27e5-970c-49cb-a96d-452ff94b951a" providerId="AD" clId="Web-{08201AEE-92C1-4E9E-A9C9-27FD6FBA5508}" dt="2023-02-08T00:42:54.425" v="338"/>
          <ac:spMkLst>
            <pc:docMk/>
            <pc:sldMk cId="511647865" sldId="267"/>
            <ac:spMk id="2" creationId="{EB656C61-6057-6E84-D4F0-86DFCF654574}"/>
          </ac:spMkLst>
        </pc:spChg>
        <pc:spChg chg="del">
          <ac:chgData name="Boloz, Patrik" userId="S::patrikboloz@nmhu.edu::4a5f27e5-970c-49cb-a96d-452ff94b951a" providerId="AD" clId="Web-{08201AEE-92C1-4E9E-A9C9-27FD6FBA5508}" dt="2023-02-08T00:42:10.065" v="333"/>
          <ac:spMkLst>
            <pc:docMk/>
            <pc:sldMk cId="511647865" sldId="267"/>
            <ac:spMk id="3" creationId="{EF0A08CB-8971-DC2B-4F4E-5D460D7BF88E}"/>
          </ac:spMkLst>
        </pc:spChg>
        <pc:spChg chg="add del">
          <ac:chgData name="Boloz, Patrik" userId="S::patrikboloz@nmhu.edu::4a5f27e5-970c-49cb-a96d-452ff94b951a" providerId="AD" clId="Web-{08201AEE-92C1-4E9E-A9C9-27FD6FBA5508}" dt="2023-02-08T00:42:26.831" v="335"/>
          <ac:spMkLst>
            <pc:docMk/>
            <pc:sldMk cId="511647865" sldId="267"/>
            <ac:spMk id="8" creationId="{A801F9D1-6196-9EB5-8864-59B1A4F11DB9}"/>
          </ac:spMkLst>
        </pc:spChg>
        <pc:spChg chg="add del">
          <ac:chgData name="Boloz, Patrik" userId="S::patrikboloz@nmhu.edu::4a5f27e5-970c-49cb-a96d-452ff94b951a" providerId="AD" clId="Web-{08201AEE-92C1-4E9E-A9C9-27FD6FBA5508}" dt="2023-02-08T00:42:54.409" v="337"/>
          <ac:spMkLst>
            <pc:docMk/>
            <pc:sldMk cId="511647865" sldId="267"/>
            <ac:spMk id="9" creationId="{0CABCAE3-64FC-4149-819F-2C1812824154}"/>
          </ac:spMkLst>
        </pc:spChg>
        <pc:spChg chg="add del">
          <ac:chgData name="Boloz, Patrik" userId="S::patrikboloz@nmhu.edu::4a5f27e5-970c-49cb-a96d-452ff94b951a" providerId="AD" clId="Web-{08201AEE-92C1-4E9E-A9C9-27FD6FBA5508}" dt="2023-02-08T00:42:26.831" v="335"/>
          <ac:spMkLst>
            <pc:docMk/>
            <pc:sldMk cId="511647865" sldId="267"/>
            <ac:spMk id="11" creationId="{35C3D674-3D59-4E93-80CA-0C0A9095E816}"/>
          </ac:spMkLst>
        </pc:spChg>
        <pc:spChg chg="add del">
          <ac:chgData name="Boloz, Patrik" userId="S::patrikboloz@nmhu.edu::4a5f27e5-970c-49cb-a96d-452ff94b951a" providerId="AD" clId="Web-{08201AEE-92C1-4E9E-A9C9-27FD6FBA5508}" dt="2023-02-08T00:42:26.831" v="335"/>
          <ac:spMkLst>
            <pc:docMk/>
            <pc:sldMk cId="511647865" sldId="267"/>
            <ac:spMk id="15" creationId="{EF2A81E1-BCBE-426B-8C09-33274E69409D}"/>
          </ac:spMkLst>
        </pc:spChg>
        <pc:spChg chg="add del">
          <ac:chgData name="Boloz, Patrik" userId="S::patrikboloz@nmhu.edu::4a5f27e5-970c-49cb-a96d-452ff94b951a" providerId="AD" clId="Web-{08201AEE-92C1-4E9E-A9C9-27FD6FBA5508}" dt="2023-02-08T00:42:54.409" v="337"/>
          <ac:spMkLst>
            <pc:docMk/>
            <pc:sldMk cId="511647865" sldId="267"/>
            <ac:spMk id="27" creationId="{622F7FD7-8884-4FD5-95AB-0B5C6033ADF7}"/>
          </ac:spMkLst>
        </pc:spChg>
        <pc:spChg chg="add del">
          <ac:chgData name="Boloz, Patrik" userId="S::patrikboloz@nmhu.edu::4a5f27e5-970c-49cb-a96d-452ff94b951a" providerId="AD" clId="Web-{08201AEE-92C1-4E9E-A9C9-27FD6FBA5508}" dt="2023-02-08T00:42:54.409" v="337"/>
          <ac:spMkLst>
            <pc:docMk/>
            <pc:sldMk cId="511647865" sldId="267"/>
            <ac:spMk id="30" creationId="{2FA7AD0A-1871-4DF8-9235-F49D0513B9C1}"/>
          </ac:spMkLst>
        </pc:spChg>
        <pc:spChg chg="add del">
          <ac:chgData name="Boloz, Patrik" userId="S::patrikboloz@nmhu.edu::4a5f27e5-970c-49cb-a96d-452ff94b951a" providerId="AD" clId="Web-{08201AEE-92C1-4E9E-A9C9-27FD6FBA5508}" dt="2023-02-08T00:42:54.409" v="337"/>
          <ac:spMkLst>
            <pc:docMk/>
            <pc:sldMk cId="511647865" sldId="267"/>
            <ac:spMk id="32" creationId="{36B04CFB-FAE5-47DD-9B3E-4E9BA7A89CC1}"/>
          </ac:spMkLst>
        </pc:spChg>
        <pc:spChg chg="add">
          <ac:chgData name="Boloz, Patrik" userId="S::patrikboloz@nmhu.edu::4a5f27e5-970c-49cb-a96d-452ff94b951a" providerId="AD" clId="Web-{08201AEE-92C1-4E9E-A9C9-27FD6FBA5508}" dt="2023-02-08T00:42:54.425" v="338"/>
          <ac:spMkLst>
            <pc:docMk/>
            <pc:sldMk cId="511647865" sldId="267"/>
            <ac:spMk id="34" creationId="{35C3D674-3D59-4E93-80CA-0C0A9095E816}"/>
          </ac:spMkLst>
        </pc:spChg>
        <pc:spChg chg="add">
          <ac:chgData name="Boloz, Patrik" userId="S::patrikboloz@nmhu.edu::4a5f27e5-970c-49cb-a96d-452ff94b951a" providerId="AD" clId="Web-{08201AEE-92C1-4E9E-A9C9-27FD6FBA5508}" dt="2023-02-08T00:42:54.425" v="338"/>
          <ac:spMkLst>
            <pc:docMk/>
            <pc:sldMk cId="511647865" sldId="267"/>
            <ac:spMk id="36" creationId="{EF2A81E1-BCBE-426B-8C09-33274E69409D}"/>
          </ac:spMkLst>
        </pc:spChg>
        <pc:spChg chg="add mod">
          <ac:chgData name="Boloz, Patrik" userId="S::patrikboloz@nmhu.edu::4a5f27e5-970c-49cb-a96d-452ff94b951a" providerId="AD" clId="Web-{08201AEE-92C1-4E9E-A9C9-27FD6FBA5508}" dt="2023-02-08T00:43:19.722" v="344" actId="20577"/>
          <ac:spMkLst>
            <pc:docMk/>
            <pc:sldMk cId="511647865" sldId="267"/>
            <ac:spMk id="37" creationId="{A801F9D1-6196-9EB5-8864-59B1A4F11DB9}"/>
          </ac:spMkLst>
        </pc:spChg>
        <pc:grpChg chg="add del">
          <ac:chgData name="Boloz, Patrik" userId="S::patrikboloz@nmhu.edu::4a5f27e5-970c-49cb-a96d-452ff94b951a" providerId="AD" clId="Web-{08201AEE-92C1-4E9E-A9C9-27FD6FBA5508}" dt="2023-02-08T00:42:54.409" v="337"/>
          <ac:grpSpMkLst>
            <pc:docMk/>
            <pc:sldMk cId="511647865" sldId="267"/>
            <ac:grpSpMk id="23" creationId="{E8ACF89C-CFC3-4D68-B3C4-2BEFB7BBE5F7}"/>
          </ac:grpSpMkLst>
        </pc:grpChg>
        <pc:picChg chg="add mod ord">
          <ac:chgData name="Boloz, Patrik" userId="S::patrikboloz@nmhu.edu::4a5f27e5-970c-49cb-a96d-452ff94b951a" providerId="AD" clId="Web-{08201AEE-92C1-4E9E-A9C9-27FD6FBA5508}" dt="2023-02-08T00:43:26.300" v="346" actId="1076"/>
          <ac:picMkLst>
            <pc:docMk/>
            <pc:sldMk cId="511647865" sldId="267"/>
            <ac:picMk id="4" creationId="{0BA23D51-E846-5513-BE05-E900EFB4F5F2}"/>
          </ac:picMkLst>
        </pc:picChg>
        <pc:picChg chg="add del">
          <ac:chgData name="Boloz, Patrik" userId="S::patrikboloz@nmhu.edu::4a5f27e5-970c-49cb-a96d-452ff94b951a" providerId="AD" clId="Web-{08201AEE-92C1-4E9E-A9C9-27FD6FBA5508}" dt="2023-02-08T00:42:26.831" v="335"/>
          <ac:picMkLst>
            <pc:docMk/>
            <pc:sldMk cId="511647865" sldId="267"/>
            <ac:picMk id="17" creationId="{39D1DDD4-5BB3-45BA-B9B3-06B62299AD79}"/>
          </ac:picMkLst>
        </pc:picChg>
        <pc:picChg chg="add del">
          <ac:chgData name="Boloz, Patrik" userId="S::patrikboloz@nmhu.edu::4a5f27e5-970c-49cb-a96d-452ff94b951a" providerId="AD" clId="Web-{08201AEE-92C1-4E9E-A9C9-27FD6FBA5508}" dt="2023-02-08T00:42:54.409" v="337"/>
          <ac:picMkLst>
            <pc:docMk/>
            <pc:sldMk cId="511647865" sldId="267"/>
            <ac:picMk id="22" creationId="{012FDCFE-9AD2-4D8A-8CBF-B3AA37EBF6DD}"/>
          </ac:picMkLst>
        </pc:picChg>
        <pc:picChg chg="add del">
          <ac:chgData name="Boloz, Patrik" userId="S::patrikboloz@nmhu.edu::4a5f27e5-970c-49cb-a96d-452ff94b951a" providerId="AD" clId="Web-{08201AEE-92C1-4E9E-A9C9-27FD6FBA5508}" dt="2023-02-08T00:42:54.409" v="337"/>
          <ac:picMkLst>
            <pc:docMk/>
            <pc:sldMk cId="511647865" sldId="267"/>
            <ac:picMk id="29" creationId="{16EFE474-4FE0-4E8F-8F09-5ED2C9E76A84}"/>
          </ac:picMkLst>
        </pc:picChg>
        <pc:picChg chg="add">
          <ac:chgData name="Boloz, Patrik" userId="S::patrikboloz@nmhu.edu::4a5f27e5-970c-49cb-a96d-452ff94b951a" providerId="AD" clId="Web-{08201AEE-92C1-4E9E-A9C9-27FD6FBA5508}" dt="2023-02-08T00:42:54.425" v="338"/>
          <ac:picMkLst>
            <pc:docMk/>
            <pc:sldMk cId="511647865" sldId="267"/>
            <ac:picMk id="38" creationId="{39D1DDD4-5BB3-45BA-B9B3-06B62299AD79}"/>
          </ac:picMkLst>
        </pc:picChg>
        <pc:cxnChg chg="add del">
          <ac:chgData name="Boloz, Patrik" userId="S::patrikboloz@nmhu.edu::4a5f27e5-970c-49cb-a96d-452ff94b951a" providerId="AD" clId="Web-{08201AEE-92C1-4E9E-A9C9-27FD6FBA5508}" dt="2023-02-08T00:42:26.831" v="335"/>
          <ac:cxnSpMkLst>
            <pc:docMk/>
            <pc:sldMk cId="511647865" sldId="267"/>
            <ac:cxnSpMk id="13" creationId="{C884B8F8-FDC9-498B-9960-5D7260AFCB03}"/>
          </ac:cxnSpMkLst>
        </pc:cxnChg>
        <pc:cxnChg chg="add del">
          <ac:chgData name="Boloz, Patrik" userId="S::patrikboloz@nmhu.edu::4a5f27e5-970c-49cb-a96d-452ff94b951a" providerId="AD" clId="Web-{08201AEE-92C1-4E9E-A9C9-27FD6FBA5508}" dt="2023-02-08T00:42:26.831" v="335"/>
          <ac:cxnSpMkLst>
            <pc:docMk/>
            <pc:sldMk cId="511647865" sldId="267"/>
            <ac:cxnSpMk id="19" creationId="{A24DAE64-2302-42EA-8239-F2F0775CA5AD}"/>
          </ac:cxnSpMkLst>
        </pc:cxnChg>
        <pc:cxnChg chg="add del">
          <ac:chgData name="Boloz, Patrik" userId="S::patrikboloz@nmhu.edu::4a5f27e5-970c-49cb-a96d-452ff94b951a" providerId="AD" clId="Web-{08201AEE-92C1-4E9E-A9C9-27FD6FBA5508}" dt="2023-02-08T00:42:54.409" v="337"/>
          <ac:cxnSpMkLst>
            <pc:docMk/>
            <pc:sldMk cId="511647865" sldId="267"/>
            <ac:cxnSpMk id="21" creationId="{EE68D41B-9286-479F-9AB7-678C8E348D71}"/>
          </ac:cxnSpMkLst>
        </pc:cxnChg>
        <pc:cxnChg chg="add del">
          <ac:chgData name="Boloz, Patrik" userId="S::patrikboloz@nmhu.edu::4a5f27e5-970c-49cb-a96d-452ff94b951a" providerId="AD" clId="Web-{08201AEE-92C1-4E9E-A9C9-27FD6FBA5508}" dt="2023-02-08T00:42:54.409" v="337"/>
          <ac:cxnSpMkLst>
            <pc:docMk/>
            <pc:sldMk cId="511647865" sldId="267"/>
            <ac:cxnSpMk id="26" creationId="{FBD463FC-4CA8-4FF4-85A3-AF9F4B98D210}"/>
          </ac:cxnSpMkLst>
        </pc:cxnChg>
        <pc:cxnChg chg="add del">
          <ac:chgData name="Boloz, Patrik" userId="S::patrikboloz@nmhu.edu::4a5f27e5-970c-49cb-a96d-452ff94b951a" providerId="AD" clId="Web-{08201AEE-92C1-4E9E-A9C9-27FD6FBA5508}" dt="2023-02-08T00:42:54.409" v="337"/>
          <ac:cxnSpMkLst>
            <pc:docMk/>
            <pc:sldMk cId="511647865" sldId="267"/>
            <ac:cxnSpMk id="28" creationId="{BECF35C3-8B44-4F4B-BD25-4C01823DB22A}"/>
          </ac:cxnSpMkLst>
        </pc:cxnChg>
        <pc:cxnChg chg="add del">
          <ac:chgData name="Boloz, Patrik" userId="S::patrikboloz@nmhu.edu::4a5f27e5-970c-49cb-a96d-452ff94b951a" providerId="AD" clId="Web-{08201AEE-92C1-4E9E-A9C9-27FD6FBA5508}" dt="2023-02-08T00:42:54.409" v="337"/>
          <ac:cxnSpMkLst>
            <pc:docMk/>
            <pc:sldMk cId="511647865" sldId="267"/>
            <ac:cxnSpMk id="31" creationId="{CF8B8C81-54DC-4AF5-B682-3A2C70A6B55C}"/>
          </ac:cxnSpMkLst>
        </pc:cxnChg>
        <pc:cxnChg chg="add">
          <ac:chgData name="Boloz, Patrik" userId="S::patrikboloz@nmhu.edu::4a5f27e5-970c-49cb-a96d-452ff94b951a" providerId="AD" clId="Web-{08201AEE-92C1-4E9E-A9C9-27FD6FBA5508}" dt="2023-02-08T00:42:54.425" v="338"/>
          <ac:cxnSpMkLst>
            <pc:docMk/>
            <pc:sldMk cId="511647865" sldId="267"/>
            <ac:cxnSpMk id="35" creationId="{C884B8F8-FDC9-498B-9960-5D7260AFCB03}"/>
          </ac:cxnSpMkLst>
        </pc:cxnChg>
        <pc:cxnChg chg="add">
          <ac:chgData name="Boloz, Patrik" userId="S::patrikboloz@nmhu.edu::4a5f27e5-970c-49cb-a96d-452ff94b951a" providerId="AD" clId="Web-{08201AEE-92C1-4E9E-A9C9-27FD6FBA5508}" dt="2023-02-08T00:42:54.425" v="338"/>
          <ac:cxnSpMkLst>
            <pc:docMk/>
            <pc:sldMk cId="511647865" sldId="267"/>
            <ac:cxnSpMk id="39" creationId="{A24DAE64-2302-42EA-8239-F2F0775CA5AD}"/>
          </ac:cxnSpMkLst>
        </pc:cxnChg>
      </pc:sldChg>
      <pc:sldChg chg="modSp new">
        <pc:chgData name="Boloz, Patrik" userId="S::patrikboloz@nmhu.edu::4a5f27e5-970c-49cb-a96d-452ff94b951a" providerId="AD" clId="Web-{08201AEE-92C1-4E9E-A9C9-27FD6FBA5508}" dt="2023-02-08T00:46:51.913" v="407" actId="20577"/>
        <pc:sldMkLst>
          <pc:docMk/>
          <pc:sldMk cId="3745702106" sldId="268"/>
        </pc:sldMkLst>
        <pc:spChg chg="mod">
          <ac:chgData name="Boloz, Patrik" userId="S::patrikboloz@nmhu.edu::4a5f27e5-970c-49cb-a96d-452ff94b951a" providerId="AD" clId="Web-{08201AEE-92C1-4E9E-A9C9-27FD6FBA5508}" dt="2023-02-08T00:43:53.207" v="359" actId="20577"/>
          <ac:spMkLst>
            <pc:docMk/>
            <pc:sldMk cId="3745702106" sldId="268"/>
            <ac:spMk id="2" creationId="{99A67F69-C733-503E-FFBC-76C9DE79D19A}"/>
          </ac:spMkLst>
        </pc:spChg>
        <pc:spChg chg="mod">
          <ac:chgData name="Boloz, Patrik" userId="S::patrikboloz@nmhu.edu::4a5f27e5-970c-49cb-a96d-452ff94b951a" providerId="AD" clId="Web-{08201AEE-92C1-4E9E-A9C9-27FD6FBA5508}" dt="2023-02-08T00:46:51.913" v="407" actId="20577"/>
          <ac:spMkLst>
            <pc:docMk/>
            <pc:sldMk cId="3745702106" sldId="268"/>
            <ac:spMk id="3" creationId="{F151BEA8-822A-26BA-2194-FF83F65920E6}"/>
          </ac:spMkLst>
        </pc:spChg>
      </pc:sldChg>
      <pc:sldChg chg="addSp delSp modSp new mod setBg">
        <pc:chgData name="Boloz, Patrik" userId="S::patrikboloz@nmhu.edu::4a5f27e5-970c-49cb-a96d-452ff94b951a" providerId="AD" clId="Web-{08201AEE-92C1-4E9E-A9C9-27FD6FBA5508}" dt="2023-02-08T00:48:31.556" v="438" actId="1076"/>
        <pc:sldMkLst>
          <pc:docMk/>
          <pc:sldMk cId="5705978" sldId="269"/>
        </pc:sldMkLst>
        <pc:spChg chg="mod">
          <ac:chgData name="Boloz, Patrik" userId="S::patrikboloz@nmhu.edu::4a5f27e5-970c-49cb-a96d-452ff94b951a" providerId="AD" clId="Web-{08201AEE-92C1-4E9E-A9C9-27FD6FBA5508}" dt="2023-02-08T00:47:19.789" v="414"/>
          <ac:spMkLst>
            <pc:docMk/>
            <pc:sldMk cId="5705978" sldId="269"/>
            <ac:spMk id="2" creationId="{CF9F0FDD-F8F3-270D-F5C2-F3BEAF8FFA80}"/>
          </ac:spMkLst>
        </pc:spChg>
        <pc:spChg chg="del">
          <ac:chgData name="Boloz, Patrik" userId="S::patrikboloz@nmhu.edu::4a5f27e5-970c-49cb-a96d-452ff94b951a" providerId="AD" clId="Web-{08201AEE-92C1-4E9E-A9C9-27FD6FBA5508}" dt="2023-02-08T00:47:15.695" v="413"/>
          <ac:spMkLst>
            <pc:docMk/>
            <pc:sldMk cId="5705978" sldId="269"/>
            <ac:spMk id="3" creationId="{E90F9A1B-AEA8-1EB6-B7B4-7BFE35E687E3}"/>
          </ac:spMkLst>
        </pc:spChg>
        <pc:spChg chg="add mod">
          <ac:chgData name="Boloz, Patrik" userId="S::patrikboloz@nmhu.edu::4a5f27e5-970c-49cb-a96d-452ff94b951a" providerId="AD" clId="Web-{08201AEE-92C1-4E9E-A9C9-27FD6FBA5508}" dt="2023-02-08T00:48:20.181" v="431" actId="20577"/>
          <ac:spMkLst>
            <pc:docMk/>
            <pc:sldMk cId="5705978" sldId="269"/>
            <ac:spMk id="8" creationId="{E48838CD-514A-71DA-0BEF-525463F70F53}"/>
          </ac:spMkLst>
        </pc:spChg>
        <pc:spChg chg="add">
          <ac:chgData name="Boloz, Patrik" userId="S::patrikboloz@nmhu.edu::4a5f27e5-970c-49cb-a96d-452ff94b951a" providerId="AD" clId="Web-{08201AEE-92C1-4E9E-A9C9-27FD6FBA5508}" dt="2023-02-08T00:47:19.789" v="414"/>
          <ac:spMkLst>
            <pc:docMk/>
            <pc:sldMk cId="5705978" sldId="269"/>
            <ac:spMk id="11" creationId="{35C3D674-3D59-4E93-80CA-0C0A9095E816}"/>
          </ac:spMkLst>
        </pc:spChg>
        <pc:spChg chg="add">
          <ac:chgData name="Boloz, Patrik" userId="S::patrikboloz@nmhu.edu::4a5f27e5-970c-49cb-a96d-452ff94b951a" providerId="AD" clId="Web-{08201AEE-92C1-4E9E-A9C9-27FD6FBA5508}" dt="2023-02-08T00:47:19.789" v="414"/>
          <ac:spMkLst>
            <pc:docMk/>
            <pc:sldMk cId="5705978" sldId="269"/>
            <ac:spMk id="15" creationId="{EF2A81E1-BCBE-426B-8C09-33274E69409D}"/>
          </ac:spMkLst>
        </pc:spChg>
        <pc:picChg chg="add mod ord">
          <ac:chgData name="Boloz, Patrik" userId="S::patrikboloz@nmhu.edu::4a5f27e5-970c-49cb-a96d-452ff94b951a" providerId="AD" clId="Web-{08201AEE-92C1-4E9E-A9C9-27FD6FBA5508}" dt="2023-02-08T00:48:31.556" v="438" actId="1076"/>
          <ac:picMkLst>
            <pc:docMk/>
            <pc:sldMk cId="5705978" sldId="269"/>
            <ac:picMk id="4" creationId="{0E92DADA-9111-A0BE-0672-9AE6BA4091A1}"/>
          </ac:picMkLst>
        </pc:picChg>
        <pc:picChg chg="add mod">
          <ac:chgData name="Boloz, Patrik" userId="S::patrikboloz@nmhu.edu::4a5f27e5-970c-49cb-a96d-452ff94b951a" providerId="AD" clId="Web-{08201AEE-92C1-4E9E-A9C9-27FD6FBA5508}" dt="2023-02-08T00:48:26.900" v="436" actId="1076"/>
          <ac:picMkLst>
            <pc:docMk/>
            <pc:sldMk cId="5705978" sldId="269"/>
            <ac:picMk id="5" creationId="{971EB680-B811-18B6-E2E3-F37421F1FDD3}"/>
          </ac:picMkLst>
        </pc:picChg>
        <pc:picChg chg="add">
          <ac:chgData name="Boloz, Patrik" userId="S::patrikboloz@nmhu.edu::4a5f27e5-970c-49cb-a96d-452ff94b951a" providerId="AD" clId="Web-{08201AEE-92C1-4E9E-A9C9-27FD6FBA5508}" dt="2023-02-08T00:47:19.789" v="414"/>
          <ac:picMkLst>
            <pc:docMk/>
            <pc:sldMk cId="5705978" sldId="269"/>
            <ac:picMk id="17" creationId="{39D1DDD4-5BB3-45BA-B9B3-06B62299AD79}"/>
          </ac:picMkLst>
        </pc:picChg>
        <pc:cxnChg chg="add">
          <ac:chgData name="Boloz, Patrik" userId="S::patrikboloz@nmhu.edu::4a5f27e5-970c-49cb-a96d-452ff94b951a" providerId="AD" clId="Web-{08201AEE-92C1-4E9E-A9C9-27FD6FBA5508}" dt="2023-02-08T00:47:19.789" v="414"/>
          <ac:cxnSpMkLst>
            <pc:docMk/>
            <pc:sldMk cId="5705978" sldId="269"/>
            <ac:cxnSpMk id="13" creationId="{C884B8F8-FDC9-498B-9960-5D7260AFCB03}"/>
          </ac:cxnSpMkLst>
        </pc:cxnChg>
        <pc:cxnChg chg="add">
          <ac:chgData name="Boloz, Patrik" userId="S::patrikboloz@nmhu.edu::4a5f27e5-970c-49cb-a96d-452ff94b951a" providerId="AD" clId="Web-{08201AEE-92C1-4E9E-A9C9-27FD6FBA5508}" dt="2023-02-08T00:47:19.789" v="414"/>
          <ac:cxnSpMkLst>
            <pc:docMk/>
            <pc:sldMk cId="5705978" sldId="269"/>
            <ac:cxnSpMk id="19" creationId="{A24DAE64-2302-42EA-8239-F2F0775CA5AD}"/>
          </ac:cxnSpMkLst>
        </pc:cxnChg>
      </pc:sldChg>
      <pc:sldChg chg="addSp modSp new mod setBg">
        <pc:chgData name="Boloz, Patrik" userId="S::patrikboloz@nmhu.edu::4a5f27e5-970c-49cb-a96d-452ff94b951a" providerId="AD" clId="Web-{08201AEE-92C1-4E9E-A9C9-27FD6FBA5508}" dt="2023-02-08T00:50:50.637" v="459"/>
        <pc:sldMkLst>
          <pc:docMk/>
          <pc:sldMk cId="98655575" sldId="270"/>
        </pc:sldMkLst>
        <pc:spChg chg="mod">
          <ac:chgData name="Boloz, Patrik" userId="S::patrikboloz@nmhu.edu::4a5f27e5-970c-49cb-a96d-452ff94b951a" providerId="AD" clId="Web-{08201AEE-92C1-4E9E-A9C9-27FD6FBA5508}" dt="2023-02-08T00:50:50.637" v="459"/>
          <ac:spMkLst>
            <pc:docMk/>
            <pc:sldMk cId="98655575" sldId="270"/>
            <ac:spMk id="2" creationId="{EA8A774F-AB19-B8F1-D9F3-C0C885FDB816}"/>
          </ac:spMkLst>
        </pc:spChg>
        <pc:spChg chg="mod">
          <ac:chgData name="Boloz, Patrik" userId="S::patrikboloz@nmhu.edu::4a5f27e5-970c-49cb-a96d-452ff94b951a" providerId="AD" clId="Web-{08201AEE-92C1-4E9E-A9C9-27FD6FBA5508}" dt="2023-02-08T00:50:50.637" v="459"/>
          <ac:spMkLst>
            <pc:docMk/>
            <pc:sldMk cId="98655575" sldId="270"/>
            <ac:spMk id="3" creationId="{B312237D-7F2A-9708-D717-B4302F7F903F}"/>
          </ac:spMkLst>
        </pc:spChg>
        <pc:spChg chg="add">
          <ac:chgData name="Boloz, Patrik" userId="S::patrikboloz@nmhu.edu::4a5f27e5-970c-49cb-a96d-452ff94b951a" providerId="AD" clId="Web-{08201AEE-92C1-4E9E-A9C9-27FD6FBA5508}" dt="2023-02-08T00:50:50.637" v="459"/>
          <ac:spMkLst>
            <pc:docMk/>
            <pc:sldMk cId="98655575" sldId="270"/>
            <ac:spMk id="9" creationId="{35C3D674-3D59-4E93-80CA-0C0A9095E816}"/>
          </ac:spMkLst>
        </pc:spChg>
        <pc:spChg chg="add">
          <ac:chgData name="Boloz, Patrik" userId="S::patrikboloz@nmhu.edu::4a5f27e5-970c-49cb-a96d-452ff94b951a" providerId="AD" clId="Web-{08201AEE-92C1-4E9E-A9C9-27FD6FBA5508}" dt="2023-02-08T00:50:50.637" v="459"/>
          <ac:spMkLst>
            <pc:docMk/>
            <pc:sldMk cId="98655575" sldId="270"/>
            <ac:spMk id="13" creationId="{EF2A81E1-BCBE-426B-8C09-33274E69409D}"/>
          </ac:spMkLst>
        </pc:spChg>
        <pc:picChg chg="add mod">
          <ac:chgData name="Boloz, Patrik" userId="S::patrikboloz@nmhu.edu::4a5f27e5-970c-49cb-a96d-452ff94b951a" providerId="AD" clId="Web-{08201AEE-92C1-4E9E-A9C9-27FD6FBA5508}" dt="2023-02-08T00:50:50.637" v="459"/>
          <ac:picMkLst>
            <pc:docMk/>
            <pc:sldMk cId="98655575" sldId="270"/>
            <ac:picMk id="4" creationId="{738E2C0C-9FDC-31C7-B1AB-FACC8F43C3F8}"/>
          </ac:picMkLst>
        </pc:picChg>
        <pc:picChg chg="add">
          <ac:chgData name="Boloz, Patrik" userId="S::patrikboloz@nmhu.edu::4a5f27e5-970c-49cb-a96d-452ff94b951a" providerId="AD" clId="Web-{08201AEE-92C1-4E9E-A9C9-27FD6FBA5508}" dt="2023-02-08T00:50:50.637" v="459"/>
          <ac:picMkLst>
            <pc:docMk/>
            <pc:sldMk cId="98655575" sldId="270"/>
            <ac:picMk id="15" creationId="{39D1DDD4-5BB3-45BA-B9B3-06B62299AD79}"/>
          </ac:picMkLst>
        </pc:picChg>
        <pc:cxnChg chg="add">
          <ac:chgData name="Boloz, Patrik" userId="S::patrikboloz@nmhu.edu::4a5f27e5-970c-49cb-a96d-452ff94b951a" providerId="AD" clId="Web-{08201AEE-92C1-4E9E-A9C9-27FD6FBA5508}" dt="2023-02-08T00:50:50.637" v="459"/>
          <ac:cxnSpMkLst>
            <pc:docMk/>
            <pc:sldMk cId="98655575" sldId="270"/>
            <ac:cxnSpMk id="11" creationId="{C884B8F8-FDC9-498B-9960-5D7260AFCB03}"/>
          </ac:cxnSpMkLst>
        </pc:cxnChg>
        <pc:cxnChg chg="add">
          <ac:chgData name="Boloz, Patrik" userId="S::patrikboloz@nmhu.edu::4a5f27e5-970c-49cb-a96d-452ff94b951a" providerId="AD" clId="Web-{08201AEE-92C1-4E9E-A9C9-27FD6FBA5508}" dt="2023-02-08T00:50:50.637" v="459"/>
          <ac:cxnSpMkLst>
            <pc:docMk/>
            <pc:sldMk cId="98655575" sldId="270"/>
            <ac:cxnSpMk id="17" creationId="{A24DAE64-2302-42EA-8239-F2F0775CA5AD}"/>
          </ac:cxnSpMkLst>
        </pc:cxnChg>
      </pc:sldChg>
      <pc:sldChg chg="addSp delSp modSp new mod setBg">
        <pc:chgData name="Boloz, Patrik" userId="S::patrikboloz@nmhu.edu::4a5f27e5-970c-49cb-a96d-452ff94b951a" providerId="AD" clId="Web-{08201AEE-92C1-4E9E-A9C9-27FD6FBA5508}" dt="2023-02-08T00:52:51.904" v="479" actId="20577"/>
        <pc:sldMkLst>
          <pc:docMk/>
          <pc:sldMk cId="681095193" sldId="271"/>
        </pc:sldMkLst>
        <pc:spChg chg="mod">
          <ac:chgData name="Boloz, Patrik" userId="S::patrikboloz@nmhu.edu::4a5f27e5-970c-49cb-a96d-452ff94b951a" providerId="AD" clId="Web-{08201AEE-92C1-4E9E-A9C9-27FD6FBA5508}" dt="2023-02-08T00:51:45.825" v="464"/>
          <ac:spMkLst>
            <pc:docMk/>
            <pc:sldMk cId="681095193" sldId="271"/>
            <ac:spMk id="2" creationId="{3016E1F1-E52C-B35F-0636-34DB565FF365}"/>
          </ac:spMkLst>
        </pc:spChg>
        <pc:spChg chg="del">
          <ac:chgData name="Boloz, Patrik" userId="S::patrikboloz@nmhu.edu::4a5f27e5-970c-49cb-a96d-452ff94b951a" providerId="AD" clId="Web-{08201AEE-92C1-4E9E-A9C9-27FD6FBA5508}" dt="2023-02-08T00:51:41.997" v="463"/>
          <ac:spMkLst>
            <pc:docMk/>
            <pc:sldMk cId="681095193" sldId="271"/>
            <ac:spMk id="3" creationId="{D5B98B74-3B1D-ED33-A885-542031A650EB}"/>
          </ac:spMkLst>
        </pc:spChg>
        <pc:spChg chg="add mod">
          <ac:chgData name="Boloz, Patrik" userId="S::patrikboloz@nmhu.edu::4a5f27e5-970c-49cb-a96d-452ff94b951a" providerId="AD" clId="Web-{08201AEE-92C1-4E9E-A9C9-27FD6FBA5508}" dt="2023-02-08T00:52:51.904" v="479" actId="20577"/>
          <ac:spMkLst>
            <pc:docMk/>
            <pc:sldMk cId="681095193" sldId="271"/>
            <ac:spMk id="8" creationId="{EF46BAC8-188D-C22F-526F-3CA2D270B0A5}"/>
          </ac:spMkLst>
        </pc:spChg>
        <pc:spChg chg="add">
          <ac:chgData name="Boloz, Patrik" userId="S::patrikboloz@nmhu.edu::4a5f27e5-970c-49cb-a96d-452ff94b951a" providerId="AD" clId="Web-{08201AEE-92C1-4E9E-A9C9-27FD6FBA5508}" dt="2023-02-08T00:51:45.825" v="464"/>
          <ac:spMkLst>
            <pc:docMk/>
            <pc:sldMk cId="681095193" sldId="271"/>
            <ac:spMk id="11" creationId="{35C3D674-3D59-4E93-80CA-0C0A9095E816}"/>
          </ac:spMkLst>
        </pc:spChg>
        <pc:spChg chg="add">
          <ac:chgData name="Boloz, Patrik" userId="S::patrikboloz@nmhu.edu::4a5f27e5-970c-49cb-a96d-452ff94b951a" providerId="AD" clId="Web-{08201AEE-92C1-4E9E-A9C9-27FD6FBA5508}" dt="2023-02-08T00:51:45.825" v="464"/>
          <ac:spMkLst>
            <pc:docMk/>
            <pc:sldMk cId="681095193" sldId="271"/>
            <ac:spMk id="15" creationId="{EF2A81E1-BCBE-426B-8C09-33274E69409D}"/>
          </ac:spMkLst>
        </pc:spChg>
        <pc:picChg chg="add mod ord">
          <ac:chgData name="Boloz, Patrik" userId="S::patrikboloz@nmhu.edu::4a5f27e5-970c-49cb-a96d-452ff94b951a" providerId="AD" clId="Web-{08201AEE-92C1-4E9E-A9C9-27FD6FBA5508}" dt="2023-02-08T00:52:37.888" v="478" actId="1076"/>
          <ac:picMkLst>
            <pc:docMk/>
            <pc:sldMk cId="681095193" sldId="271"/>
            <ac:picMk id="4" creationId="{588480B1-EBC8-3AB5-FEFF-BC5B6B0F6035}"/>
          </ac:picMkLst>
        </pc:picChg>
        <pc:picChg chg="add mod">
          <ac:chgData name="Boloz, Patrik" userId="S::patrikboloz@nmhu.edu::4a5f27e5-970c-49cb-a96d-452ff94b951a" providerId="AD" clId="Web-{08201AEE-92C1-4E9E-A9C9-27FD6FBA5508}" dt="2023-02-08T00:52:35.779" v="477" actId="1076"/>
          <ac:picMkLst>
            <pc:docMk/>
            <pc:sldMk cId="681095193" sldId="271"/>
            <ac:picMk id="5" creationId="{6121C0DE-AE05-C941-5B76-1C01A6726368}"/>
          </ac:picMkLst>
        </pc:picChg>
        <pc:picChg chg="add">
          <ac:chgData name="Boloz, Patrik" userId="S::patrikboloz@nmhu.edu::4a5f27e5-970c-49cb-a96d-452ff94b951a" providerId="AD" clId="Web-{08201AEE-92C1-4E9E-A9C9-27FD6FBA5508}" dt="2023-02-08T00:51:45.825" v="464"/>
          <ac:picMkLst>
            <pc:docMk/>
            <pc:sldMk cId="681095193" sldId="271"/>
            <ac:picMk id="17" creationId="{39D1DDD4-5BB3-45BA-B9B3-06B62299AD79}"/>
          </ac:picMkLst>
        </pc:picChg>
        <pc:cxnChg chg="add">
          <ac:chgData name="Boloz, Patrik" userId="S::patrikboloz@nmhu.edu::4a5f27e5-970c-49cb-a96d-452ff94b951a" providerId="AD" clId="Web-{08201AEE-92C1-4E9E-A9C9-27FD6FBA5508}" dt="2023-02-08T00:51:45.825" v="464"/>
          <ac:cxnSpMkLst>
            <pc:docMk/>
            <pc:sldMk cId="681095193" sldId="271"/>
            <ac:cxnSpMk id="13" creationId="{C884B8F8-FDC9-498B-9960-5D7260AFCB03}"/>
          </ac:cxnSpMkLst>
        </pc:cxnChg>
        <pc:cxnChg chg="add">
          <ac:chgData name="Boloz, Patrik" userId="S::patrikboloz@nmhu.edu::4a5f27e5-970c-49cb-a96d-452ff94b951a" providerId="AD" clId="Web-{08201AEE-92C1-4E9E-A9C9-27FD6FBA5508}" dt="2023-02-08T00:51:45.825" v="464"/>
          <ac:cxnSpMkLst>
            <pc:docMk/>
            <pc:sldMk cId="681095193" sldId="271"/>
            <ac:cxnSpMk id="19" creationId="{A24DAE64-2302-42EA-8239-F2F0775CA5AD}"/>
          </ac:cxnSpMkLst>
        </pc:cxnChg>
      </pc:sldChg>
      <pc:sldChg chg="addSp modSp new">
        <pc:chgData name="Boloz, Patrik" userId="S::patrikboloz@nmhu.edu::4a5f27e5-970c-49cb-a96d-452ff94b951a" providerId="AD" clId="Web-{08201AEE-92C1-4E9E-A9C9-27FD6FBA5508}" dt="2023-02-08T00:54:28.781" v="501" actId="20577"/>
        <pc:sldMkLst>
          <pc:docMk/>
          <pc:sldMk cId="2107167930" sldId="272"/>
        </pc:sldMkLst>
        <pc:spChg chg="mod">
          <ac:chgData name="Boloz, Patrik" userId="S::patrikboloz@nmhu.edu::4a5f27e5-970c-49cb-a96d-452ff94b951a" providerId="AD" clId="Web-{08201AEE-92C1-4E9E-A9C9-27FD6FBA5508}" dt="2023-02-08T00:53:20.483" v="482" actId="20577"/>
          <ac:spMkLst>
            <pc:docMk/>
            <pc:sldMk cId="2107167930" sldId="272"/>
            <ac:spMk id="2" creationId="{CF13A319-0B2F-4DC7-68CE-CAF7C720A445}"/>
          </ac:spMkLst>
        </pc:spChg>
        <pc:spChg chg="mod">
          <ac:chgData name="Boloz, Patrik" userId="S::patrikboloz@nmhu.edu::4a5f27e5-970c-49cb-a96d-452ff94b951a" providerId="AD" clId="Web-{08201AEE-92C1-4E9E-A9C9-27FD6FBA5508}" dt="2023-02-08T00:54:28.781" v="501" actId="20577"/>
          <ac:spMkLst>
            <pc:docMk/>
            <pc:sldMk cId="2107167930" sldId="272"/>
            <ac:spMk id="3" creationId="{84AD8E62-37D6-142F-CDBC-D81C2C30E6E6}"/>
          </ac:spMkLst>
        </pc:spChg>
        <pc:picChg chg="add mod">
          <ac:chgData name="Boloz, Patrik" userId="S::patrikboloz@nmhu.edu::4a5f27e5-970c-49cb-a96d-452ff94b951a" providerId="AD" clId="Web-{08201AEE-92C1-4E9E-A9C9-27FD6FBA5508}" dt="2023-02-08T00:53:54.562" v="492" actId="1076"/>
          <ac:picMkLst>
            <pc:docMk/>
            <pc:sldMk cId="2107167930" sldId="272"/>
            <ac:picMk id="4" creationId="{5896E197-4A53-7935-2BB3-E84DEB390DF4}"/>
          </ac:picMkLst>
        </pc:picChg>
      </pc:sldChg>
      <pc:sldChg chg="addSp delSp modSp new mod setBg">
        <pc:chgData name="Boloz, Patrik" userId="S::patrikboloz@nmhu.edu::4a5f27e5-970c-49cb-a96d-452ff94b951a" providerId="AD" clId="Web-{08201AEE-92C1-4E9E-A9C9-27FD6FBA5508}" dt="2023-02-08T00:54:48.156" v="507"/>
        <pc:sldMkLst>
          <pc:docMk/>
          <pc:sldMk cId="1390247968" sldId="273"/>
        </pc:sldMkLst>
        <pc:spChg chg="mod">
          <ac:chgData name="Boloz, Patrik" userId="S::patrikboloz@nmhu.edu::4a5f27e5-970c-49cb-a96d-452ff94b951a" providerId="AD" clId="Web-{08201AEE-92C1-4E9E-A9C9-27FD6FBA5508}" dt="2023-02-08T00:54:48.156" v="507"/>
          <ac:spMkLst>
            <pc:docMk/>
            <pc:sldMk cId="1390247968" sldId="273"/>
            <ac:spMk id="2" creationId="{5051A584-E976-2A1F-39AF-8F6BA89E29F8}"/>
          </ac:spMkLst>
        </pc:spChg>
        <pc:spChg chg="del">
          <ac:chgData name="Boloz, Patrik" userId="S::patrikboloz@nmhu.edu::4a5f27e5-970c-49cb-a96d-452ff94b951a" providerId="AD" clId="Web-{08201AEE-92C1-4E9E-A9C9-27FD6FBA5508}" dt="2023-02-08T00:54:44.938" v="506"/>
          <ac:spMkLst>
            <pc:docMk/>
            <pc:sldMk cId="1390247968" sldId="273"/>
            <ac:spMk id="3" creationId="{5522815F-D75D-1414-2993-CE8184C7957F}"/>
          </ac:spMkLst>
        </pc:spChg>
        <pc:spChg chg="add">
          <ac:chgData name="Boloz, Patrik" userId="S::patrikboloz@nmhu.edu::4a5f27e5-970c-49cb-a96d-452ff94b951a" providerId="AD" clId="Web-{08201AEE-92C1-4E9E-A9C9-27FD6FBA5508}" dt="2023-02-08T00:54:48.156" v="507"/>
          <ac:spMkLst>
            <pc:docMk/>
            <pc:sldMk cId="1390247968" sldId="273"/>
            <ac:spMk id="9" creationId="{0CABCAE3-64FC-4149-819F-2C1812824154}"/>
          </ac:spMkLst>
        </pc:spChg>
        <pc:spChg chg="add">
          <ac:chgData name="Boloz, Patrik" userId="S::patrikboloz@nmhu.edu::4a5f27e5-970c-49cb-a96d-452ff94b951a" providerId="AD" clId="Web-{08201AEE-92C1-4E9E-A9C9-27FD6FBA5508}" dt="2023-02-08T00:54:48.156" v="507"/>
          <ac:spMkLst>
            <pc:docMk/>
            <pc:sldMk cId="1390247968" sldId="273"/>
            <ac:spMk id="17" creationId="{2FA7AD0A-1871-4DF8-9235-F49D0513B9C1}"/>
          </ac:spMkLst>
        </pc:spChg>
        <pc:spChg chg="add">
          <ac:chgData name="Boloz, Patrik" userId="S::patrikboloz@nmhu.edu::4a5f27e5-970c-49cb-a96d-452ff94b951a" providerId="AD" clId="Web-{08201AEE-92C1-4E9E-A9C9-27FD6FBA5508}" dt="2023-02-08T00:54:48.156" v="507"/>
          <ac:spMkLst>
            <pc:docMk/>
            <pc:sldMk cId="1390247968" sldId="273"/>
            <ac:spMk id="19" creationId="{36B04CFB-FAE5-47DD-9B3E-4E9BA7A89CC1}"/>
          </ac:spMkLst>
        </pc:spChg>
        <pc:spChg chg="add">
          <ac:chgData name="Boloz, Patrik" userId="S::patrikboloz@nmhu.edu::4a5f27e5-970c-49cb-a96d-452ff94b951a" providerId="AD" clId="Web-{08201AEE-92C1-4E9E-A9C9-27FD6FBA5508}" dt="2023-02-08T00:54:48.156" v="507"/>
          <ac:spMkLst>
            <pc:docMk/>
            <pc:sldMk cId="1390247968" sldId="273"/>
            <ac:spMk id="27" creationId="{622F7FD7-8884-4FD5-95AB-0B5C6033ADF7}"/>
          </ac:spMkLst>
        </pc:spChg>
        <pc:grpChg chg="add">
          <ac:chgData name="Boloz, Patrik" userId="S::patrikboloz@nmhu.edu::4a5f27e5-970c-49cb-a96d-452ff94b951a" providerId="AD" clId="Web-{08201AEE-92C1-4E9E-A9C9-27FD6FBA5508}" dt="2023-02-08T00:54:48.156" v="507"/>
          <ac:grpSpMkLst>
            <pc:docMk/>
            <pc:sldMk cId="1390247968" sldId="273"/>
            <ac:grpSpMk id="23" creationId="{E8ACF89C-CFC3-4D68-B3C4-2BEFB7BBE5F7}"/>
          </ac:grpSpMkLst>
        </pc:grpChg>
        <pc:picChg chg="add mod ord">
          <ac:chgData name="Boloz, Patrik" userId="S::patrikboloz@nmhu.edu::4a5f27e5-970c-49cb-a96d-452ff94b951a" providerId="AD" clId="Web-{08201AEE-92C1-4E9E-A9C9-27FD6FBA5508}" dt="2023-02-08T00:54:48.156" v="507"/>
          <ac:picMkLst>
            <pc:docMk/>
            <pc:sldMk cId="1390247968" sldId="273"/>
            <ac:picMk id="4" creationId="{7FD51081-8C83-E166-75B3-AEDE7D7917E3}"/>
          </ac:picMkLst>
        </pc:picChg>
        <pc:picChg chg="add">
          <ac:chgData name="Boloz, Patrik" userId="S::patrikboloz@nmhu.edu::4a5f27e5-970c-49cb-a96d-452ff94b951a" providerId="AD" clId="Web-{08201AEE-92C1-4E9E-A9C9-27FD6FBA5508}" dt="2023-02-08T00:54:48.156" v="507"/>
          <ac:picMkLst>
            <pc:docMk/>
            <pc:sldMk cId="1390247968" sldId="273"/>
            <ac:picMk id="11" creationId="{012FDCFE-9AD2-4D8A-8CBF-B3AA37EBF6DD}"/>
          </ac:picMkLst>
        </pc:picChg>
        <pc:picChg chg="add">
          <ac:chgData name="Boloz, Patrik" userId="S::patrikboloz@nmhu.edu::4a5f27e5-970c-49cb-a96d-452ff94b951a" providerId="AD" clId="Web-{08201AEE-92C1-4E9E-A9C9-27FD6FBA5508}" dt="2023-02-08T00:54:48.156" v="507"/>
          <ac:picMkLst>
            <pc:docMk/>
            <pc:sldMk cId="1390247968" sldId="273"/>
            <ac:picMk id="29" creationId="{16EFE474-4FE0-4E8F-8F09-5ED2C9E76A84}"/>
          </ac:picMkLst>
        </pc:picChg>
        <pc:cxnChg chg="add">
          <ac:chgData name="Boloz, Patrik" userId="S::patrikboloz@nmhu.edu::4a5f27e5-970c-49cb-a96d-452ff94b951a" providerId="AD" clId="Web-{08201AEE-92C1-4E9E-A9C9-27FD6FBA5508}" dt="2023-02-08T00:54:48.156" v="507"/>
          <ac:cxnSpMkLst>
            <pc:docMk/>
            <pc:sldMk cId="1390247968" sldId="273"/>
            <ac:cxnSpMk id="13" creationId="{FBD463FC-4CA8-4FF4-85A3-AF9F4B98D210}"/>
          </ac:cxnSpMkLst>
        </pc:cxnChg>
        <pc:cxnChg chg="add">
          <ac:chgData name="Boloz, Patrik" userId="S::patrikboloz@nmhu.edu::4a5f27e5-970c-49cb-a96d-452ff94b951a" providerId="AD" clId="Web-{08201AEE-92C1-4E9E-A9C9-27FD6FBA5508}" dt="2023-02-08T00:54:48.156" v="507"/>
          <ac:cxnSpMkLst>
            <pc:docMk/>
            <pc:sldMk cId="1390247968" sldId="273"/>
            <ac:cxnSpMk id="15" creationId="{BECF35C3-8B44-4F4B-BD25-4C01823DB22A}"/>
          </ac:cxnSpMkLst>
        </pc:cxnChg>
        <pc:cxnChg chg="add">
          <ac:chgData name="Boloz, Patrik" userId="S::patrikboloz@nmhu.edu::4a5f27e5-970c-49cb-a96d-452ff94b951a" providerId="AD" clId="Web-{08201AEE-92C1-4E9E-A9C9-27FD6FBA5508}" dt="2023-02-08T00:54:48.156" v="507"/>
          <ac:cxnSpMkLst>
            <pc:docMk/>
            <pc:sldMk cId="1390247968" sldId="273"/>
            <ac:cxnSpMk id="21" creationId="{EE68D41B-9286-479F-9AB7-678C8E348D71}"/>
          </ac:cxnSpMkLst>
        </pc:cxnChg>
        <pc:cxnChg chg="add">
          <ac:chgData name="Boloz, Patrik" userId="S::patrikboloz@nmhu.edu::4a5f27e5-970c-49cb-a96d-452ff94b951a" providerId="AD" clId="Web-{08201AEE-92C1-4E9E-A9C9-27FD6FBA5508}" dt="2023-02-08T00:54:48.156" v="507"/>
          <ac:cxnSpMkLst>
            <pc:docMk/>
            <pc:sldMk cId="1390247968" sldId="273"/>
            <ac:cxnSpMk id="31" creationId="{CF8B8C81-54DC-4AF5-B682-3A2C70A6B55C}"/>
          </ac:cxnSpMkLst>
        </pc:cxnChg>
      </pc:sldChg>
      <pc:sldChg chg="addSp modSp new mod setBg">
        <pc:chgData name="Boloz, Patrik" userId="S::patrikboloz@nmhu.edu::4a5f27e5-970c-49cb-a96d-452ff94b951a" providerId="AD" clId="Web-{08201AEE-92C1-4E9E-A9C9-27FD6FBA5508}" dt="2023-02-08T00:56:16.127" v="535" actId="14100"/>
        <pc:sldMkLst>
          <pc:docMk/>
          <pc:sldMk cId="906598175" sldId="274"/>
        </pc:sldMkLst>
        <pc:spChg chg="mod">
          <ac:chgData name="Boloz, Patrik" userId="S::patrikboloz@nmhu.edu::4a5f27e5-970c-49cb-a96d-452ff94b951a" providerId="AD" clId="Web-{08201AEE-92C1-4E9E-A9C9-27FD6FBA5508}" dt="2023-02-08T00:55:31.798" v="518"/>
          <ac:spMkLst>
            <pc:docMk/>
            <pc:sldMk cId="906598175" sldId="274"/>
            <ac:spMk id="2" creationId="{10035CBF-3065-3C4F-6394-3D011166EE30}"/>
          </ac:spMkLst>
        </pc:spChg>
        <pc:spChg chg="mod">
          <ac:chgData name="Boloz, Patrik" userId="S::patrikboloz@nmhu.edu::4a5f27e5-970c-49cb-a96d-452ff94b951a" providerId="AD" clId="Web-{08201AEE-92C1-4E9E-A9C9-27FD6FBA5508}" dt="2023-02-08T00:56:16.127" v="535" actId="14100"/>
          <ac:spMkLst>
            <pc:docMk/>
            <pc:sldMk cId="906598175" sldId="274"/>
            <ac:spMk id="3" creationId="{8A09FEA7-6604-1959-908D-4F996AB96798}"/>
          </ac:spMkLst>
        </pc:spChg>
        <pc:spChg chg="add">
          <ac:chgData name="Boloz, Patrik" userId="S::patrikboloz@nmhu.edu::4a5f27e5-970c-49cb-a96d-452ff94b951a" providerId="AD" clId="Web-{08201AEE-92C1-4E9E-A9C9-27FD6FBA5508}" dt="2023-02-08T00:55:31.798" v="518"/>
          <ac:spMkLst>
            <pc:docMk/>
            <pc:sldMk cId="906598175" sldId="274"/>
            <ac:spMk id="9" creationId="{35C3D674-3D59-4E93-80CA-0C0A9095E816}"/>
          </ac:spMkLst>
        </pc:spChg>
        <pc:spChg chg="add">
          <ac:chgData name="Boloz, Patrik" userId="S::patrikboloz@nmhu.edu::4a5f27e5-970c-49cb-a96d-452ff94b951a" providerId="AD" clId="Web-{08201AEE-92C1-4E9E-A9C9-27FD6FBA5508}" dt="2023-02-08T00:55:31.798" v="518"/>
          <ac:spMkLst>
            <pc:docMk/>
            <pc:sldMk cId="906598175" sldId="274"/>
            <ac:spMk id="13" creationId="{EF2A81E1-BCBE-426B-8C09-33274E69409D}"/>
          </ac:spMkLst>
        </pc:spChg>
        <pc:picChg chg="add mod">
          <ac:chgData name="Boloz, Patrik" userId="S::patrikboloz@nmhu.edu::4a5f27e5-970c-49cb-a96d-452ff94b951a" providerId="AD" clId="Web-{08201AEE-92C1-4E9E-A9C9-27FD6FBA5508}" dt="2023-02-08T00:56:12.627" v="534" actId="1076"/>
          <ac:picMkLst>
            <pc:docMk/>
            <pc:sldMk cId="906598175" sldId="274"/>
            <ac:picMk id="4" creationId="{728BDF53-EC83-2B12-0844-7D5816A45D5B}"/>
          </ac:picMkLst>
        </pc:picChg>
        <pc:picChg chg="add">
          <ac:chgData name="Boloz, Patrik" userId="S::patrikboloz@nmhu.edu::4a5f27e5-970c-49cb-a96d-452ff94b951a" providerId="AD" clId="Web-{08201AEE-92C1-4E9E-A9C9-27FD6FBA5508}" dt="2023-02-08T00:55:31.798" v="518"/>
          <ac:picMkLst>
            <pc:docMk/>
            <pc:sldMk cId="906598175" sldId="274"/>
            <ac:picMk id="15" creationId="{39D1DDD4-5BB3-45BA-B9B3-06B62299AD79}"/>
          </ac:picMkLst>
        </pc:picChg>
        <pc:cxnChg chg="add">
          <ac:chgData name="Boloz, Patrik" userId="S::patrikboloz@nmhu.edu::4a5f27e5-970c-49cb-a96d-452ff94b951a" providerId="AD" clId="Web-{08201AEE-92C1-4E9E-A9C9-27FD6FBA5508}" dt="2023-02-08T00:55:31.798" v="518"/>
          <ac:cxnSpMkLst>
            <pc:docMk/>
            <pc:sldMk cId="906598175" sldId="274"/>
            <ac:cxnSpMk id="11" creationId="{C884B8F8-FDC9-498B-9960-5D7260AFCB03}"/>
          </ac:cxnSpMkLst>
        </pc:cxnChg>
        <pc:cxnChg chg="add">
          <ac:chgData name="Boloz, Patrik" userId="S::patrikboloz@nmhu.edu::4a5f27e5-970c-49cb-a96d-452ff94b951a" providerId="AD" clId="Web-{08201AEE-92C1-4E9E-A9C9-27FD6FBA5508}" dt="2023-02-08T00:55:31.798" v="518"/>
          <ac:cxnSpMkLst>
            <pc:docMk/>
            <pc:sldMk cId="906598175" sldId="274"/>
            <ac:cxnSpMk id="17" creationId="{A24DAE64-2302-42EA-8239-F2F0775CA5AD}"/>
          </ac:cxnSpMkLst>
        </pc:cxnChg>
      </pc:sldChg>
      <pc:sldChg chg="modSp new">
        <pc:chgData name="Boloz, Patrik" userId="S::patrikboloz@nmhu.edu::4a5f27e5-970c-49cb-a96d-452ff94b951a" providerId="AD" clId="Web-{08201AEE-92C1-4E9E-A9C9-27FD6FBA5508}" dt="2023-02-08T00:57:58.269" v="571" actId="20577"/>
        <pc:sldMkLst>
          <pc:docMk/>
          <pc:sldMk cId="4153458840" sldId="275"/>
        </pc:sldMkLst>
        <pc:spChg chg="mod">
          <ac:chgData name="Boloz, Patrik" userId="S::patrikboloz@nmhu.edu::4a5f27e5-970c-49cb-a96d-452ff94b951a" providerId="AD" clId="Web-{08201AEE-92C1-4E9E-A9C9-27FD6FBA5508}" dt="2023-02-08T00:57:58.269" v="571" actId="20577"/>
          <ac:spMkLst>
            <pc:docMk/>
            <pc:sldMk cId="4153458840" sldId="275"/>
            <ac:spMk id="2" creationId="{E669A75D-45DC-4BD8-C7C2-B3AEAEDA7937}"/>
          </ac:spMkLst>
        </pc:spChg>
        <pc:spChg chg="mod">
          <ac:chgData name="Boloz, Patrik" userId="S::patrikboloz@nmhu.edu::4a5f27e5-970c-49cb-a96d-452ff94b951a" providerId="AD" clId="Web-{08201AEE-92C1-4E9E-A9C9-27FD6FBA5508}" dt="2023-02-08T00:57:49.878" v="562" actId="20577"/>
          <ac:spMkLst>
            <pc:docMk/>
            <pc:sldMk cId="4153458840" sldId="275"/>
            <ac:spMk id="3" creationId="{2AC08926-FB87-4409-8C1D-8810576EA54C}"/>
          </ac:spMkLst>
        </pc:spChg>
      </pc:sldChg>
      <pc:sldChg chg="addSp delSp modSp new mod setBg">
        <pc:chgData name="Boloz, Patrik" userId="S::patrikboloz@nmhu.edu::4a5f27e5-970c-49cb-a96d-452ff94b951a" providerId="AD" clId="Web-{08201AEE-92C1-4E9E-A9C9-27FD6FBA5508}" dt="2023-02-08T00:58:27.348" v="589"/>
        <pc:sldMkLst>
          <pc:docMk/>
          <pc:sldMk cId="2786378276" sldId="276"/>
        </pc:sldMkLst>
        <pc:spChg chg="mod">
          <ac:chgData name="Boloz, Patrik" userId="S::patrikboloz@nmhu.edu::4a5f27e5-970c-49cb-a96d-452ff94b951a" providerId="AD" clId="Web-{08201AEE-92C1-4E9E-A9C9-27FD6FBA5508}" dt="2023-02-08T00:58:27.348" v="589"/>
          <ac:spMkLst>
            <pc:docMk/>
            <pc:sldMk cId="2786378276" sldId="276"/>
            <ac:spMk id="2" creationId="{C8377963-3527-EE89-666E-DC810E97997C}"/>
          </ac:spMkLst>
        </pc:spChg>
        <pc:spChg chg="del">
          <ac:chgData name="Boloz, Patrik" userId="S::patrikboloz@nmhu.edu::4a5f27e5-970c-49cb-a96d-452ff94b951a" providerId="AD" clId="Web-{08201AEE-92C1-4E9E-A9C9-27FD6FBA5508}" dt="2023-02-08T00:58:24.129" v="588"/>
          <ac:spMkLst>
            <pc:docMk/>
            <pc:sldMk cId="2786378276" sldId="276"/>
            <ac:spMk id="3" creationId="{0CDF609D-9AE6-CB33-93E7-112C71A2BC73}"/>
          </ac:spMkLst>
        </pc:spChg>
        <pc:spChg chg="add">
          <ac:chgData name="Boloz, Patrik" userId="S::patrikboloz@nmhu.edu::4a5f27e5-970c-49cb-a96d-452ff94b951a" providerId="AD" clId="Web-{08201AEE-92C1-4E9E-A9C9-27FD6FBA5508}" dt="2023-02-08T00:58:27.348" v="589"/>
          <ac:spMkLst>
            <pc:docMk/>
            <pc:sldMk cId="2786378276" sldId="276"/>
            <ac:spMk id="9" creationId="{0CABCAE3-64FC-4149-819F-2C1812824154}"/>
          </ac:spMkLst>
        </pc:spChg>
        <pc:spChg chg="add">
          <ac:chgData name="Boloz, Patrik" userId="S::patrikboloz@nmhu.edu::4a5f27e5-970c-49cb-a96d-452ff94b951a" providerId="AD" clId="Web-{08201AEE-92C1-4E9E-A9C9-27FD6FBA5508}" dt="2023-02-08T00:58:27.348" v="589"/>
          <ac:spMkLst>
            <pc:docMk/>
            <pc:sldMk cId="2786378276" sldId="276"/>
            <ac:spMk id="17" creationId="{2FA7AD0A-1871-4DF8-9235-F49D0513B9C1}"/>
          </ac:spMkLst>
        </pc:spChg>
        <pc:spChg chg="add">
          <ac:chgData name="Boloz, Patrik" userId="S::patrikboloz@nmhu.edu::4a5f27e5-970c-49cb-a96d-452ff94b951a" providerId="AD" clId="Web-{08201AEE-92C1-4E9E-A9C9-27FD6FBA5508}" dt="2023-02-08T00:58:27.348" v="589"/>
          <ac:spMkLst>
            <pc:docMk/>
            <pc:sldMk cId="2786378276" sldId="276"/>
            <ac:spMk id="19" creationId="{36B04CFB-FAE5-47DD-9B3E-4E9BA7A89CC1}"/>
          </ac:spMkLst>
        </pc:spChg>
        <pc:spChg chg="add">
          <ac:chgData name="Boloz, Patrik" userId="S::patrikboloz@nmhu.edu::4a5f27e5-970c-49cb-a96d-452ff94b951a" providerId="AD" clId="Web-{08201AEE-92C1-4E9E-A9C9-27FD6FBA5508}" dt="2023-02-08T00:58:27.348" v="589"/>
          <ac:spMkLst>
            <pc:docMk/>
            <pc:sldMk cId="2786378276" sldId="276"/>
            <ac:spMk id="27" creationId="{622F7FD7-8884-4FD5-95AB-0B5C6033ADF7}"/>
          </ac:spMkLst>
        </pc:spChg>
        <pc:grpChg chg="add">
          <ac:chgData name="Boloz, Patrik" userId="S::patrikboloz@nmhu.edu::4a5f27e5-970c-49cb-a96d-452ff94b951a" providerId="AD" clId="Web-{08201AEE-92C1-4E9E-A9C9-27FD6FBA5508}" dt="2023-02-08T00:58:27.348" v="589"/>
          <ac:grpSpMkLst>
            <pc:docMk/>
            <pc:sldMk cId="2786378276" sldId="276"/>
            <ac:grpSpMk id="23" creationId="{E8ACF89C-CFC3-4D68-B3C4-2BEFB7BBE5F7}"/>
          </ac:grpSpMkLst>
        </pc:grpChg>
        <pc:picChg chg="add mod ord">
          <ac:chgData name="Boloz, Patrik" userId="S::patrikboloz@nmhu.edu::4a5f27e5-970c-49cb-a96d-452ff94b951a" providerId="AD" clId="Web-{08201AEE-92C1-4E9E-A9C9-27FD6FBA5508}" dt="2023-02-08T00:58:27.348" v="589"/>
          <ac:picMkLst>
            <pc:docMk/>
            <pc:sldMk cId="2786378276" sldId="276"/>
            <ac:picMk id="4" creationId="{48D85B8D-6C89-1E0C-8107-CA14B1F40D21}"/>
          </ac:picMkLst>
        </pc:picChg>
        <pc:picChg chg="add">
          <ac:chgData name="Boloz, Patrik" userId="S::patrikboloz@nmhu.edu::4a5f27e5-970c-49cb-a96d-452ff94b951a" providerId="AD" clId="Web-{08201AEE-92C1-4E9E-A9C9-27FD6FBA5508}" dt="2023-02-08T00:58:27.348" v="589"/>
          <ac:picMkLst>
            <pc:docMk/>
            <pc:sldMk cId="2786378276" sldId="276"/>
            <ac:picMk id="11" creationId="{012FDCFE-9AD2-4D8A-8CBF-B3AA37EBF6DD}"/>
          </ac:picMkLst>
        </pc:picChg>
        <pc:picChg chg="add">
          <ac:chgData name="Boloz, Patrik" userId="S::patrikboloz@nmhu.edu::4a5f27e5-970c-49cb-a96d-452ff94b951a" providerId="AD" clId="Web-{08201AEE-92C1-4E9E-A9C9-27FD6FBA5508}" dt="2023-02-08T00:58:27.348" v="589"/>
          <ac:picMkLst>
            <pc:docMk/>
            <pc:sldMk cId="2786378276" sldId="276"/>
            <ac:picMk id="29" creationId="{16EFE474-4FE0-4E8F-8F09-5ED2C9E76A84}"/>
          </ac:picMkLst>
        </pc:picChg>
        <pc:cxnChg chg="add">
          <ac:chgData name="Boloz, Patrik" userId="S::patrikboloz@nmhu.edu::4a5f27e5-970c-49cb-a96d-452ff94b951a" providerId="AD" clId="Web-{08201AEE-92C1-4E9E-A9C9-27FD6FBA5508}" dt="2023-02-08T00:58:27.348" v="589"/>
          <ac:cxnSpMkLst>
            <pc:docMk/>
            <pc:sldMk cId="2786378276" sldId="276"/>
            <ac:cxnSpMk id="13" creationId="{FBD463FC-4CA8-4FF4-85A3-AF9F4B98D210}"/>
          </ac:cxnSpMkLst>
        </pc:cxnChg>
        <pc:cxnChg chg="add">
          <ac:chgData name="Boloz, Patrik" userId="S::patrikboloz@nmhu.edu::4a5f27e5-970c-49cb-a96d-452ff94b951a" providerId="AD" clId="Web-{08201AEE-92C1-4E9E-A9C9-27FD6FBA5508}" dt="2023-02-08T00:58:27.348" v="589"/>
          <ac:cxnSpMkLst>
            <pc:docMk/>
            <pc:sldMk cId="2786378276" sldId="276"/>
            <ac:cxnSpMk id="15" creationId="{BECF35C3-8B44-4F4B-BD25-4C01823DB22A}"/>
          </ac:cxnSpMkLst>
        </pc:cxnChg>
        <pc:cxnChg chg="add">
          <ac:chgData name="Boloz, Patrik" userId="S::patrikboloz@nmhu.edu::4a5f27e5-970c-49cb-a96d-452ff94b951a" providerId="AD" clId="Web-{08201AEE-92C1-4E9E-A9C9-27FD6FBA5508}" dt="2023-02-08T00:58:27.348" v="589"/>
          <ac:cxnSpMkLst>
            <pc:docMk/>
            <pc:sldMk cId="2786378276" sldId="276"/>
            <ac:cxnSpMk id="21" creationId="{EE68D41B-9286-479F-9AB7-678C8E348D71}"/>
          </ac:cxnSpMkLst>
        </pc:cxnChg>
        <pc:cxnChg chg="add">
          <ac:chgData name="Boloz, Patrik" userId="S::patrikboloz@nmhu.edu::4a5f27e5-970c-49cb-a96d-452ff94b951a" providerId="AD" clId="Web-{08201AEE-92C1-4E9E-A9C9-27FD6FBA5508}" dt="2023-02-08T00:58:27.348" v="589"/>
          <ac:cxnSpMkLst>
            <pc:docMk/>
            <pc:sldMk cId="2786378276" sldId="276"/>
            <ac:cxnSpMk id="31" creationId="{CF8B8C81-54DC-4AF5-B682-3A2C70A6B55C}"/>
          </ac:cxnSpMkLst>
        </pc:cxnChg>
      </pc:sldChg>
      <pc:sldChg chg="addSp modSp new">
        <pc:chgData name="Boloz, Patrik" userId="S::patrikboloz@nmhu.edu::4a5f27e5-970c-49cb-a96d-452ff94b951a" providerId="AD" clId="Web-{08201AEE-92C1-4E9E-A9C9-27FD6FBA5508}" dt="2023-02-08T01:00:39.881" v="648" actId="14100"/>
        <pc:sldMkLst>
          <pc:docMk/>
          <pc:sldMk cId="129336278" sldId="277"/>
        </pc:sldMkLst>
        <pc:spChg chg="mod">
          <ac:chgData name="Boloz, Patrik" userId="S::patrikboloz@nmhu.edu::4a5f27e5-970c-49cb-a96d-452ff94b951a" providerId="AD" clId="Web-{08201AEE-92C1-4E9E-A9C9-27FD6FBA5508}" dt="2023-02-08T00:58:54.317" v="608" actId="20577"/>
          <ac:spMkLst>
            <pc:docMk/>
            <pc:sldMk cId="129336278" sldId="277"/>
            <ac:spMk id="2" creationId="{46F07176-D38E-E79D-7F58-9ADE9CE188A1}"/>
          </ac:spMkLst>
        </pc:spChg>
        <pc:spChg chg="mod">
          <ac:chgData name="Boloz, Patrik" userId="S::patrikboloz@nmhu.edu::4a5f27e5-970c-49cb-a96d-452ff94b951a" providerId="AD" clId="Web-{08201AEE-92C1-4E9E-A9C9-27FD6FBA5508}" dt="2023-02-08T01:00:18.928" v="642" actId="20577"/>
          <ac:spMkLst>
            <pc:docMk/>
            <pc:sldMk cId="129336278" sldId="277"/>
            <ac:spMk id="3" creationId="{10F43A07-BFDF-4F4F-B75B-EFEA760C2134}"/>
          </ac:spMkLst>
        </pc:spChg>
        <pc:picChg chg="add mod">
          <ac:chgData name="Boloz, Patrik" userId="S::patrikboloz@nmhu.edu::4a5f27e5-970c-49cb-a96d-452ff94b951a" providerId="AD" clId="Web-{08201AEE-92C1-4E9E-A9C9-27FD6FBA5508}" dt="2023-02-08T01:00:39.881" v="648" actId="14100"/>
          <ac:picMkLst>
            <pc:docMk/>
            <pc:sldMk cId="129336278" sldId="277"/>
            <ac:picMk id="4" creationId="{8853C8F4-4FA5-6ED0-05A6-E89162DBB27F}"/>
          </ac:picMkLst>
        </pc:picChg>
      </pc:sldChg>
      <pc:sldChg chg="addSp delSp modSp new">
        <pc:chgData name="Boloz, Patrik" userId="S::patrikboloz@nmhu.edu::4a5f27e5-970c-49cb-a96d-452ff94b951a" providerId="AD" clId="Web-{08201AEE-92C1-4E9E-A9C9-27FD6FBA5508}" dt="2023-02-08T01:02:27.134" v="686" actId="1076"/>
        <pc:sldMkLst>
          <pc:docMk/>
          <pc:sldMk cId="3331195560" sldId="278"/>
        </pc:sldMkLst>
        <pc:spChg chg="mod">
          <ac:chgData name="Boloz, Patrik" userId="S::patrikboloz@nmhu.edu::4a5f27e5-970c-49cb-a96d-452ff94b951a" providerId="AD" clId="Web-{08201AEE-92C1-4E9E-A9C9-27FD6FBA5508}" dt="2023-02-08T01:01:14.913" v="653" actId="20577"/>
          <ac:spMkLst>
            <pc:docMk/>
            <pc:sldMk cId="3331195560" sldId="278"/>
            <ac:spMk id="2" creationId="{3692E6A5-CBFD-2770-B43C-4A98514141BE}"/>
          </ac:spMkLst>
        </pc:spChg>
        <pc:spChg chg="add del mod">
          <ac:chgData name="Boloz, Patrik" userId="S::patrikboloz@nmhu.edu::4a5f27e5-970c-49cb-a96d-452ff94b951a" providerId="AD" clId="Web-{08201AEE-92C1-4E9E-A9C9-27FD6FBA5508}" dt="2023-02-08T01:02:24.586" v="685" actId="20577"/>
          <ac:spMkLst>
            <pc:docMk/>
            <pc:sldMk cId="3331195560" sldId="278"/>
            <ac:spMk id="3" creationId="{33A702E6-6B74-76F7-53C0-5841E46F7DE6}"/>
          </ac:spMkLst>
        </pc:spChg>
        <pc:picChg chg="add del mod ord">
          <ac:chgData name="Boloz, Patrik" userId="S::patrikboloz@nmhu.edu::4a5f27e5-970c-49cb-a96d-452ff94b951a" providerId="AD" clId="Web-{08201AEE-92C1-4E9E-A9C9-27FD6FBA5508}" dt="2023-02-08T01:01:00.085" v="651"/>
          <ac:picMkLst>
            <pc:docMk/>
            <pc:sldMk cId="3331195560" sldId="278"/>
            <ac:picMk id="4" creationId="{71F64985-A8EC-BB7F-A5C4-7B855AE46930}"/>
          </ac:picMkLst>
        </pc:picChg>
        <pc:picChg chg="add mod">
          <ac:chgData name="Boloz, Patrik" userId="S::patrikboloz@nmhu.edu::4a5f27e5-970c-49cb-a96d-452ff94b951a" providerId="AD" clId="Web-{08201AEE-92C1-4E9E-A9C9-27FD6FBA5508}" dt="2023-02-08T01:02:04.445" v="675" actId="1076"/>
          <ac:picMkLst>
            <pc:docMk/>
            <pc:sldMk cId="3331195560" sldId="278"/>
            <ac:picMk id="5" creationId="{A6ACE92C-F068-296D-7C82-6A6647D68286}"/>
          </ac:picMkLst>
        </pc:picChg>
        <pc:picChg chg="add mod">
          <ac:chgData name="Boloz, Patrik" userId="S::patrikboloz@nmhu.edu::4a5f27e5-970c-49cb-a96d-452ff94b951a" providerId="AD" clId="Web-{08201AEE-92C1-4E9E-A9C9-27FD6FBA5508}" dt="2023-02-08T01:02:27.134" v="686" actId="1076"/>
          <ac:picMkLst>
            <pc:docMk/>
            <pc:sldMk cId="3331195560" sldId="278"/>
            <ac:picMk id="6" creationId="{DF5E9ADA-D754-BFFA-5BC7-7627B7E806EE}"/>
          </ac:picMkLst>
        </pc:picChg>
      </pc:sldChg>
      <pc:sldChg chg="modSp new">
        <pc:chgData name="Boloz, Patrik" userId="S::patrikboloz@nmhu.edu::4a5f27e5-970c-49cb-a96d-452ff94b951a" providerId="AD" clId="Web-{08201AEE-92C1-4E9E-A9C9-27FD6FBA5508}" dt="2023-02-08T01:07:25.374" v="717" actId="20577"/>
        <pc:sldMkLst>
          <pc:docMk/>
          <pc:sldMk cId="1680926911" sldId="279"/>
        </pc:sldMkLst>
        <pc:spChg chg="mod">
          <ac:chgData name="Boloz, Patrik" userId="S::patrikboloz@nmhu.edu::4a5f27e5-970c-49cb-a96d-452ff94b951a" providerId="AD" clId="Web-{08201AEE-92C1-4E9E-A9C9-27FD6FBA5508}" dt="2023-02-08T01:03:02.307" v="690" actId="20577"/>
          <ac:spMkLst>
            <pc:docMk/>
            <pc:sldMk cId="1680926911" sldId="279"/>
            <ac:spMk id="2" creationId="{E36886DF-670C-9F0A-5490-CB2C490E330D}"/>
          </ac:spMkLst>
        </pc:spChg>
        <pc:spChg chg="mod">
          <ac:chgData name="Boloz, Patrik" userId="S::patrikboloz@nmhu.edu::4a5f27e5-970c-49cb-a96d-452ff94b951a" providerId="AD" clId="Web-{08201AEE-92C1-4E9E-A9C9-27FD6FBA5508}" dt="2023-02-08T01:07:25.374" v="717" actId="20577"/>
          <ac:spMkLst>
            <pc:docMk/>
            <pc:sldMk cId="1680926911" sldId="279"/>
            <ac:spMk id="3" creationId="{B3D3098A-1334-BCA9-194A-0D3C6061FD40}"/>
          </ac:spMkLst>
        </pc:spChg>
      </pc:sldChg>
      <pc:sldChg chg="modSp new">
        <pc:chgData name="Boloz, Patrik" userId="S::patrikboloz@nmhu.edu::4a5f27e5-970c-49cb-a96d-452ff94b951a" providerId="AD" clId="Web-{08201AEE-92C1-4E9E-A9C9-27FD6FBA5508}" dt="2023-02-08T01:13:27.458" v="1041" actId="20577"/>
        <pc:sldMkLst>
          <pc:docMk/>
          <pc:sldMk cId="2391518963" sldId="280"/>
        </pc:sldMkLst>
        <pc:spChg chg="mod">
          <ac:chgData name="Boloz, Patrik" userId="S::patrikboloz@nmhu.edu::4a5f27e5-970c-49cb-a96d-452ff94b951a" providerId="AD" clId="Web-{08201AEE-92C1-4E9E-A9C9-27FD6FBA5508}" dt="2023-02-08T01:07:33.968" v="724" actId="20577"/>
          <ac:spMkLst>
            <pc:docMk/>
            <pc:sldMk cId="2391518963" sldId="280"/>
            <ac:spMk id="2" creationId="{F984ECAD-583F-5903-EFEB-8EA518DDB580}"/>
          </ac:spMkLst>
        </pc:spChg>
        <pc:spChg chg="mod">
          <ac:chgData name="Boloz, Patrik" userId="S::patrikboloz@nmhu.edu::4a5f27e5-970c-49cb-a96d-452ff94b951a" providerId="AD" clId="Web-{08201AEE-92C1-4E9E-A9C9-27FD6FBA5508}" dt="2023-02-08T01:13:27.458" v="1041" actId="20577"/>
          <ac:spMkLst>
            <pc:docMk/>
            <pc:sldMk cId="2391518963" sldId="280"/>
            <ac:spMk id="3" creationId="{D7A37785-63BA-6910-D3A3-AEBDF7E136CF}"/>
          </ac:spMkLst>
        </pc:spChg>
      </pc:sldChg>
      <pc:sldMasterChg chg="add addSldLayout">
        <pc:chgData name="Boloz, Patrik" userId="S::patrikboloz@nmhu.edu::4a5f27e5-970c-49cb-a96d-452ff94b951a" providerId="AD" clId="Web-{08201AEE-92C1-4E9E-A9C9-27FD6FBA5508}" dt="2023-02-08T00:12:27.783" v="2"/>
        <pc:sldMasterMkLst>
          <pc:docMk/>
          <pc:sldMasterMk cId="47826199" sldId="2147483660"/>
        </pc:sldMasterMkLst>
        <pc:sldLayoutChg chg="add">
          <pc:chgData name="Boloz, Patrik" userId="S::patrikboloz@nmhu.edu::4a5f27e5-970c-49cb-a96d-452ff94b951a" providerId="AD" clId="Web-{08201AEE-92C1-4E9E-A9C9-27FD6FBA5508}" dt="2023-02-08T00:12:27.783" v="2"/>
          <pc:sldLayoutMkLst>
            <pc:docMk/>
            <pc:sldMasterMk cId="47826199" sldId="2147483660"/>
            <pc:sldLayoutMk cId="755953606" sldId="2147483661"/>
          </pc:sldLayoutMkLst>
        </pc:sldLayoutChg>
        <pc:sldLayoutChg chg="add">
          <pc:chgData name="Boloz, Patrik" userId="S::patrikboloz@nmhu.edu::4a5f27e5-970c-49cb-a96d-452ff94b951a" providerId="AD" clId="Web-{08201AEE-92C1-4E9E-A9C9-27FD6FBA5508}" dt="2023-02-08T00:12:27.783" v="2"/>
          <pc:sldLayoutMkLst>
            <pc:docMk/>
            <pc:sldMasterMk cId="47826199" sldId="2147483660"/>
            <pc:sldLayoutMk cId="3443917878" sldId="2147483662"/>
          </pc:sldLayoutMkLst>
        </pc:sldLayoutChg>
        <pc:sldLayoutChg chg="add">
          <pc:chgData name="Boloz, Patrik" userId="S::patrikboloz@nmhu.edu::4a5f27e5-970c-49cb-a96d-452ff94b951a" providerId="AD" clId="Web-{08201AEE-92C1-4E9E-A9C9-27FD6FBA5508}" dt="2023-02-08T00:12:27.783" v="2"/>
          <pc:sldLayoutMkLst>
            <pc:docMk/>
            <pc:sldMasterMk cId="47826199" sldId="2147483660"/>
            <pc:sldLayoutMk cId="2129381769" sldId="2147483663"/>
          </pc:sldLayoutMkLst>
        </pc:sldLayoutChg>
        <pc:sldLayoutChg chg="add">
          <pc:chgData name="Boloz, Patrik" userId="S::patrikboloz@nmhu.edu::4a5f27e5-970c-49cb-a96d-452ff94b951a" providerId="AD" clId="Web-{08201AEE-92C1-4E9E-A9C9-27FD6FBA5508}" dt="2023-02-08T00:12:27.783" v="2"/>
          <pc:sldLayoutMkLst>
            <pc:docMk/>
            <pc:sldMasterMk cId="47826199" sldId="2147483660"/>
            <pc:sldLayoutMk cId="3246350733" sldId="2147483664"/>
          </pc:sldLayoutMkLst>
        </pc:sldLayoutChg>
        <pc:sldLayoutChg chg="add">
          <pc:chgData name="Boloz, Patrik" userId="S::patrikboloz@nmhu.edu::4a5f27e5-970c-49cb-a96d-452ff94b951a" providerId="AD" clId="Web-{08201AEE-92C1-4E9E-A9C9-27FD6FBA5508}" dt="2023-02-08T00:12:27.783" v="2"/>
          <pc:sldLayoutMkLst>
            <pc:docMk/>
            <pc:sldMasterMk cId="47826199" sldId="2147483660"/>
            <pc:sldLayoutMk cId="3357397773" sldId="2147483665"/>
          </pc:sldLayoutMkLst>
        </pc:sldLayoutChg>
        <pc:sldLayoutChg chg="add">
          <pc:chgData name="Boloz, Patrik" userId="S::patrikboloz@nmhu.edu::4a5f27e5-970c-49cb-a96d-452ff94b951a" providerId="AD" clId="Web-{08201AEE-92C1-4E9E-A9C9-27FD6FBA5508}" dt="2023-02-08T00:12:27.783" v="2"/>
          <pc:sldLayoutMkLst>
            <pc:docMk/>
            <pc:sldMasterMk cId="47826199" sldId="2147483660"/>
            <pc:sldLayoutMk cId="4021946357" sldId="2147483666"/>
          </pc:sldLayoutMkLst>
        </pc:sldLayoutChg>
        <pc:sldLayoutChg chg="add">
          <pc:chgData name="Boloz, Patrik" userId="S::patrikboloz@nmhu.edu::4a5f27e5-970c-49cb-a96d-452ff94b951a" providerId="AD" clId="Web-{08201AEE-92C1-4E9E-A9C9-27FD6FBA5508}" dt="2023-02-08T00:12:27.783" v="2"/>
          <pc:sldLayoutMkLst>
            <pc:docMk/>
            <pc:sldMasterMk cId="47826199" sldId="2147483660"/>
            <pc:sldLayoutMk cId="2155984897" sldId="2147483667"/>
          </pc:sldLayoutMkLst>
        </pc:sldLayoutChg>
        <pc:sldLayoutChg chg="add">
          <pc:chgData name="Boloz, Patrik" userId="S::patrikboloz@nmhu.edu::4a5f27e5-970c-49cb-a96d-452ff94b951a" providerId="AD" clId="Web-{08201AEE-92C1-4E9E-A9C9-27FD6FBA5508}" dt="2023-02-08T00:12:27.783" v="2"/>
          <pc:sldLayoutMkLst>
            <pc:docMk/>
            <pc:sldMasterMk cId="47826199" sldId="2147483660"/>
            <pc:sldLayoutMk cId="854929045" sldId="2147483668"/>
          </pc:sldLayoutMkLst>
        </pc:sldLayoutChg>
        <pc:sldLayoutChg chg="add">
          <pc:chgData name="Boloz, Patrik" userId="S::patrikboloz@nmhu.edu::4a5f27e5-970c-49cb-a96d-452ff94b951a" providerId="AD" clId="Web-{08201AEE-92C1-4E9E-A9C9-27FD6FBA5508}" dt="2023-02-08T00:12:27.783" v="2"/>
          <pc:sldLayoutMkLst>
            <pc:docMk/>
            <pc:sldMasterMk cId="47826199" sldId="2147483660"/>
            <pc:sldLayoutMk cId="2233954888" sldId="2147483669"/>
          </pc:sldLayoutMkLst>
        </pc:sldLayoutChg>
        <pc:sldLayoutChg chg="add">
          <pc:chgData name="Boloz, Patrik" userId="S::patrikboloz@nmhu.edu::4a5f27e5-970c-49cb-a96d-452ff94b951a" providerId="AD" clId="Web-{08201AEE-92C1-4E9E-A9C9-27FD6FBA5508}" dt="2023-02-08T00:12:27.783" v="2"/>
          <pc:sldLayoutMkLst>
            <pc:docMk/>
            <pc:sldMasterMk cId="47826199" sldId="2147483660"/>
            <pc:sldLayoutMk cId="1818778343" sldId="2147483670"/>
          </pc:sldLayoutMkLst>
        </pc:sldLayoutChg>
        <pc:sldLayoutChg chg="add">
          <pc:chgData name="Boloz, Patrik" userId="S::patrikboloz@nmhu.edu::4a5f27e5-970c-49cb-a96d-452ff94b951a" providerId="AD" clId="Web-{08201AEE-92C1-4E9E-A9C9-27FD6FBA5508}" dt="2023-02-08T00:12:27.783" v="2"/>
          <pc:sldLayoutMkLst>
            <pc:docMk/>
            <pc:sldMasterMk cId="47826199" sldId="2147483660"/>
            <pc:sldLayoutMk cId="1349239934" sldId="2147483671"/>
          </pc:sldLayoutMkLst>
        </pc:sldLayoutChg>
      </pc:sldMasterChg>
      <pc:sldMasterChg chg="replId modSldLayout">
        <pc:chgData name="Boloz, Patrik" userId="S::patrikboloz@nmhu.edu::4a5f27e5-970c-49cb-a96d-452ff94b951a" providerId="AD" clId="Web-{08201AEE-92C1-4E9E-A9C9-27FD6FBA5508}" dt="2023-02-08T00:12:27.783" v="2"/>
        <pc:sldMasterMkLst>
          <pc:docMk/>
          <pc:sldMasterMk cId="2460954070" sldId="2147483672"/>
        </pc:sldMasterMkLst>
        <pc:sldLayoutChg chg="replId">
          <pc:chgData name="Boloz, Patrik" userId="S::patrikboloz@nmhu.edu::4a5f27e5-970c-49cb-a96d-452ff94b951a" providerId="AD" clId="Web-{08201AEE-92C1-4E9E-A9C9-27FD6FBA5508}" dt="2023-02-08T00:12:27.783" v="2"/>
          <pc:sldLayoutMkLst>
            <pc:docMk/>
            <pc:sldMasterMk cId="2460954070" sldId="2147483672"/>
            <pc:sldLayoutMk cId="2385387890" sldId="2147483673"/>
          </pc:sldLayoutMkLst>
        </pc:sldLayoutChg>
        <pc:sldLayoutChg chg="replId">
          <pc:chgData name="Boloz, Patrik" userId="S::patrikboloz@nmhu.edu::4a5f27e5-970c-49cb-a96d-452ff94b951a" providerId="AD" clId="Web-{08201AEE-92C1-4E9E-A9C9-27FD6FBA5508}" dt="2023-02-08T00:12:27.783" v="2"/>
          <pc:sldLayoutMkLst>
            <pc:docMk/>
            <pc:sldMasterMk cId="2460954070" sldId="2147483672"/>
            <pc:sldLayoutMk cId="949138452" sldId="2147483674"/>
          </pc:sldLayoutMkLst>
        </pc:sldLayoutChg>
        <pc:sldLayoutChg chg="replId">
          <pc:chgData name="Boloz, Patrik" userId="S::patrikboloz@nmhu.edu::4a5f27e5-970c-49cb-a96d-452ff94b951a" providerId="AD" clId="Web-{08201AEE-92C1-4E9E-A9C9-27FD6FBA5508}" dt="2023-02-08T00:12:27.783" v="2"/>
          <pc:sldLayoutMkLst>
            <pc:docMk/>
            <pc:sldMasterMk cId="2460954070" sldId="2147483672"/>
            <pc:sldLayoutMk cId="2591524520" sldId="2147483675"/>
          </pc:sldLayoutMkLst>
        </pc:sldLayoutChg>
        <pc:sldLayoutChg chg="replId">
          <pc:chgData name="Boloz, Patrik" userId="S::patrikboloz@nmhu.edu::4a5f27e5-970c-49cb-a96d-452ff94b951a" providerId="AD" clId="Web-{08201AEE-92C1-4E9E-A9C9-27FD6FBA5508}" dt="2023-02-08T00:12:27.783" v="2"/>
          <pc:sldLayoutMkLst>
            <pc:docMk/>
            <pc:sldMasterMk cId="2460954070" sldId="2147483672"/>
            <pc:sldLayoutMk cId="1203092039" sldId="2147483676"/>
          </pc:sldLayoutMkLst>
        </pc:sldLayoutChg>
        <pc:sldLayoutChg chg="replId">
          <pc:chgData name="Boloz, Patrik" userId="S::patrikboloz@nmhu.edu::4a5f27e5-970c-49cb-a96d-452ff94b951a" providerId="AD" clId="Web-{08201AEE-92C1-4E9E-A9C9-27FD6FBA5508}" dt="2023-02-08T00:12:27.783" v="2"/>
          <pc:sldLayoutMkLst>
            <pc:docMk/>
            <pc:sldMasterMk cId="2460954070" sldId="2147483672"/>
            <pc:sldLayoutMk cId="3733172339" sldId="2147483677"/>
          </pc:sldLayoutMkLst>
        </pc:sldLayoutChg>
        <pc:sldLayoutChg chg="replId">
          <pc:chgData name="Boloz, Patrik" userId="S::patrikboloz@nmhu.edu::4a5f27e5-970c-49cb-a96d-452ff94b951a" providerId="AD" clId="Web-{08201AEE-92C1-4E9E-A9C9-27FD6FBA5508}" dt="2023-02-08T00:12:27.783" v="2"/>
          <pc:sldLayoutMkLst>
            <pc:docMk/>
            <pc:sldMasterMk cId="2460954070" sldId="2147483672"/>
            <pc:sldLayoutMk cId="3210312558" sldId="2147483678"/>
          </pc:sldLayoutMkLst>
        </pc:sldLayoutChg>
        <pc:sldLayoutChg chg="replId">
          <pc:chgData name="Boloz, Patrik" userId="S::patrikboloz@nmhu.edu::4a5f27e5-970c-49cb-a96d-452ff94b951a" providerId="AD" clId="Web-{08201AEE-92C1-4E9E-A9C9-27FD6FBA5508}" dt="2023-02-08T00:12:27.783" v="2"/>
          <pc:sldLayoutMkLst>
            <pc:docMk/>
            <pc:sldMasterMk cId="2460954070" sldId="2147483672"/>
            <pc:sldLayoutMk cId="3146388984" sldId="2147483679"/>
          </pc:sldLayoutMkLst>
        </pc:sldLayoutChg>
        <pc:sldLayoutChg chg="replId">
          <pc:chgData name="Boloz, Patrik" userId="S::patrikboloz@nmhu.edu::4a5f27e5-970c-49cb-a96d-452ff94b951a" providerId="AD" clId="Web-{08201AEE-92C1-4E9E-A9C9-27FD6FBA5508}" dt="2023-02-08T00:12:27.783" v="2"/>
          <pc:sldLayoutMkLst>
            <pc:docMk/>
            <pc:sldMasterMk cId="2460954070" sldId="2147483672"/>
            <pc:sldLayoutMk cId="3171841454" sldId="2147483680"/>
          </pc:sldLayoutMkLst>
        </pc:sldLayoutChg>
        <pc:sldLayoutChg chg="replId">
          <pc:chgData name="Boloz, Patrik" userId="S::patrikboloz@nmhu.edu::4a5f27e5-970c-49cb-a96d-452ff94b951a" providerId="AD" clId="Web-{08201AEE-92C1-4E9E-A9C9-27FD6FBA5508}" dt="2023-02-08T00:12:27.783" v="2"/>
          <pc:sldLayoutMkLst>
            <pc:docMk/>
            <pc:sldMasterMk cId="2460954070" sldId="2147483672"/>
            <pc:sldLayoutMk cId="1718958274" sldId="2147483681"/>
          </pc:sldLayoutMkLst>
        </pc:sldLayoutChg>
        <pc:sldLayoutChg chg="replId">
          <pc:chgData name="Boloz, Patrik" userId="S::patrikboloz@nmhu.edu::4a5f27e5-970c-49cb-a96d-452ff94b951a" providerId="AD" clId="Web-{08201AEE-92C1-4E9E-A9C9-27FD6FBA5508}" dt="2023-02-08T00:12:27.783" v="2"/>
          <pc:sldLayoutMkLst>
            <pc:docMk/>
            <pc:sldMasterMk cId="2460954070" sldId="2147483672"/>
            <pc:sldLayoutMk cId="2202905451" sldId="2147483682"/>
          </pc:sldLayoutMkLst>
        </pc:sldLayoutChg>
        <pc:sldLayoutChg chg="replId">
          <pc:chgData name="Boloz, Patrik" userId="S::patrikboloz@nmhu.edu::4a5f27e5-970c-49cb-a96d-452ff94b951a" providerId="AD" clId="Web-{08201AEE-92C1-4E9E-A9C9-27FD6FBA5508}" dt="2023-02-08T00:12:27.783" v="2"/>
          <pc:sldLayoutMkLst>
            <pc:docMk/>
            <pc:sldMasterMk cId="2460954070" sldId="2147483672"/>
            <pc:sldLayoutMk cId="3479445657" sldId="2147483683"/>
          </pc:sldLayoutMkLst>
        </pc:sldLayoutChg>
      </pc:sldMasterChg>
    </pc:docChg>
  </pc:docChgLst>
  <pc:docChgLst>
    <pc:chgData name="Boloz, Patrik" userId="S::patrikboloz@nmhu.edu::4a5f27e5-970c-49cb-a96d-452ff94b951a" providerId="AD" clId="Web-{459D3DF8-A972-4F01-3139-7F837B7FE715}"/>
    <pc:docChg chg="modSld">
      <pc:chgData name="Boloz, Patrik" userId="S::patrikboloz@nmhu.edu::4a5f27e5-970c-49cb-a96d-452ff94b951a" providerId="AD" clId="Web-{459D3DF8-A972-4F01-3139-7F837B7FE715}" dt="2023-02-08T23:46:00.670" v="3" actId="20577"/>
      <pc:docMkLst>
        <pc:docMk/>
      </pc:docMkLst>
      <pc:sldChg chg="modSp">
        <pc:chgData name="Boloz, Patrik" userId="S::patrikboloz@nmhu.edu::4a5f27e5-970c-49cb-a96d-452ff94b951a" providerId="AD" clId="Web-{459D3DF8-A972-4F01-3139-7F837B7FE715}" dt="2023-02-08T23:46:00.670" v="3" actId="20577"/>
        <pc:sldMkLst>
          <pc:docMk/>
          <pc:sldMk cId="2391518963" sldId="280"/>
        </pc:sldMkLst>
        <pc:spChg chg="mod">
          <ac:chgData name="Boloz, Patrik" userId="S::patrikboloz@nmhu.edu::4a5f27e5-970c-49cb-a96d-452ff94b951a" providerId="AD" clId="Web-{459D3DF8-A972-4F01-3139-7F837B7FE715}" dt="2023-02-08T23:46:00.670" v="3" actId="20577"/>
          <ac:spMkLst>
            <pc:docMk/>
            <pc:sldMk cId="2391518963" sldId="280"/>
            <ac:spMk id="3" creationId="{D7A37785-63BA-6910-D3A3-AEBDF7E136CF}"/>
          </ac:spMkLst>
        </pc:spChg>
      </pc:sldChg>
    </pc:docChg>
  </pc:docChgLst>
  <pc:docChgLst>
    <pc:chgData name="Boloz, Patrik" userId="S::patrikboloz@nmhu.edu::4a5f27e5-970c-49cb-a96d-452ff94b951a" providerId="AD" clId="Web-{659E494B-88F9-DF97-1296-23F7197EEFED}"/>
    <pc:docChg chg="addSld modSld sldOrd">
      <pc:chgData name="Boloz, Patrik" userId="S::patrikboloz@nmhu.edu::4a5f27e5-970c-49cb-a96d-452ff94b951a" providerId="AD" clId="Web-{659E494B-88F9-DF97-1296-23F7197EEFED}" dt="2023-02-10T00:02:30.940" v="141"/>
      <pc:docMkLst>
        <pc:docMk/>
      </pc:docMkLst>
      <pc:sldChg chg="addSp modSp new mod setBg">
        <pc:chgData name="Boloz, Patrik" userId="S::patrikboloz@nmhu.edu::4a5f27e5-970c-49cb-a96d-452ff94b951a" providerId="AD" clId="Web-{659E494B-88F9-DF97-1296-23F7197EEFED}" dt="2023-02-09T23:56:37.115" v="43" actId="20577"/>
        <pc:sldMkLst>
          <pc:docMk/>
          <pc:sldMk cId="658516625" sldId="281"/>
        </pc:sldMkLst>
        <pc:spChg chg="mod">
          <ac:chgData name="Boloz, Patrik" userId="S::patrikboloz@nmhu.edu::4a5f27e5-970c-49cb-a96d-452ff94b951a" providerId="AD" clId="Web-{659E494B-88F9-DF97-1296-23F7197EEFED}" dt="2023-02-09T23:54:59.956" v="13"/>
          <ac:spMkLst>
            <pc:docMk/>
            <pc:sldMk cId="658516625" sldId="281"/>
            <ac:spMk id="2" creationId="{5B09F6D4-D994-64BB-3E9E-776F62D717BD}"/>
          </ac:spMkLst>
        </pc:spChg>
        <pc:spChg chg="mod">
          <ac:chgData name="Boloz, Patrik" userId="S::patrikboloz@nmhu.edu::4a5f27e5-970c-49cb-a96d-452ff94b951a" providerId="AD" clId="Web-{659E494B-88F9-DF97-1296-23F7197EEFED}" dt="2023-02-09T23:56:37.115" v="43" actId="20577"/>
          <ac:spMkLst>
            <pc:docMk/>
            <pc:sldMk cId="658516625" sldId="281"/>
            <ac:spMk id="3" creationId="{25EE94E4-041C-00AD-BF31-26A137E8DABA}"/>
          </ac:spMkLst>
        </pc:spChg>
        <pc:spChg chg="add">
          <ac:chgData name="Boloz, Patrik" userId="S::patrikboloz@nmhu.edu::4a5f27e5-970c-49cb-a96d-452ff94b951a" providerId="AD" clId="Web-{659E494B-88F9-DF97-1296-23F7197EEFED}" dt="2023-02-09T23:54:59.956" v="13"/>
          <ac:spMkLst>
            <pc:docMk/>
            <pc:sldMk cId="658516625" sldId="281"/>
            <ac:spMk id="9" creationId="{35C3D674-3D59-4E93-80CA-0C0A9095E816}"/>
          </ac:spMkLst>
        </pc:spChg>
        <pc:spChg chg="add">
          <ac:chgData name="Boloz, Patrik" userId="S::patrikboloz@nmhu.edu::4a5f27e5-970c-49cb-a96d-452ff94b951a" providerId="AD" clId="Web-{659E494B-88F9-DF97-1296-23F7197EEFED}" dt="2023-02-09T23:54:59.956" v="13"/>
          <ac:spMkLst>
            <pc:docMk/>
            <pc:sldMk cId="658516625" sldId="281"/>
            <ac:spMk id="13" creationId="{EF2A81E1-BCBE-426B-8C09-33274E69409D}"/>
          </ac:spMkLst>
        </pc:spChg>
        <pc:picChg chg="add mod">
          <ac:chgData name="Boloz, Patrik" userId="S::patrikboloz@nmhu.edu::4a5f27e5-970c-49cb-a96d-452ff94b951a" providerId="AD" clId="Web-{659E494B-88F9-DF97-1296-23F7197EEFED}" dt="2023-02-09T23:54:59.956" v="13"/>
          <ac:picMkLst>
            <pc:docMk/>
            <pc:sldMk cId="658516625" sldId="281"/>
            <ac:picMk id="4" creationId="{E9CF05BA-286A-1957-4769-18289D63ADDF}"/>
          </ac:picMkLst>
        </pc:picChg>
        <pc:picChg chg="add">
          <ac:chgData name="Boloz, Patrik" userId="S::patrikboloz@nmhu.edu::4a5f27e5-970c-49cb-a96d-452ff94b951a" providerId="AD" clId="Web-{659E494B-88F9-DF97-1296-23F7197EEFED}" dt="2023-02-09T23:54:59.956" v="13"/>
          <ac:picMkLst>
            <pc:docMk/>
            <pc:sldMk cId="658516625" sldId="281"/>
            <ac:picMk id="15" creationId="{39D1DDD4-5BB3-45BA-B9B3-06B62299AD79}"/>
          </ac:picMkLst>
        </pc:picChg>
        <pc:cxnChg chg="add">
          <ac:chgData name="Boloz, Patrik" userId="S::patrikboloz@nmhu.edu::4a5f27e5-970c-49cb-a96d-452ff94b951a" providerId="AD" clId="Web-{659E494B-88F9-DF97-1296-23F7197EEFED}" dt="2023-02-09T23:54:59.956" v="13"/>
          <ac:cxnSpMkLst>
            <pc:docMk/>
            <pc:sldMk cId="658516625" sldId="281"/>
            <ac:cxnSpMk id="11" creationId="{C884B8F8-FDC9-498B-9960-5D7260AFCB03}"/>
          </ac:cxnSpMkLst>
        </pc:cxnChg>
        <pc:cxnChg chg="add">
          <ac:chgData name="Boloz, Patrik" userId="S::patrikboloz@nmhu.edu::4a5f27e5-970c-49cb-a96d-452ff94b951a" providerId="AD" clId="Web-{659E494B-88F9-DF97-1296-23F7197EEFED}" dt="2023-02-09T23:54:59.956" v="13"/>
          <ac:cxnSpMkLst>
            <pc:docMk/>
            <pc:sldMk cId="658516625" sldId="281"/>
            <ac:cxnSpMk id="17" creationId="{A24DAE64-2302-42EA-8239-F2F0775CA5AD}"/>
          </ac:cxnSpMkLst>
        </pc:cxnChg>
      </pc:sldChg>
      <pc:sldChg chg="addSp modSp new mod setBg">
        <pc:chgData name="Boloz, Patrik" userId="S::patrikboloz@nmhu.edu::4a5f27e5-970c-49cb-a96d-452ff94b951a" providerId="AD" clId="Web-{659E494B-88F9-DF97-1296-23F7197EEFED}" dt="2023-02-09T23:56:15.662" v="30" actId="20577"/>
        <pc:sldMkLst>
          <pc:docMk/>
          <pc:sldMk cId="71835075" sldId="282"/>
        </pc:sldMkLst>
        <pc:spChg chg="mod">
          <ac:chgData name="Boloz, Patrik" userId="S::patrikboloz@nmhu.edu::4a5f27e5-970c-49cb-a96d-452ff94b951a" providerId="AD" clId="Web-{659E494B-88F9-DF97-1296-23F7197EEFED}" dt="2023-02-09T23:55:34.160" v="25"/>
          <ac:spMkLst>
            <pc:docMk/>
            <pc:sldMk cId="71835075" sldId="282"/>
            <ac:spMk id="2" creationId="{AF200A61-89FA-F747-6923-641D7602C989}"/>
          </ac:spMkLst>
        </pc:spChg>
        <pc:spChg chg="mod">
          <ac:chgData name="Boloz, Patrik" userId="S::patrikboloz@nmhu.edu::4a5f27e5-970c-49cb-a96d-452ff94b951a" providerId="AD" clId="Web-{659E494B-88F9-DF97-1296-23F7197EEFED}" dt="2023-02-09T23:56:15.662" v="30" actId="20577"/>
          <ac:spMkLst>
            <pc:docMk/>
            <pc:sldMk cId="71835075" sldId="282"/>
            <ac:spMk id="3" creationId="{7B3BAB1C-4231-78C2-C665-42B55D606C00}"/>
          </ac:spMkLst>
        </pc:spChg>
        <pc:picChg chg="add mod">
          <ac:chgData name="Boloz, Patrik" userId="S::patrikboloz@nmhu.edu::4a5f27e5-970c-49cb-a96d-452ff94b951a" providerId="AD" clId="Web-{659E494B-88F9-DF97-1296-23F7197EEFED}" dt="2023-02-09T23:55:34.160" v="25"/>
          <ac:picMkLst>
            <pc:docMk/>
            <pc:sldMk cId="71835075" sldId="282"/>
            <ac:picMk id="4" creationId="{83E86993-D918-A85E-D1F1-BF0A8B59D9C0}"/>
          </ac:picMkLst>
        </pc:picChg>
      </pc:sldChg>
      <pc:sldChg chg="modSp new">
        <pc:chgData name="Boloz, Patrik" userId="S::patrikboloz@nmhu.edu::4a5f27e5-970c-49cb-a96d-452ff94b951a" providerId="AD" clId="Web-{659E494B-88F9-DF97-1296-23F7197EEFED}" dt="2023-02-09T23:57:23.773" v="55" actId="20577"/>
        <pc:sldMkLst>
          <pc:docMk/>
          <pc:sldMk cId="2900925756" sldId="283"/>
        </pc:sldMkLst>
        <pc:spChg chg="mod">
          <ac:chgData name="Boloz, Patrik" userId="S::patrikboloz@nmhu.edu::4a5f27e5-970c-49cb-a96d-452ff94b951a" providerId="AD" clId="Web-{659E494B-88F9-DF97-1296-23F7197EEFED}" dt="2023-02-09T23:57:02.710" v="46" actId="20577"/>
          <ac:spMkLst>
            <pc:docMk/>
            <pc:sldMk cId="2900925756" sldId="283"/>
            <ac:spMk id="2" creationId="{249AD46B-F2D9-7EE4-7B2F-4C4FB6087858}"/>
          </ac:spMkLst>
        </pc:spChg>
        <pc:spChg chg="mod">
          <ac:chgData name="Boloz, Patrik" userId="S::patrikboloz@nmhu.edu::4a5f27e5-970c-49cb-a96d-452ff94b951a" providerId="AD" clId="Web-{659E494B-88F9-DF97-1296-23F7197EEFED}" dt="2023-02-09T23:57:23.773" v="55" actId="20577"/>
          <ac:spMkLst>
            <pc:docMk/>
            <pc:sldMk cId="2900925756" sldId="283"/>
            <ac:spMk id="3" creationId="{058ECDC9-8F0D-5C19-1A89-40B619B8D15F}"/>
          </ac:spMkLst>
        </pc:spChg>
      </pc:sldChg>
      <pc:sldChg chg="addSp delSp modSp new">
        <pc:chgData name="Boloz, Patrik" userId="S::patrikboloz@nmhu.edu::4a5f27e5-970c-49cb-a96d-452ff94b951a" providerId="AD" clId="Web-{659E494B-88F9-DF97-1296-23F7197EEFED}" dt="2023-02-09T23:57:56.806" v="75"/>
        <pc:sldMkLst>
          <pc:docMk/>
          <pc:sldMk cId="2859206205" sldId="284"/>
        </pc:sldMkLst>
        <pc:spChg chg="mod">
          <ac:chgData name="Boloz, Patrik" userId="S::patrikboloz@nmhu.edu::4a5f27e5-970c-49cb-a96d-452ff94b951a" providerId="AD" clId="Web-{659E494B-88F9-DF97-1296-23F7197EEFED}" dt="2023-02-09T23:57:55.962" v="74" actId="20577"/>
          <ac:spMkLst>
            <pc:docMk/>
            <pc:sldMk cId="2859206205" sldId="284"/>
            <ac:spMk id="2" creationId="{822AF87D-FF3C-B2E2-1CCF-E114B82B132C}"/>
          </ac:spMkLst>
        </pc:spChg>
        <pc:spChg chg="del">
          <ac:chgData name="Boloz, Patrik" userId="S::patrikboloz@nmhu.edu::4a5f27e5-970c-49cb-a96d-452ff94b951a" providerId="AD" clId="Web-{659E494B-88F9-DF97-1296-23F7197EEFED}" dt="2023-02-09T23:57:56.806" v="75"/>
          <ac:spMkLst>
            <pc:docMk/>
            <pc:sldMk cId="2859206205" sldId="284"/>
            <ac:spMk id="3" creationId="{5AEA90F4-CF4C-31A6-97CF-D463FF0F1D6A}"/>
          </ac:spMkLst>
        </pc:spChg>
        <pc:picChg chg="add mod ord">
          <ac:chgData name="Boloz, Patrik" userId="S::patrikboloz@nmhu.edu::4a5f27e5-970c-49cb-a96d-452ff94b951a" providerId="AD" clId="Web-{659E494B-88F9-DF97-1296-23F7197EEFED}" dt="2023-02-09T23:57:56.806" v="75"/>
          <ac:picMkLst>
            <pc:docMk/>
            <pc:sldMk cId="2859206205" sldId="284"/>
            <ac:picMk id="4" creationId="{1D7539A3-97BF-DB19-2817-7CFD40490887}"/>
          </ac:picMkLst>
        </pc:picChg>
      </pc:sldChg>
      <pc:sldChg chg="modSp new">
        <pc:chgData name="Boloz, Patrik" userId="S::patrikboloz@nmhu.edu::4a5f27e5-970c-49cb-a96d-452ff94b951a" providerId="AD" clId="Web-{659E494B-88F9-DF97-1296-23F7197EEFED}" dt="2023-02-10T00:01:02.578" v="120" actId="20577"/>
        <pc:sldMkLst>
          <pc:docMk/>
          <pc:sldMk cId="3608297677" sldId="285"/>
        </pc:sldMkLst>
        <pc:spChg chg="mod">
          <ac:chgData name="Boloz, Patrik" userId="S::patrikboloz@nmhu.edu::4a5f27e5-970c-49cb-a96d-452ff94b951a" providerId="AD" clId="Web-{659E494B-88F9-DF97-1296-23F7197EEFED}" dt="2023-02-09T23:58:42.729" v="87" actId="20577"/>
          <ac:spMkLst>
            <pc:docMk/>
            <pc:sldMk cId="3608297677" sldId="285"/>
            <ac:spMk id="2" creationId="{6DF8EBC4-A9CB-824C-B031-2CF2D731109A}"/>
          </ac:spMkLst>
        </pc:spChg>
        <pc:spChg chg="mod">
          <ac:chgData name="Boloz, Patrik" userId="S::patrikboloz@nmhu.edu::4a5f27e5-970c-49cb-a96d-452ff94b951a" providerId="AD" clId="Web-{659E494B-88F9-DF97-1296-23F7197EEFED}" dt="2023-02-10T00:01:02.578" v="120" actId="20577"/>
          <ac:spMkLst>
            <pc:docMk/>
            <pc:sldMk cId="3608297677" sldId="285"/>
            <ac:spMk id="3" creationId="{F6F3A0E2-F2A1-1B9A-E8A7-0BE11676CD37}"/>
          </ac:spMkLst>
        </pc:spChg>
      </pc:sldChg>
      <pc:sldChg chg="addSp modSp new mod setBg">
        <pc:chgData name="Boloz, Patrik" userId="S::patrikboloz@nmhu.edu::4a5f27e5-970c-49cb-a96d-452ff94b951a" providerId="AD" clId="Web-{659E494B-88F9-DF97-1296-23F7197EEFED}" dt="2023-02-10T00:01:36.313" v="129" actId="20577"/>
        <pc:sldMkLst>
          <pc:docMk/>
          <pc:sldMk cId="688216630" sldId="286"/>
        </pc:sldMkLst>
        <pc:spChg chg="mod">
          <ac:chgData name="Boloz, Patrik" userId="S::patrikboloz@nmhu.edu::4a5f27e5-970c-49cb-a96d-452ff94b951a" providerId="AD" clId="Web-{659E494B-88F9-DF97-1296-23F7197EEFED}" dt="2023-02-10T00:01:29.469" v="127"/>
          <ac:spMkLst>
            <pc:docMk/>
            <pc:sldMk cId="688216630" sldId="286"/>
            <ac:spMk id="2" creationId="{5E0972C5-73FB-6A69-62F9-B43AB409542B}"/>
          </ac:spMkLst>
        </pc:spChg>
        <pc:spChg chg="mod">
          <ac:chgData name="Boloz, Patrik" userId="S::patrikboloz@nmhu.edu::4a5f27e5-970c-49cb-a96d-452ff94b951a" providerId="AD" clId="Web-{659E494B-88F9-DF97-1296-23F7197EEFED}" dt="2023-02-10T00:01:36.313" v="129" actId="20577"/>
          <ac:spMkLst>
            <pc:docMk/>
            <pc:sldMk cId="688216630" sldId="286"/>
            <ac:spMk id="3" creationId="{987F2E06-5FCE-FD1B-95E1-278559857080}"/>
          </ac:spMkLst>
        </pc:spChg>
        <pc:spChg chg="add">
          <ac:chgData name="Boloz, Patrik" userId="S::patrikboloz@nmhu.edu::4a5f27e5-970c-49cb-a96d-452ff94b951a" providerId="AD" clId="Web-{659E494B-88F9-DF97-1296-23F7197EEFED}" dt="2023-02-10T00:01:29.469" v="127"/>
          <ac:spMkLst>
            <pc:docMk/>
            <pc:sldMk cId="688216630" sldId="286"/>
            <ac:spMk id="9" creationId="{35C3D674-3D59-4E93-80CA-0C0A9095E816}"/>
          </ac:spMkLst>
        </pc:spChg>
        <pc:spChg chg="add">
          <ac:chgData name="Boloz, Patrik" userId="S::patrikboloz@nmhu.edu::4a5f27e5-970c-49cb-a96d-452ff94b951a" providerId="AD" clId="Web-{659E494B-88F9-DF97-1296-23F7197EEFED}" dt="2023-02-10T00:01:29.469" v="127"/>
          <ac:spMkLst>
            <pc:docMk/>
            <pc:sldMk cId="688216630" sldId="286"/>
            <ac:spMk id="13" creationId="{EF2A81E1-BCBE-426B-8C09-33274E69409D}"/>
          </ac:spMkLst>
        </pc:spChg>
        <pc:picChg chg="add mod">
          <ac:chgData name="Boloz, Patrik" userId="S::patrikboloz@nmhu.edu::4a5f27e5-970c-49cb-a96d-452ff94b951a" providerId="AD" clId="Web-{659E494B-88F9-DF97-1296-23F7197EEFED}" dt="2023-02-10T00:01:29.469" v="127"/>
          <ac:picMkLst>
            <pc:docMk/>
            <pc:sldMk cId="688216630" sldId="286"/>
            <ac:picMk id="4" creationId="{846E2457-BB82-EF45-341B-82A7FF537DF7}"/>
          </ac:picMkLst>
        </pc:picChg>
        <pc:picChg chg="add">
          <ac:chgData name="Boloz, Patrik" userId="S::patrikboloz@nmhu.edu::4a5f27e5-970c-49cb-a96d-452ff94b951a" providerId="AD" clId="Web-{659E494B-88F9-DF97-1296-23F7197EEFED}" dt="2023-02-10T00:01:29.469" v="127"/>
          <ac:picMkLst>
            <pc:docMk/>
            <pc:sldMk cId="688216630" sldId="286"/>
            <ac:picMk id="15" creationId="{39D1DDD4-5BB3-45BA-B9B3-06B62299AD79}"/>
          </ac:picMkLst>
        </pc:picChg>
        <pc:cxnChg chg="add">
          <ac:chgData name="Boloz, Patrik" userId="S::patrikboloz@nmhu.edu::4a5f27e5-970c-49cb-a96d-452ff94b951a" providerId="AD" clId="Web-{659E494B-88F9-DF97-1296-23F7197EEFED}" dt="2023-02-10T00:01:29.469" v="127"/>
          <ac:cxnSpMkLst>
            <pc:docMk/>
            <pc:sldMk cId="688216630" sldId="286"/>
            <ac:cxnSpMk id="11" creationId="{C884B8F8-FDC9-498B-9960-5D7260AFCB03}"/>
          </ac:cxnSpMkLst>
        </pc:cxnChg>
        <pc:cxnChg chg="add">
          <ac:chgData name="Boloz, Patrik" userId="S::patrikboloz@nmhu.edu::4a5f27e5-970c-49cb-a96d-452ff94b951a" providerId="AD" clId="Web-{659E494B-88F9-DF97-1296-23F7197EEFED}" dt="2023-02-10T00:01:29.469" v="127"/>
          <ac:cxnSpMkLst>
            <pc:docMk/>
            <pc:sldMk cId="688216630" sldId="286"/>
            <ac:cxnSpMk id="17" creationId="{A24DAE64-2302-42EA-8239-F2F0775CA5AD}"/>
          </ac:cxnSpMkLst>
        </pc:cxnChg>
      </pc:sldChg>
      <pc:sldChg chg="addSp modSp new mod ord setBg">
        <pc:chgData name="Boloz, Patrik" userId="S::patrikboloz@nmhu.edu::4a5f27e5-970c-49cb-a96d-452ff94b951a" providerId="AD" clId="Web-{659E494B-88F9-DF97-1296-23F7197EEFED}" dt="2023-02-10T00:02:30.940" v="141"/>
        <pc:sldMkLst>
          <pc:docMk/>
          <pc:sldMk cId="4217002735" sldId="287"/>
        </pc:sldMkLst>
        <pc:spChg chg="mod">
          <ac:chgData name="Boloz, Patrik" userId="S::patrikboloz@nmhu.edu::4a5f27e5-970c-49cb-a96d-452ff94b951a" providerId="AD" clId="Web-{659E494B-88F9-DF97-1296-23F7197EEFED}" dt="2023-02-10T00:02:08.908" v="136"/>
          <ac:spMkLst>
            <pc:docMk/>
            <pc:sldMk cId="4217002735" sldId="287"/>
            <ac:spMk id="2" creationId="{4D89CFE9-C9BA-13E1-02B0-FA4CA742CBB2}"/>
          </ac:spMkLst>
        </pc:spChg>
        <pc:spChg chg="mod">
          <ac:chgData name="Boloz, Patrik" userId="S::patrikboloz@nmhu.edu::4a5f27e5-970c-49cb-a96d-452ff94b951a" providerId="AD" clId="Web-{659E494B-88F9-DF97-1296-23F7197EEFED}" dt="2023-02-10T00:02:20.362" v="140" actId="20577"/>
          <ac:spMkLst>
            <pc:docMk/>
            <pc:sldMk cId="4217002735" sldId="287"/>
            <ac:spMk id="3" creationId="{B3919042-557A-B7DA-20AA-47391EE1025B}"/>
          </ac:spMkLst>
        </pc:spChg>
        <pc:spChg chg="add">
          <ac:chgData name="Boloz, Patrik" userId="S::patrikboloz@nmhu.edu::4a5f27e5-970c-49cb-a96d-452ff94b951a" providerId="AD" clId="Web-{659E494B-88F9-DF97-1296-23F7197EEFED}" dt="2023-02-10T00:02:08.908" v="136"/>
          <ac:spMkLst>
            <pc:docMk/>
            <pc:sldMk cId="4217002735" sldId="287"/>
            <ac:spMk id="9" creationId="{C7157C7B-5BD6-404A-9073-673C1198EFA5}"/>
          </ac:spMkLst>
        </pc:spChg>
        <pc:spChg chg="add">
          <ac:chgData name="Boloz, Patrik" userId="S::patrikboloz@nmhu.edu::4a5f27e5-970c-49cb-a96d-452ff94b951a" providerId="AD" clId="Web-{659E494B-88F9-DF97-1296-23F7197EEFED}" dt="2023-02-10T00:02:08.908" v="136"/>
          <ac:spMkLst>
            <pc:docMk/>
            <pc:sldMk cId="4217002735" sldId="287"/>
            <ac:spMk id="11" creationId="{244BC347-8964-476D-89D3-92BAE6D56FB9}"/>
          </ac:spMkLst>
        </pc:spChg>
        <pc:picChg chg="add mod">
          <ac:chgData name="Boloz, Patrik" userId="S::patrikboloz@nmhu.edu::4a5f27e5-970c-49cb-a96d-452ff94b951a" providerId="AD" clId="Web-{659E494B-88F9-DF97-1296-23F7197EEFED}" dt="2023-02-10T00:02:08.908" v="136"/>
          <ac:picMkLst>
            <pc:docMk/>
            <pc:sldMk cId="4217002735" sldId="287"/>
            <ac:picMk id="4" creationId="{2F41B756-889D-B598-EFF1-052DE203CADE}"/>
          </ac:picMkLst>
        </pc:picChg>
        <pc:picChg chg="add">
          <ac:chgData name="Boloz, Patrik" userId="S::patrikboloz@nmhu.edu::4a5f27e5-970c-49cb-a96d-452ff94b951a" providerId="AD" clId="Web-{659E494B-88F9-DF97-1296-23F7197EEFED}" dt="2023-02-10T00:02:08.908" v="136"/>
          <ac:picMkLst>
            <pc:docMk/>
            <pc:sldMk cId="4217002735" sldId="287"/>
            <ac:picMk id="15" creationId="{5970D13F-8358-42A9-9237-91B5B4DDA4B4}"/>
          </ac:picMkLst>
        </pc:picChg>
        <pc:cxnChg chg="add">
          <ac:chgData name="Boloz, Patrik" userId="S::patrikboloz@nmhu.edu::4a5f27e5-970c-49cb-a96d-452ff94b951a" providerId="AD" clId="Web-{659E494B-88F9-DF97-1296-23F7197EEFED}" dt="2023-02-10T00:02:08.908" v="136"/>
          <ac:cxnSpMkLst>
            <pc:docMk/>
            <pc:sldMk cId="4217002735" sldId="287"/>
            <ac:cxnSpMk id="13" creationId="{A528BB2E-BE2B-416D-A6B3-28D6574248CC}"/>
          </ac:cxnSpMkLst>
        </pc:cxnChg>
        <pc:cxnChg chg="add">
          <ac:chgData name="Boloz, Patrik" userId="S::patrikboloz@nmhu.edu::4a5f27e5-970c-49cb-a96d-452ff94b951a" providerId="AD" clId="Web-{659E494B-88F9-DF97-1296-23F7197EEFED}" dt="2023-02-10T00:02:08.908" v="136"/>
          <ac:cxnSpMkLst>
            <pc:docMk/>
            <pc:sldMk cId="4217002735" sldId="287"/>
            <ac:cxnSpMk id="17" creationId="{06BFB317-A03A-48CB-B03E-4504961FA02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2/9/2023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60B5B7B-E675-48DC-A299-B7FF0C40275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5953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3917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6203B-A732-49D2-BF52-DEDD63E669C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9381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36203B-A732-49D2-BF52-DEDD63E669C7}"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6350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36203B-A732-49D2-BF52-DEDD63E669C7}"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0B5B7B-E675-48DC-A299-B7FF0C40275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7397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36203B-A732-49D2-BF52-DEDD63E669C7}"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0B5B7B-E675-48DC-A299-B7FF0C40275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946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6203B-A732-49D2-BF52-DEDD63E669C7}"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0B5B7B-E675-48DC-A299-B7FF0C402750}" type="slidenum">
              <a:rPr lang="en-US" smtClean="0"/>
              <a:t>‹#›</a:t>
            </a:fld>
            <a:endParaRPr lang="en-US"/>
          </a:p>
        </p:txBody>
      </p:sp>
    </p:spTree>
    <p:extLst>
      <p:ext uri="{BB962C8B-B14F-4D97-AF65-F5344CB8AC3E}">
        <p14:creationId xmlns:p14="http://schemas.microsoft.com/office/powerpoint/2010/main" val="21559848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36203B-A732-49D2-BF52-DEDD63E669C7}"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9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B36203B-A732-49D2-BF52-DEDD63E669C7}" type="datetimeFigureOut">
              <a:rPr lang="en-US" smtClean="0"/>
              <a:t>2/9/2023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39548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8778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9239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36203B-A732-49D2-BF52-DEDD63E669C7}" type="datetimeFigureOut">
              <a:rPr lang="en-US" smtClean="0"/>
              <a:t>2/9/2023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60B5B7B-E675-48DC-A299-B7FF0C40275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2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19F8-AF7C-8B49-442D-3C80ECB189D7}"/>
              </a:ext>
            </a:extLst>
          </p:cNvPr>
          <p:cNvSpPr>
            <a:spLocks noGrp="1"/>
          </p:cNvSpPr>
          <p:nvPr>
            <p:ph type="ctrTitle"/>
          </p:nvPr>
        </p:nvSpPr>
        <p:spPr/>
        <p:txBody>
          <a:bodyPr>
            <a:normAutofit fontScale="90000"/>
          </a:bodyPr>
          <a:lstStyle/>
          <a:p>
            <a:r>
              <a:rPr lang="en-US" dirty="0"/>
              <a:t>A complete guide to programming in </a:t>
            </a:r>
            <a:r>
              <a:rPr lang="en-US" dirty="0" err="1"/>
              <a:t>c++</a:t>
            </a:r>
            <a:endParaRPr lang="en-US" dirty="0"/>
          </a:p>
        </p:txBody>
      </p:sp>
      <p:sp>
        <p:nvSpPr>
          <p:cNvPr id="3" name="Subtitle 2">
            <a:extLst>
              <a:ext uri="{FF2B5EF4-FFF2-40B4-BE49-F238E27FC236}">
                <a16:creationId xmlns:a16="http://schemas.microsoft.com/office/drawing/2014/main" id="{CDF9D76B-7DBE-D32D-1B9D-82E83ABF13DB}"/>
              </a:ext>
            </a:extLst>
          </p:cNvPr>
          <p:cNvSpPr>
            <a:spLocks noGrp="1"/>
          </p:cNvSpPr>
          <p:nvPr>
            <p:ph type="subTitle" idx="1"/>
          </p:nvPr>
        </p:nvSpPr>
        <p:spPr/>
        <p:txBody>
          <a:bodyPr vert="horz" lIns="91440" tIns="91440" rIns="91440" bIns="91440" rtlCol="0" anchor="t">
            <a:normAutofit/>
          </a:bodyPr>
          <a:lstStyle/>
          <a:p>
            <a:r>
              <a:rPr lang="en-US" dirty="0"/>
              <a:t>Chapter 6 - </a:t>
            </a:r>
            <a:r>
              <a:rPr lang="en-US" dirty="0">
                <a:ea typeface="+mn-lt"/>
                <a:cs typeface="+mn-lt"/>
              </a:rPr>
              <a:t>Control Flow</a:t>
            </a:r>
          </a:p>
        </p:txBody>
      </p:sp>
    </p:spTree>
    <p:extLst>
      <p:ext uri="{BB962C8B-B14F-4D97-AF65-F5344CB8AC3E}">
        <p14:creationId xmlns:p14="http://schemas.microsoft.com/office/powerpoint/2010/main" val="4166504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427A-2702-DA08-7C56-5826A863CB02}"/>
              </a:ext>
            </a:extLst>
          </p:cNvPr>
          <p:cNvSpPr>
            <a:spLocks noGrp="1"/>
          </p:cNvSpPr>
          <p:nvPr>
            <p:ph type="title"/>
          </p:nvPr>
        </p:nvSpPr>
        <p:spPr/>
        <p:txBody>
          <a:bodyPr/>
          <a:lstStyle/>
          <a:p>
            <a:r>
              <a:rPr lang="en-US" dirty="0">
                <a:ea typeface="+mj-lt"/>
                <a:cs typeface="+mj-lt"/>
              </a:rPr>
              <a:t>The Comma Operator</a:t>
            </a:r>
            <a:endParaRPr lang="en-US" dirty="0"/>
          </a:p>
        </p:txBody>
      </p:sp>
      <p:sp>
        <p:nvSpPr>
          <p:cNvPr id="3" name="Content Placeholder 2">
            <a:extLst>
              <a:ext uri="{FF2B5EF4-FFF2-40B4-BE49-F238E27FC236}">
                <a16:creationId xmlns:a16="http://schemas.microsoft.com/office/drawing/2014/main" id="{BB690EB8-6DF8-CFA9-C930-4BE00E7AAABC}"/>
              </a:ext>
            </a:extLst>
          </p:cNvPr>
          <p:cNvSpPr>
            <a:spLocks noGrp="1"/>
          </p:cNvSpPr>
          <p:nvPr>
            <p:ph idx="1"/>
          </p:nvPr>
        </p:nvSpPr>
        <p:spPr>
          <a:xfrm>
            <a:off x="1451579" y="2015732"/>
            <a:ext cx="9598056" cy="3956873"/>
          </a:xfrm>
        </p:spPr>
        <p:txBody>
          <a:bodyPr>
            <a:normAutofit fontScale="77500" lnSpcReduction="20000"/>
          </a:bodyPr>
          <a:lstStyle/>
          <a:p>
            <a:r>
              <a:rPr lang="en-US" dirty="0">
                <a:ea typeface="+mn-lt"/>
                <a:cs typeface="+mn-lt"/>
              </a:rPr>
              <a:t>You can use the comma operator to include several expressions where a single expression is syntactically correct. For example, several variables can be initialized in the loop header of a for statement. </a:t>
            </a:r>
          </a:p>
          <a:p>
            <a:r>
              <a:rPr lang="en-US" dirty="0">
                <a:ea typeface="+mn-lt"/>
                <a:cs typeface="+mn-lt"/>
              </a:rPr>
              <a:t>The expressions separated by commas are evaluated from left to right.</a:t>
            </a:r>
          </a:p>
          <a:p>
            <a:r>
              <a:rPr lang="en-US" b="1" dirty="0">
                <a:solidFill>
                  <a:srgbClr val="FF0000"/>
                </a:solidFill>
              </a:rPr>
              <a:t>EXAMPLE</a:t>
            </a:r>
            <a:endParaRPr lang="en-US" b="1">
              <a:solidFill>
                <a:srgbClr val="FF0000"/>
              </a:solidFill>
            </a:endParaRPr>
          </a:p>
          <a:p>
            <a:r>
              <a:rPr lang="en-US" dirty="0">
                <a:ea typeface="+mn-lt"/>
                <a:cs typeface="+mn-lt"/>
              </a:rPr>
              <a:t>The comma operator separates the assignments for the variables I and limit and is then used to calculate and output the value of x in a single statement. The comma operator has the lowest precedence of all operators — even lower than the assignment operators. This means you can leave out the parentheses in the above example. Like any other C++ expression, an expression containing the comma operator has a value and belongs to a certain type. The type and value are defined by the last expression in a statement separated by commas.</a:t>
            </a:r>
            <a:endParaRPr lang="en-US" b="1" dirty="0">
              <a:solidFill>
                <a:srgbClr val="FF0000"/>
              </a:solidFill>
              <a:ea typeface="+mn-lt"/>
              <a:cs typeface="+mn-lt"/>
            </a:endParaRPr>
          </a:p>
          <a:p>
            <a:r>
              <a:rPr lang="en-US" b="1" dirty="0">
                <a:solidFill>
                  <a:srgbClr val="FF0000"/>
                </a:solidFill>
              </a:rPr>
              <a:t>EXAMPLE</a:t>
            </a:r>
            <a:endParaRPr lang="en-US" b="1">
              <a:solidFill>
                <a:srgbClr val="FF0000"/>
              </a:solidFill>
            </a:endParaRPr>
          </a:p>
          <a:p>
            <a:r>
              <a:rPr lang="en-US" dirty="0">
                <a:ea typeface="+mn-lt"/>
                <a:cs typeface="+mn-lt"/>
              </a:rPr>
              <a:t>In this example the statements in brackets are executed before the value of the product of a * b is assigned to x.</a:t>
            </a:r>
            <a:endParaRPr lang="en-US" b="1" dirty="0">
              <a:solidFill>
                <a:srgbClr val="FF0000"/>
              </a:solidFill>
            </a:endParaRPr>
          </a:p>
        </p:txBody>
      </p:sp>
    </p:spTree>
    <p:extLst>
      <p:ext uri="{BB962C8B-B14F-4D97-AF65-F5344CB8AC3E}">
        <p14:creationId xmlns:p14="http://schemas.microsoft.com/office/powerpoint/2010/main" val="3408776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4"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B656C61-6057-6E84-D4F0-86DFCF654574}"/>
              </a:ext>
            </a:extLst>
          </p:cNvPr>
          <p:cNvSpPr>
            <a:spLocks noGrp="1"/>
          </p:cNvSpPr>
          <p:nvPr>
            <p:ph type="title"/>
          </p:nvPr>
        </p:nvSpPr>
        <p:spPr>
          <a:xfrm>
            <a:off x="1451580" y="804520"/>
            <a:ext cx="4176511" cy="1049235"/>
          </a:xfrm>
        </p:spPr>
        <p:txBody>
          <a:bodyPr>
            <a:normAutofit/>
          </a:bodyPr>
          <a:lstStyle/>
          <a:p>
            <a:r>
              <a:rPr lang="en-US" dirty="0">
                <a:ea typeface="+mj-lt"/>
                <a:cs typeface="+mj-lt"/>
              </a:rPr>
              <a:t>THE do-while STATEMENT</a:t>
            </a:r>
            <a:endParaRPr lang="en-US" dirty="0"/>
          </a:p>
        </p:txBody>
      </p:sp>
      <p:sp>
        <p:nvSpPr>
          <p:cNvPr id="36"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Content Placeholder 7">
            <a:extLst>
              <a:ext uri="{FF2B5EF4-FFF2-40B4-BE49-F238E27FC236}">
                <a16:creationId xmlns:a16="http://schemas.microsoft.com/office/drawing/2014/main" id="{A801F9D1-6196-9EB5-8864-59B1A4F11DB9}"/>
              </a:ext>
            </a:extLst>
          </p:cNvPr>
          <p:cNvSpPr>
            <a:spLocks noGrp="1"/>
          </p:cNvSpPr>
          <p:nvPr>
            <p:ph idx="1"/>
          </p:nvPr>
        </p:nvSpPr>
        <p:spPr>
          <a:xfrm>
            <a:off x="1451581" y="2015732"/>
            <a:ext cx="4172212" cy="3450613"/>
          </a:xfrm>
        </p:spPr>
        <p:txBody>
          <a:bodyPr>
            <a:normAutofit/>
          </a:bodyPr>
          <a:lstStyle/>
          <a:p>
            <a:r>
              <a:rPr lang="en-US" dirty="0">
                <a:ea typeface="+mn-lt"/>
                <a:cs typeface="+mn-lt"/>
              </a:rPr>
              <a:t>In contrast to while and for loops, which are controlled by their headers, the do-while loop is controlled by its footer, i.e. the controlling expression is evaluated after executing the first loop. This results in the loop body being performed at least once.</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0BA23D51-E846-5513-BE05-E900EFB4F5F2}"/>
              </a:ext>
            </a:extLst>
          </p:cNvPr>
          <p:cNvPicPr>
            <a:picLocks noChangeAspect="1"/>
          </p:cNvPicPr>
          <p:nvPr/>
        </p:nvPicPr>
        <p:blipFill>
          <a:blip r:embed="rId2"/>
          <a:stretch>
            <a:fillRect/>
          </a:stretch>
        </p:blipFill>
        <p:spPr>
          <a:xfrm>
            <a:off x="5823014" y="2148470"/>
            <a:ext cx="6025154" cy="2262041"/>
          </a:xfrm>
          <a:prstGeom prst="rect">
            <a:avLst/>
          </a:prstGeom>
        </p:spPr>
      </p:pic>
      <p:pic>
        <p:nvPicPr>
          <p:cNvPr id="38"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47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7F69-C733-503E-FFBC-76C9DE79D19A}"/>
              </a:ext>
            </a:extLst>
          </p:cNvPr>
          <p:cNvSpPr>
            <a:spLocks noGrp="1"/>
          </p:cNvSpPr>
          <p:nvPr>
            <p:ph type="title"/>
          </p:nvPr>
        </p:nvSpPr>
        <p:spPr/>
        <p:txBody>
          <a:bodyPr/>
          <a:lstStyle/>
          <a:p>
            <a:r>
              <a:rPr lang="en-US" dirty="0"/>
              <a:t>Nesting loops</a:t>
            </a:r>
          </a:p>
        </p:txBody>
      </p:sp>
      <p:sp>
        <p:nvSpPr>
          <p:cNvPr id="3" name="Content Placeholder 2">
            <a:extLst>
              <a:ext uri="{FF2B5EF4-FFF2-40B4-BE49-F238E27FC236}">
                <a16:creationId xmlns:a16="http://schemas.microsoft.com/office/drawing/2014/main" id="{F151BEA8-822A-26BA-2194-FF83F65920E6}"/>
              </a:ext>
            </a:extLst>
          </p:cNvPr>
          <p:cNvSpPr>
            <a:spLocks noGrp="1"/>
          </p:cNvSpPr>
          <p:nvPr>
            <p:ph idx="1"/>
          </p:nvPr>
        </p:nvSpPr>
        <p:spPr/>
        <p:txBody>
          <a:bodyPr>
            <a:normAutofit fontScale="92500"/>
          </a:bodyPr>
          <a:lstStyle/>
          <a:p>
            <a:r>
              <a:rPr lang="en-US" dirty="0">
                <a:ea typeface="+mn-lt"/>
                <a:cs typeface="+mn-lt"/>
              </a:rPr>
              <a:t>Loops can be nested, that is, the loop body can also contain a loop. The ANSI standard stipulates a maximum depth of 256 nested loops. </a:t>
            </a:r>
          </a:p>
          <a:p>
            <a:r>
              <a:rPr lang="en-US" dirty="0">
                <a:ea typeface="+mn-lt"/>
                <a:cs typeface="+mn-lt"/>
              </a:rPr>
              <a:t>The </a:t>
            </a:r>
            <a:r>
              <a:rPr lang="en-US" b="1" dirty="0">
                <a:solidFill>
                  <a:srgbClr val="FF0000"/>
                </a:solidFill>
                <a:ea typeface="+mn-lt"/>
                <a:cs typeface="+mn-lt"/>
              </a:rPr>
              <a:t>EXAMPLE</a:t>
            </a:r>
            <a:r>
              <a:rPr lang="en-US" dirty="0">
                <a:ea typeface="+mn-lt"/>
                <a:cs typeface="+mn-lt"/>
              </a:rPr>
              <a:t> outputs a number of tones with the number being  defined by user input. The program contains two loops — one of which is nested in the other. Each time the  outer do-while loop is repeated a short break occurs. The break is caused by the inner for loop where the variable I is incremented from 0 to the value of delay. Text and a tone are subsequently output. The tone is generated by outputting the control character BELL (ASCII code 7), which is represented by the escape sequence \a. Since a do-while statement is used, the program outputs a tone even if the user types 0 or a negative number.</a:t>
            </a:r>
            <a:endParaRPr lang="en-US"/>
          </a:p>
        </p:txBody>
      </p:sp>
    </p:spTree>
    <p:extLst>
      <p:ext uri="{BB962C8B-B14F-4D97-AF65-F5344CB8AC3E}">
        <p14:creationId xmlns:p14="http://schemas.microsoft.com/office/powerpoint/2010/main" val="374570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F9F0FDD-F8F3-270D-F5C2-F3BEAF8FFA80}"/>
              </a:ext>
            </a:extLst>
          </p:cNvPr>
          <p:cNvSpPr>
            <a:spLocks noGrp="1"/>
          </p:cNvSpPr>
          <p:nvPr>
            <p:ph type="title"/>
          </p:nvPr>
        </p:nvSpPr>
        <p:spPr>
          <a:xfrm>
            <a:off x="1451580" y="804520"/>
            <a:ext cx="4176511" cy="1049235"/>
          </a:xfrm>
        </p:spPr>
        <p:txBody>
          <a:bodyPr>
            <a:normAutofit/>
          </a:bodyPr>
          <a:lstStyle/>
          <a:p>
            <a:r>
              <a:rPr lang="en-US" dirty="0"/>
              <a:t>Selections with if-else</a:t>
            </a:r>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E48838CD-514A-71DA-0BEF-525463F70F53}"/>
              </a:ext>
            </a:extLst>
          </p:cNvPr>
          <p:cNvSpPr>
            <a:spLocks noGrp="1"/>
          </p:cNvSpPr>
          <p:nvPr>
            <p:ph idx="1"/>
          </p:nvPr>
        </p:nvSpPr>
        <p:spPr>
          <a:xfrm>
            <a:off x="1451581" y="2015732"/>
            <a:ext cx="4172212" cy="3450613"/>
          </a:xfrm>
        </p:spPr>
        <p:txBody>
          <a:bodyPr>
            <a:normAutofit fontScale="85000" lnSpcReduction="20000"/>
          </a:bodyPr>
          <a:lstStyle/>
          <a:p>
            <a:r>
              <a:rPr lang="en-US" dirty="0">
                <a:ea typeface="+mn-lt"/>
                <a:cs typeface="+mn-lt"/>
              </a:rPr>
              <a:t>The if-else statement can be used to choose between two conditional statements.</a:t>
            </a:r>
          </a:p>
          <a:p>
            <a:r>
              <a:rPr lang="en-US" dirty="0">
                <a:ea typeface="+mn-lt"/>
                <a:cs typeface="+mn-lt"/>
              </a:rPr>
              <a:t>When the program is run, expression is first evaluated and the program control branches accordingly. If the result is true,statement1is executed and statement2 is executed in all other cases, provided an else branch exists. If there is no else and expression is false, the control jumps to the statement following the if statement.</a:t>
            </a:r>
            <a:endParaRPr lang="en-US"/>
          </a:p>
        </p:txBody>
      </p:sp>
      <p:pic>
        <p:nvPicPr>
          <p:cNvPr id="4" name="Picture 4" descr="Diagram&#10;&#10;Description automatically generated">
            <a:extLst>
              <a:ext uri="{FF2B5EF4-FFF2-40B4-BE49-F238E27FC236}">
                <a16:creationId xmlns:a16="http://schemas.microsoft.com/office/drawing/2014/main" id="{0E92DADA-9111-A0BE-0672-9AE6BA4091A1}"/>
              </a:ext>
            </a:extLst>
          </p:cNvPr>
          <p:cNvPicPr>
            <a:picLocks noChangeAspect="1"/>
          </p:cNvPicPr>
          <p:nvPr/>
        </p:nvPicPr>
        <p:blipFill>
          <a:blip r:embed="rId2"/>
          <a:stretch>
            <a:fillRect/>
          </a:stretch>
        </p:blipFill>
        <p:spPr>
          <a:xfrm>
            <a:off x="5990027" y="623087"/>
            <a:ext cx="6019935" cy="2677123"/>
          </a:xfrm>
          <a:prstGeom prst="rect">
            <a:avLst/>
          </a:prstGeom>
        </p:spPr>
      </p:pic>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5" descr="Text&#10;&#10;Description automatically generated">
            <a:extLst>
              <a:ext uri="{FF2B5EF4-FFF2-40B4-BE49-F238E27FC236}">
                <a16:creationId xmlns:a16="http://schemas.microsoft.com/office/drawing/2014/main" id="{971EB680-B811-18B6-E2E3-F37421F1FDD3}"/>
              </a:ext>
            </a:extLst>
          </p:cNvPr>
          <p:cNvPicPr>
            <a:picLocks noChangeAspect="1"/>
          </p:cNvPicPr>
          <p:nvPr/>
        </p:nvPicPr>
        <p:blipFill>
          <a:blip r:embed="rId4"/>
          <a:stretch>
            <a:fillRect/>
          </a:stretch>
        </p:blipFill>
        <p:spPr>
          <a:xfrm>
            <a:off x="6650277" y="3774069"/>
            <a:ext cx="3552172" cy="1418409"/>
          </a:xfrm>
          <a:prstGeom prst="rect">
            <a:avLst/>
          </a:prstGeom>
        </p:spPr>
      </p:pic>
    </p:spTree>
    <p:extLst>
      <p:ext uri="{BB962C8B-B14F-4D97-AF65-F5344CB8AC3E}">
        <p14:creationId xmlns:p14="http://schemas.microsoft.com/office/powerpoint/2010/main" val="5705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A8A774F-AB19-B8F1-D9F3-C0C885FDB816}"/>
              </a:ext>
            </a:extLst>
          </p:cNvPr>
          <p:cNvSpPr>
            <a:spLocks noGrp="1"/>
          </p:cNvSpPr>
          <p:nvPr>
            <p:ph type="title"/>
          </p:nvPr>
        </p:nvSpPr>
        <p:spPr>
          <a:xfrm>
            <a:off x="1451580" y="804520"/>
            <a:ext cx="4176511" cy="1049235"/>
          </a:xfrm>
        </p:spPr>
        <p:txBody>
          <a:bodyPr>
            <a:normAutofit/>
          </a:bodyPr>
          <a:lstStyle/>
          <a:p>
            <a:r>
              <a:rPr lang="en-US" dirty="0">
                <a:ea typeface="+mj-lt"/>
                <a:cs typeface="+mj-lt"/>
              </a:rPr>
              <a:t>Nested if-else Statements</a:t>
            </a:r>
            <a:endParaRPr lang="en-US" dirty="0"/>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B312237D-7F2A-9708-D717-B4302F7F903F}"/>
              </a:ext>
            </a:extLst>
          </p:cNvPr>
          <p:cNvSpPr>
            <a:spLocks noGrp="1"/>
          </p:cNvSpPr>
          <p:nvPr>
            <p:ph idx="1"/>
          </p:nvPr>
        </p:nvSpPr>
        <p:spPr>
          <a:xfrm>
            <a:off x="1451581" y="2015732"/>
            <a:ext cx="4172212" cy="3450613"/>
          </a:xfrm>
        </p:spPr>
        <p:txBody>
          <a:bodyPr>
            <a:normAutofit/>
          </a:bodyPr>
          <a:lstStyle/>
          <a:p>
            <a:r>
              <a:rPr lang="en-US" dirty="0">
                <a:ea typeface="+mn-lt"/>
                <a:cs typeface="+mn-lt"/>
              </a:rPr>
              <a:t>As the program illustrates, multiple if-else statements can be nested. But not every if statement has an else branch. To solve the resulting problem, an else branch is always associated with the nearest preceding if statement that does not have an else branch.</a:t>
            </a:r>
          </a:p>
          <a:p>
            <a:endParaRPr lang="en-US" dirty="0"/>
          </a:p>
        </p:txBody>
      </p:sp>
      <p:pic>
        <p:nvPicPr>
          <p:cNvPr id="4" name="Picture 4" descr="Text&#10;&#10;Description automatically generated">
            <a:extLst>
              <a:ext uri="{FF2B5EF4-FFF2-40B4-BE49-F238E27FC236}">
                <a16:creationId xmlns:a16="http://schemas.microsoft.com/office/drawing/2014/main" id="{738E2C0C-9FDC-31C7-B1AB-FACC8F43C3F8}"/>
              </a:ext>
            </a:extLst>
          </p:cNvPr>
          <p:cNvPicPr>
            <a:picLocks noChangeAspect="1"/>
          </p:cNvPicPr>
          <p:nvPr/>
        </p:nvPicPr>
        <p:blipFill>
          <a:blip r:embed="rId2"/>
          <a:stretch>
            <a:fillRect/>
          </a:stretch>
        </p:blipFill>
        <p:spPr>
          <a:xfrm>
            <a:off x="6102079" y="805583"/>
            <a:ext cx="4945106" cy="4660762"/>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55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016E1F1-E52C-B35F-0636-34DB565FF365}"/>
              </a:ext>
            </a:extLst>
          </p:cNvPr>
          <p:cNvSpPr>
            <a:spLocks noGrp="1"/>
          </p:cNvSpPr>
          <p:nvPr>
            <p:ph type="title"/>
          </p:nvPr>
        </p:nvSpPr>
        <p:spPr>
          <a:xfrm>
            <a:off x="1451580" y="804520"/>
            <a:ext cx="4176511" cy="1049235"/>
          </a:xfrm>
        </p:spPr>
        <p:txBody>
          <a:bodyPr>
            <a:normAutofit/>
          </a:bodyPr>
          <a:lstStyle/>
          <a:p>
            <a:r>
              <a:rPr lang="en-US" dirty="0"/>
              <a:t>NESTED IF-ELSE STATEMENTS</a:t>
            </a:r>
            <a:endParaRPr lang="en-US" dirty="0">
              <a:ea typeface="+mj-lt"/>
              <a:cs typeface="+mj-lt"/>
            </a:endParaRPr>
          </a:p>
          <a:p>
            <a:endParaRPr lang="en-US" dirty="0"/>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EF46BAC8-188D-C22F-526F-3CA2D270B0A5}"/>
              </a:ext>
            </a:extLst>
          </p:cNvPr>
          <p:cNvSpPr>
            <a:spLocks noGrp="1"/>
          </p:cNvSpPr>
          <p:nvPr>
            <p:ph idx="1"/>
          </p:nvPr>
        </p:nvSpPr>
        <p:spPr>
          <a:xfrm>
            <a:off x="1451581" y="2015732"/>
            <a:ext cx="4172212" cy="3450613"/>
          </a:xfrm>
        </p:spPr>
        <p:txBody>
          <a:bodyPr>
            <a:normAutofit/>
          </a:bodyPr>
          <a:lstStyle/>
          <a:p>
            <a:r>
              <a:rPr lang="en-US" dirty="0">
                <a:ea typeface="+mn-lt"/>
                <a:cs typeface="+mn-lt"/>
              </a:rPr>
              <a:t>In this example, the else branch belongs to the second if, as is indicated by the fact that the statement has been indented. </a:t>
            </a:r>
          </a:p>
          <a:p>
            <a:r>
              <a:rPr lang="en-US" dirty="0">
                <a:ea typeface="+mn-lt"/>
                <a:cs typeface="+mn-lt"/>
              </a:rPr>
              <a:t>However, you can use a code block to redefine the association of an else branch.</a:t>
            </a:r>
            <a:endParaRPr lang="en-US"/>
          </a:p>
        </p:txBody>
      </p:sp>
      <p:pic>
        <p:nvPicPr>
          <p:cNvPr id="4" name="Picture 4" descr="Text, letter&#10;&#10;Description automatically generated">
            <a:extLst>
              <a:ext uri="{FF2B5EF4-FFF2-40B4-BE49-F238E27FC236}">
                <a16:creationId xmlns:a16="http://schemas.microsoft.com/office/drawing/2014/main" id="{588480B1-EBC8-3AB5-FEFF-BC5B6B0F6035}"/>
              </a:ext>
            </a:extLst>
          </p:cNvPr>
          <p:cNvPicPr>
            <a:picLocks noChangeAspect="1"/>
          </p:cNvPicPr>
          <p:nvPr/>
        </p:nvPicPr>
        <p:blipFill>
          <a:blip r:embed="rId2"/>
          <a:stretch>
            <a:fillRect/>
          </a:stretch>
        </p:blipFill>
        <p:spPr>
          <a:xfrm>
            <a:off x="5885644" y="803037"/>
            <a:ext cx="6213044" cy="1565661"/>
          </a:xfrm>
          <a:prstGeom prst="rect">
            <a:avLst/>
          </a:prstGeom>
        </p:spPr>
      </p:pic>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5" descr="Text, letter&#10;&#10;Description automatically generated">
            <a:extLst>
              <a:ext uri="{FF2B5EF4-FFF2-40B4-BE49-F238E27FC236}">
                <a16:creationId xmlns:a16="http://schemas.microsoft.com/office/drawing/2014/main" id="{6121C0DE-AE05-C941-5B76-1C01A6726368}"/>
              </a:ext>
            </a:extLst>
          </p:cNvPr>
          <p:cNvPicPr>
            <a:picLocks noChangeAspect="1"/>
          </p:cNvPicPr>
          <p:nvPr/>
        </p:nvPicPr>
        <p:blipFill>
          <a:blip r:embed="rId4"/>
          <a:stretch>
            <a:fillRect/>
          </a:stretch>
        </p:blipFill>
        <p:spPr>
          <a:xfrm>
            <a:off x="5799551" y="3570811"/>
            <a:ext cx="6219172" cy="1642255"/>
          </a:xfrm>
          <a:prstGeom prst="rect">
            <a:avLst/>
          </a:prstGeom>
        </p:spPr>
      </p:pic>
    </p:spTree>
    <p:extLst>
      <p:ext uri="{BB962C8B-B14F-4D97-AF65-F5344CB8AC3E}">
        <p14:creationId xmlns:p14="http://schemas.microsoft.com/office/powerpoint/2010/main" val="681095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A319-0B2F-4DC7-68CE-CAF7C720A445}"/>
              </a:ext>
            </a:extLst>
          </p:cNvPr>
          <p:cNvSpPr>
            <a:spLocks noGrp="1"/>
          </p:cNvSpPr>
          <p:nvPr>
            <p:ph type="title"/>
          </p:nvPr>
        </p:nvSpPr>
        <p:spPr/>
        <p:txBody>
          <a:bodyPr/>
          <a:lstStyle/>
          <a:p>
            <a:r>
              <a:rPr lang="en-US" dirty="0">
                <a:ea typeface="+mj-lt"/>
                <a:cs typeface="+mj-lt"/>
              </a:rPr>
              <a:t>Defining Variables in if Statements</a:t>
            </a:r>
            <a:endParaRPr lang="en-US" dirty="0"/>
          </a:p>
        </p:txBody>
      </p:sp>
      <p:sp>
        <p:nvSpPr>
          <p:cNvPr id="3" name="Content Placeholder 2">
            <a:extLst>
              <a:ext uri="{FF2B5EF4-FFF2-40B4-BE49-F238E27FC236}">
                <a16:creationId xmlns:a16="http://schemas.microsoft.com/office/drawing/2014/main" id="{84AD8E62-37D6-142F-CDBC-D81C2C30E6E6}"/>
              </a:ext>
            </a:extLst>
          </p:cNvPr>
          <p:cNvSpPr>
            <a:spLocks noGrp="1"/>
          </p:cNvSpPr>
          <p:nvPr>
            <p:ph idx="1"/>
          </p:nvPr>
        </p:nvSpPr>
        <p:spPr/>
        <p:txBody>
          <a:bodyPr/>
          <a:lstStyle/>
          <a:p>
            <a:r>
              <a:rPr lang="en-US" dirty="0">
                <a:ea typeface="+mn-lt"/>
                <a:cs typeface="+mn-lt"/>
              </a:rPr>
              <a:t>You can define and initialize a variable within an if statement. The expression is true if converting the variable’s value to a bool type yields true. In this case the variable is available within the if statement.</a:t>
            </a:r>
          </a:p>
          <a:p>
            <a:endParaRPr lang="en-US" dirty="0"/>
          </a:p>
          <a:p>
            <a:endParaRPr lang="en-US" dirty="0"/>
          </a:p>
          <a:p>
            <a:r>
              <a:rPr lang="en-US" dirty="0">
                <a:ea typeface="+mn-lt"/>
                <a:cs typeface="+mn-lt"/>
              </a:rPr>
              <a:t>The return value of the function, </a:t>
            </a:r>
            <a:r>
              <a:rPr lang="en-US" dirty="0" err="1">
                <a:ea typeface="+mn-lt"/>
                <a:cs typeface="+mn-lt"/>
              </a:rPr>
              <a:t>func</a:t>
            </a:r>
            <a:r>
              <a:rPr lang="en-US" dirty="0">
                <a:ea typeface="+mn-lt"/>
                <a:cs typeface="+mn-lt"/>
              </a:rPr>
              <a:t>(), is used to initialize the variable x. If this value is not 0, the statements in the next block are executed. The variable x no longer exists after leaving the if statement.</a:t>
            </a:r>
            <a:endParaRPr lang="en-US" dirty="0"/>
          </a:p>
        </p:txBody>
      </p:sp>
      <p:pic>
        <p:nvPicPr>
          <p:cNvPr id="4" name="Picture 4" descr="A picture containing circle&#10;&#10;Description automatically generated">
            <a:extLst>
              <a:ext uri="{FF2B5EF4-FFF2-40B4-BE49-F238E27FC236}">
                <a16:creationId xmlns:a16="http://schemas.microsoft.com/office/drawing/2014/main" id="{5896E197-4A53-7935-2BB3-E84DEB390DF4}"/>
              </a:ext>
            </a:extLst>
          </p:cNvPr>
          <p:cNvPicPr>
            <a:picLocks noChangeAspect="1"/>
          </p:cNvPicPr>
          <p:nvPr/>
        </p:nvPicPr>
        <p:blipFill>
          <a:blip r:embed="rId2"/>
          <a:stretch>
            <a:fillRect/>
          </a:stretch>
        </p:blipFill>
        <p:spPr>
          <a:xfrm>
            <a:off x="3503112" y="3307669"/>
            <a:ext cx="6203515" cy="592347"/>
          </a:xfrm>
          <a:prstGeom prst="rect">
            <a:avLst/>
          </a:prstGeom>
        </p:spPr>
      </p:pic>
    </p:spTree>
    <p:extLst>
      <p:ext uri="{BB962C8B-B14F-4D97-AF65-F5344CB8AC3E}">
        <p14:creationId xmlns:p14="http://schemas.microsoft.com/office/powerpoint/2010/main" val="2107167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051A584-E976-2A1F-39AF-8F6BA89E29F8}"/>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Else-if CHAINS</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7FD51081-8C83-E166-75B3-AEDE7D7917E3}"/>
              </a:ext>
            </a:extLst>
          </p:cNvPr>
          <p:cNvPicPr>
            <a:picLocks noGrp="1" noChangeAspect="1"/>
          </p:cNvPicPr>
          <p:nvPr>
            <p:ph idx="1"/>
          </p:nvPr>
        </p:nvPicPr>
        <p:blipFill>
          <a:blip r:embed="rId3"/>
          <a:stretch>
            <a:fillRect/>
          </a:stretch>
        </p:blipFill>
        <p:spPr>
          <a:xfrm>
            <a:off x="4751140" y="1116345"/>
            <a:ext cx="6017387" cy="3866172"/>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247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0035CBF-3065-3C4F-6394-3D011166EE30}"/>
              </a:ext>
            </a:extLst>
          </p:cNvPr>
          <p:cNvSpPr>
            <a:spLocks noGrp="1"/>
          </p:cNvSpPr>
          <p:nvPr>
            <p:ph type="title"/>
          </p:nvPr>
        </p:nvSpPr>
        <p:spPr>
          <a:xfrm>
            <a:off x="1451580" y="804520"/>
            <a:ext cx="4176511" cy="1049235"/>
          </a:xfrm>
        </p:spPr>
        <p:txBody>
          <a:bodyPr>
            <a:normAutofit/>
          </a:bodyPr>
          <a:lstStyle/>
          <a:p>
            <a:r>
              <a:rPr lang="en-US" dirty="0">
                <a:ea typeface="+mj-lt"/>
                <a:cs typeface="+mj-lt"/>
              </a:rPr>
              <a:t>Layout and Program Flow</a:t>
            </a:r>
            <a:endParaRPr lang="en-US" dirty="0"/>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A09FEA7-6604-1959-908D-4F996AB96798}"/>
              </a:ext>
            </a:extLst>
          </p:cNvPr>
          <p:cNvSpPr>
            <a:spLocks noGrp="1"/>
          </p:cNvSpPr>
          <p:nvPr>
            <p:ph idx="1"/>
          </p:nvPr>
        </p:nvSpPr>
        <p:spPr>
          <a:xfrm>
            <a:off x="1451581" y="2015732"/>
            <a:ext cx="4996842" cy="3873366"/>
          </a:xfrm>
        </p:spPr>
        <p:txBody>
          <a:bodyPr>
            <a:normAutofit fontScale="85000" lnSpcReduction="20000"/>
          </a:bodyPr>
          <a:lstStyle/>
          <a:p>
            <a:r>
              <a:rPr lang="en-US" dirty="0">
                <a:ea typeface="+mn-lt"/>
                <a:cs typeface="+mn-lt"/>
              </a:rPr>
              <a:t>You can use an else-if chain to selectively execute one of several options. An else-if chain implies a series of embedded if-else statements whose layout is normally as follows:</a:t>
            </a:r>
          </a:p>
          <a:p>
            <a:r>
              <a:rPr lang="en-US" dirty="0">
                <a:ea typeface="+mn-lt"/>
                <a:cs typeface="+mn-lt"/>
              </a:rPr>
              <a:t>When the else-if chain is executed, expression1,expression2,...are evaluated in the order in which they occur. If one of the expressions proves to be true, the corresponding statement is executed and this terminates the else-if chain. If none of the expressions are true, the else branch of the last if statement is executed. If this else branch is omitted, the program executes the statement following the else-</a:t>
            </a:r>
            <a:r>
              <a:rPr lang="en-US" dirty="0" err="1">
                <a:ea typeface="+mn-lt"/>
                <a:cs typeface="+mn-lt"/>
              </a:rPr>
              <a:t>ifchain</a:t>
            </a:r>
            <a:r>
              <a:rPr lang="en-US" dirty="0">
                <a:ea typeface="+mn-lt"/>
                <a:cs typeface="+mn-lt"/>
              </a:rPr>
              <a:t>.</a:t>
            </a:r>
            <a:endParaRPr lang="en-US" dirty="0"/>
          </a:p>
        </p:txBody>
      </p:sp>
      <p:pic>
        <p:nvPicPr>
          <p:cNvPr id="4" name="Picture 4" descr="Text, letter&#10;&#10;Description automatically generated">
            <a:extLst>
              <a:ext uri="{FF2B5EF4-FFF2-40B4-BE49-F238E27FC236}">
                <a16:creationId xmlns:a16="http://schemas.microsoft.com/office/drawing/2014/main" id="{728BDF53-EC83-2B12-0844-7D5816A45D5B}"/>
              </a:ext>
            </a:extLst>
          </p:cNvPr>
          <p:cNvPicPr>
            <a:picLocks noChangeAspect="1"/>
          </p:cNvPicPr>
          <p:nvPr/>
        </p:nvPicPr>
        <p:blipFill>
          <a:blip r:embed="rId2"/>
          <a:stretch>
            <a:fillRect/>
          </a:stretch>
        </p:blipFill>
        <p:spPr>
          <a:xfrm>
            <a:off x="6981671" y="1051553"/>
            <a:ext cx="3859196" cy="3401603"/>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598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A75D-45DC-4BD8-C7C2-B3AEAEDA7937}"/>
              </a:ext>
            </a:extLst>
          </p:cNvPr>
          <p:cNvSpPr>
            <a:spLocks noGrp="1"/>
          </p:cNvSpPr>
          <p:nvPr>
            <p:ph type="title"/>
          </p:nvPr>
        </p:nvSpPr>
        <p:spPr/>
        <p:txBody>
          <a:bodyPr/>
          <a:lstStyle/>
          <a:p>
            <a:r>
              <a:rPr lang="en-US" b="1" dirty="0">
                <a:solidFill>
                  <a:srgbClr val="FF0000"/>
                </a:solidFill>
              </a:rPr>
              <a:t>EXAMPLE</a:t>
            </a:r>
          </a:p>
        </p:txBody>
      </p:sp>
      <p:sp>
        <p:nvSpPr>
          <p:cNvPr id="3" name="Content Placeholder 2">
            <a:extLst>
              <a:ext uri="{FF2B5EF4-FFF2-40B4-BE49-F238E27FC236}">
                <a16:creationId xmlns:a16="http://schemas.microsoft.com/office/drawing/2014/main" id="{2AC08926-FB87-4409-8C1D-8810576EA54C}"/>
              </a:ext>
            </a:extLst>
          </p:cNvPr>
          <p:cNvSpPr>
            <a:spLocks noGrp="1"/>
          </p:cNvSpPr>
          <p:nvPr>
            <p:ph idx="1"/>
          </p:nvPr>
        </p:nvSpPr>
        <p:spPr/>
        <p:txBody>
          <a:bodyPr/>
          <a:lstStyle/>
          <a:p>
            <a:r>
              <a:rPr lang="en-US" dirty="0">
                <a:ea typeface="+mn-lt"/>
                <a:cs typeface="+mn-lt"/>
              </a:rPr>
              <a:t>The </a:t>
            </a:r>
            <a:r>
              <a:rPr lang="en-US" b="1" dirty="0">
                <a:solidFill>
                  <a:srgbClr val="FF0000"/>
                </a:solidFill>
                <a:ea typeface="+mn-lt"/>
                <a:cs typeface="+mn-lt"/>
              </a:rPr>
              <a:t>EXAMPLE </a:t>
            </a:r>
            <a:r>
              <a:rPr lang="en-US" dirty="0">
                <a:ea typeface="+mn-lt"/>
                <a:cs typeface="+mn-lt"/>
              </a:rPr>
              <a:t>uses an else-if chain to evaluate the penalty for driving too fast and outputs the fine on screen. The speed limit and the actual speed are read from the keyboard. If the user types 60 as the speed limit and 97.5 as the actual speed, the first three expressions are not true, and the last else branch is executed. This outputs the message "Hand over your driver's license!" on a new line.</a:t>
            </a:r>
            <a:endParaRPr lang="en-US" dirty="0"/>
          </a:p>
        </p:txBody>
      </p:sp>
    </p:spTree>
    <p:extLst>
      <p:ext uri="{BB962C8B-B14F-4D97-AF65-F5344CB8AC3E}">
        <p14:creationId xmlns:p14="http://schemas.microsoft.com/office/powerpoint/2010/main" val="415345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27FF-1B75-CA16-9E3C-0E28D164488D}"/>
              </a:ext>
            </a:extLst>
          </p:cNvPr>
          <p:cNvSpPr>
            <a:spLocks noGrp="1"/>
          </p:cNvSpPr>
          <p:nvPr>
            <p:ph type="title"/>
          </p:nvPr>
        </p:nvSpPr>
        <p:spPr/>
        <p:txBody>
          <a:bodyPr/>
          <a:lstStyle/>
          <a:p>
            <a:r>
              <a:rPr lang="en-US" dirty="0">
                <a:ea typeface="+mj-lt"/>
                <a:cs typeface="+mj-lt"/>
              </a:rPr>
              <a:t>CHAPTER 6 - </a:t>
            </a:r>
            <a:r>
              <a:rPr lang="en-US" dirty="0"/>
              <a:t>CONTROL FLOW</a:t>
            </a: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7D6AEA7F-56BA-AD79-5DF9-A8FF9EC1191D}"/>
              </a:ext>
            </a:extLst>
          </p:cNvPr>
          <p:cNvSpPr>
            <a:spLocks noGrp="1"/>
          </p:cNvSpPr>
          <p:nvPr>
            <p:ph idx="1"/>
          </p:nvPr>
        </p:nvSpPr>
        <p:spPr/>
        <p:txBody>
          <a:bodyPr/>
          <a:lstStyle/>
          <a:p>
            <a:r>
              <a:rPr lang="en-US" dirty="0">
                <a:ea typeface="+mn-lt"/>
                <a:cs typeface="+mn-lt"/>
              </a:rPr>
              <a:t>This chapter introduces the statements needed to control the flow of </a:t>
            </a:r>
            <a:r>
              <a:rPr lang="en-US" dirty="0" err="1">
                <a:ea typeface="+mn-lt"/>
                <a:cs typeface="+mn-lt"/>
              </a:rPr>
              <a:t>aprogram</a:t>
            </a:r>
            <a:r>
              <a:rPr lang="en-US" dirty="0">
                <a:ea typeface="+mn-lt"/>
                <a:cs typeface="+mn-lt"/>
              </a:rPr>
              <a:t>.</a:t>
            </a:r>
          </a:p>
          <a:p>
            <a:r>
              <a:rPr lang="en-US" dirty="0">
                <a:ea typeface="+mn-lt"/>
                <a:cs typeface="+mn-lt"/>
              </a:rPr>
              <a:t>These are</a:t>
            </a:r>
          </a:p>
          <a:p>
            <a:pPr lvl="1"/>
            <a:r>
              <a:rPr lang="en-US" dirty="0">
                <a:ea typeface="+mn-lt"/>
                <a:cs typeface="+mn-lt"/>
              </a:rPr>
              <a:t>loops with </a:t>
            </a:r>
            <a:r>
              <a:rPr lang="en-US" dirty="0" err="1">
                <a:ea typeface="+mn-lt"/>
                <a:cs typeface="+mn-lt"/>
              </a:rPr>
              <a:t>while,do</a:t>
            </a:r>
            <a:r>
              <a:rPr lang="en-US" dirty="0">
                <a:ea typeface="+mn-lt"/>
                <a:cs typeface="+mn-lt"/>
              </a:rPr>
              <a:t>-while, and for</a:t>
            </a:r>
          </a:p>
          <a:p>
            <a:pPr lvl="1"/>
            <a:r>
              <a:rPr lang="en-US" dirty="0">
                <a:ea typeface="+mn-lt"/>
                <a:cs typeface="+mn-lt"/>
              </a:rPr>
              <a:t>selections with if-</a:t>
            </a:r>
            <a:r>
              <a:rPr lang="en-US" dirty="0" err="1">
                <a:ea typeface="+mn-lt"/>
                <a:cs typeface="+mn-lt"/>
              </a:rPr>
              <a:t>else,switch</a:t>
            </a:r>
            <a:r>
              <a:rPr lang="en-US" dirty="0">
                <a:ea typeface="+mn-lt"/>
                <a:cs typeface="+mn-lt"/>
              </a:rPr>
              <a:t>, and the conditional operator</a:t>
            </a:r>
          </a:p>
          <a:p>
            <a:pPr lvl="1"/>
            <a:r>
              <a:rPr lang="en-US" dirty="0">
                <a:ea typeface="+mn-lt"/>
                <a:cs typeface="+mn-lt"/>
              </a:rPr>
              <a:t>jumps with </a:t>
            </a:r>
            <a:r>
              <a:rPr lang="en-US" dirty="0" err="1">
                <a:ea typeface="+mn-lt"/>
                <a:cs typeface="+mn-lt"/>
              </a:rPr>
              <a:t>goto,continue</a:t>
            </a:r>
            <a:r>
              <a:rPr lang="en-US" dirty="0">
                <a:ea typeface="+mn-lt"/>
                <a:cs typeface="+mn-lt"/>
              </a:rPr>
              <a:t>, and break.</a:t>
            </a:r>
            <a:endParaRPr lang="en-US"/>
          </a:p>
        </p:txBody>
      </p:sp>
    </p:spTree>
    <p:extLst>
      <p:ext uri="{BB962C8B-B14F-4D97-AF65-F5344CB8AC3E}">
        <p14:creationId xmlns:p14="http://schemas.microsoft.com/office/powerpoint/2010/main" val="3704673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8377963-3527-EE89-666E-DC810E97997C}"/>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Conditional expressions</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48D85B8D-6C89-1E0C-8107-CA14B1F40D21}"/>
              </a:ext>
            </a:extLst>
          </p:cNvPr>
          <p:cNvPicPr>
            <a:picLocks noGrp="1" noChangeAspect="1"/>
          </p:cNvPicPr>
          <p:nvPr>
            <p:ph idx="1"/>
          </p:nvPr>
        </p:nvPicPr>
        <p:blipFill>
          <a:blip r:embed="rId3"/>
          <a:stretch>
            <a:fillRect/>
          </a:stretch>
        </p:blipFill>
        <p:spPr>
          <a:xfrm>
            <a:off x="4618374" y="1525823"/>
            <a:ext cx="6282919" cy="3047215"/>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378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7176-D38E-E79D-7F58-9ADE9CE188A1}"/>
              </a:ext>
            </a:extLst>
          </p:cNvPr>
          <p:cNvSpPr>
            <a:spLocks noGrp="1"/>
          </p:cNvSpPr>
          <p:nvPr>
            <p:ph type="title"/>
          </p:nvPr>
        </p:nvSpPr>
        <p:spPr/>
        <p:txBody>
          <a:bodyPr/>
          <a:lstStyle/>
          <a:p>
            <a:r>
              <a:rPr lang="en-US" dirty="0"/>
              <a:t>Conditional operator</a:t>
            </a:r>
          </a:p>
        </p:txBody>
      </p:sp>
      <p:sp>
        <p:nvSpPr>
          <p:cNvPr id="3" name="Content Placeholder 2">
            <a:extLst>
              <a:ext uri="{FF2B5EF4-FFF2-40B4-BE49-F238E27FC236}">
                <a16:creationId xmlns:a16="http://schemas.microsoft.com/office/drawing/2014/main" id="{10F43A07-BFDF-4F4F-B75B-EFEA760C2134}"/>
              </a:ext>
            </a:extLst>
          </p:cNvPr>
          <p:cNvSpPr>
            <a:spLocks noGrp="1"/>
          </p:cNvSpPr>
          <p:nvPr>
            <p:ph idx="1"/>
          </p:nvPr>
        </p:nvSpPr>
        <p:spPr/>
        <p:txBody>
          <a:bodyPr>
            <a:normAutofit fontScale="92500" lnSpcReduction="20000"/>
          </a:bodyPr>
          <a:lstStyle/>
          <a:p>
            <a:r>
              <a:rPr lang="en-US" dirty="0">
                <a:ea typeface="+mn-lt"/>
                <a:cs typeface="+mn-lt"/>
              </a:rPr>
              <a:t>The conditional operator ?: is used to form an expression that produces either of two values, depending on the value of some condition. Because the value produced by such an expression depends on the value of a condition, it is called conditional expression. In contrast to the if-else statement the selection mechanism is based on expressions: one of two possible expressions is selected. Thus, a conditional expression is often a concise alternative to an if-else statement.</a:t>
            </a:r>
          </a:p>
          <a:p>
            <a:endParaRPr lang="en-US" dirty="0"/>
          </a:p>
          <a:p>
            <a:r>
              <a:rPr lang="en-US" dirty="0">
                <a:ea typeface="+mn-lt"/>
                <a:cs typeface="+mn-lt"/>
              </a:rPr>
              <a:t>Expression is evaluated first. If the result is true, expression1 is evaluated; if not expression2 is executed. The value of the conditional expression is therefore either the value of expression1 or expression2.</a:t>
            </a:r>
          </a:p>
        </p:txBody>
      </p:sp>
      <p:pic>
        <p:nvPicPr>
          <p:cNvPr id="4" name="Picture 4">
            <a:extLst>
              <a:ext uri="{FF2B5EF4-FFF2-40B4-BE49-F238E27FC236}">
                <a16:creationId xmlns:a16="http://schemas.microsoft.com/office/drawing/2014/main" id="{8853C8F4-4FA5-6ED0-05A6-E89162DBB27F}"/>
              </a:ext>
            </a:extLst>
          </p:cNvPr>
          <p:cNvPicPr>
            <a:picLocks noChangeAspect="1"/>
          </p:cNvPicPr>
          <p:nvPr/>
        </p:nvPicPr>
        <p:blipFill>
          <a:blip r:embed="rId2"/>
          <a:stretch>
            <a:fillRect/>
          </a:stretch>
        </p:blipFill>
        <p:spPr>
          <a:xfrm>
            <a:off x="3988495" y="3662247"/>
            <a:ext cx="7080336" cy="436422"/>
          </a:xfrm>
          <a:prstGeom prst="rect">
            <a:avLst/>
          </a:prstGeom>
        </p:spPr>
      </p:pic>
    </p:spTree>
    <p:extLst>
      <p:ext uri="{BB962C8B-B14F-4D97-AF65-F5344CB8AC3E}">
        <p14:creationId xmlns:p14="http://schemas.microsoft.com/office/powerpoint/2010/main" val="129336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E6A5-CBFD-2770-B43C-4A98514141BE}"/>
              </a:ext>
            </a:extLst>
          </p:cNvPr>
          <p:cNvSpPr>
            <a:spLocks noGrp="1"/>
          </p:cNvSpPr>
          <p:nvPr>
            <p:ph type="title"/>
          </p:nvPr>
        </p:nvSpPr>
        <p:spPr/>
        <p:txBody>
          <a:bodyPr/>
          <a:lstStyle/>
          <a:p>
            <a:r>
              <a:rPr lang="en-US" dirty="0">
                <a:ea typeface="+mj-lt"/>
                <a:cs typeface="+mj-lt"/>
              </a:rPr>
              <a:t>CONDITIONAL OPERATOR</a:t>
            </a: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33A702E6-6B74-76F7-53C0-5841E46F7DE6}"/>
              </a:ext>
            </a:extLst>
          </p:cNvPr>
          <p:cNvSpPr>
            <a:spLocks noGrp="1"/>
          </p:cNvSpPr>
          <p:nvPr>
            <p:ph idx="1"/>
          </p:nvPr>
        </p:nvSpPr>
        <p:spPr/>
        <p:txBody>
          <a:bodyPr>
            <a:normAutofit fontScale="85000" lnSpcReduction="10000"/>
          </a:bodyPr>
          <a:lstStyle/>
          <a:p>
            <a:endParaRPr lang="en-US">
              <a:ea typeface="+mn-lt"/>
              <a:cs typeface="+mn-lt"/>
            </a:endParaRPr>
          </a:p>
          <a:p>
            <a:endParaRPr lang="en-US" dirty="0">
              <a:ea typeface="+mn-lt"/>
              <a:cs typeface="+mn-lt"/>
            </a:endParaRPr>
          </a:p>
          <a:p>
            <a:r>
              <a:rPr lang="en-US" dirty="0">
                <a:ea typeface="+mn-lt"/>
                <a:cs typeface="+mn-lt"/>
              </a:rPr>
              <a:t>This statement assigns the absolute value of a to the variable z. If a has a positive value of 12, the number 12 is assigned to z. But if a has a negative value, for example –8, the number 8 is assigned to z. </a:t>
            </a:r>
            <a:endParaRPr lang="en-US" dirty="0"/>
          </a:p>
          <a:p>
            <a:r>
              <a:rPr lang="en-US" dirty="0">
                <a:ea typeface="+mn-lt"/>
                <a:cs typeface="+mn-lt"/>
              </a:rPr>
              <a:t>Since this sample program stores the value of the conditional expression in the variable z, the statement is equivalent to</a:t>
            </a:r>
          </a:p>
          <a:p>
            <a:endParaRPr lang="en-US" dirty="0"/>
          </a:p>
          <a:p>
            <a:endParaRPr lang="en-US" dirty="0"/>
          </a:p>
          <a:p>
            <a:r>
              <a:rPr lang="en-US" dirty="0"/>
              <a:t>.</a:t>
            </a:r>
          </a:p>
        </p:txBody>
      </p:sp>
      <p:pic>
        <p:nvPicPr>
          <p:cNvPr id="5" name="Picture 5" descr="A picture containing text&#10;&#10;Description automatically generated">
            <a:extLst>
              <a:ext uri="{FF2B5EF4-FFF2-40B4-BE49-F238E27FC236}">
                <a16:creationId xmlns:a16="http://schemas.microsoft.com/office/drawing/2014/main" id="{A6ACE92C-F068-296D-7C82-6A6647D68286}"/>
              </a:ext>
            </a:extLst>
          </p:cNvPr>
          <p:cNvPicPr>
            <a:picLocks noChangeAspect="1"/>
          </p:cNvPicPr>
          <p:nvPr/>
        </p:nvPicPr>
        <p:blipFill>
          <a:blip r:embed="rId2"/>
          <a:stretch>
            <a:fillRect/>
          </a:stretch>
        </p:blipFill>
        <p:spPr>
          <a:xfrm>
            <a:off x="3518770" y="2059931"/>
            <a:ext cx="4867405" cy="519988"/>
          </a:xfrm>
          <a:prstGeom prst="rect">
            <a:avLst/>
          </a:prstGeom>
        </p:spPr>
      </p:pic>
      <p:pic>
        <p:nvPicPr>
          <p:cNvPr id="6" name="Picture 6">
            <a:extLst>
              <a:ext uri="{FF2B5EF4-FFF2-40B4-BE49-F238E27FC236}">
                <a16:creationId xmlns:a16="http://schemas.microsoft.com/office/drawing/2014/main" id="{DF5E9ADA-D754-BFFA-5BC7-7627B7E806EE}"/>
              </a:ext>
            </a:extLst>
          </p:cNvPr>
          <p:cNvPicPr>
            <a:picLocks noChangeAspect="1"/>
          </p:cNvPicPr>
          <p:nvPr/>
        </p:nvPicPr>
        <p:blipFill>
          <a:blip r:embed="rId3"/>
          <a:stretch>
            <a:fillRect/>
          </a:stretch>
        </p:blipFill>
        <p:spPr>
          <a:xfrm>
            <a:off x="4745799" y="3967554"/>
            <a:ext cx="2209800" cy="1762125"/>
          </a:xfrm>
          <a:prstGeom prst="rect">
            <a:avLst/>
          </a:prstGeom>
        </p:spPr>
      </p:pic>
    </p:spTree>
    <p:extLst>
      <p:ext uri="{BB962C8B-B14F-4D97-AF65-F5344CB8AC3E}">
        <p14:creationId xmlns:p14="http://schemas.microsoft.com/office/powerpoint/2010/main" val="3331195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86DF-670C-9F0A-5490-CB2C490E330D}"/>
              </a:ext>
            </a:extLst>
          </p:cNvPr>
          <p:cNvSpPr>
            <a:spLocks noGrp="1"/>
          </p:cNvSpPr>
          <p:nvPr>
            <p:ph type="title"/>
          </p:nvPr>
        </p:nvSpPr>
        <p:spPr/>
        <p:txBody>
          <a:bodyPr/>
          <a:lstStyle/>
          <a:p>
            <a:r>
              <a:rPr lang="en-US" dirty="0">
                <a:ea typeface="+mj-lt"/>
                <a:cs typeface="+mj-lt"/>
              </a:rPr>
              <a:t>Precedence</a:t>
            </a:r>
          </a:p>
        </p:txBody>
      </p:sp>
      <p:sp>
        <p:nvSpPr>
          <p:cNvPr id="3" name="Content Placeholder 2">
            <a:extLst>
              <a:ext uri="{FF2B5EF4-FFF2-40B4-BE49-F238E27FC236}">
                <a16:creationId xmlns:a16="http://schemas.microsoft.com/office/drawing/2014/main" id="{B3D3098A-1334-BCA9-194A-0D3C6061FD40}"/>
              </a:ext>
            </a:extLst>
          </p:cNvPr>
          <p:cNvSpPr>
            <a:spLocks noGrp="1"/>
          </p:cNvSpPr>
          <p:nvPr>
            <p:ph idx="1"/>
          </p:nvPr>
        </p:nvSpPr>
        <p:spPr/>
        <p:txBody>
          <a:bodyPr/>
          <a:lstStyle/>
          <a:p>
            <a:r>
              <a:rPr lang="en-US" dirty="0">
                <a:ea typeface="+mn-lt"/>
                <a:cs typeface="+mn-lt"/>
              </a:rPr>
              <a:t>The conditional operator is the only C++ operator with three operands. Its precedence is higher than that of the comma and assignment operators but lower than all other operators. In other words, you could omit the brackets in the first example. </a:t>
            </a:r>
          </a:p>
          <a:p>
            <a:r>
              <a:rPr lang="en-US" b="1" dirty="0">
                <a:solidFill>
                  <a:srgbClr val="FF0000"/>
                </a:solidFill>
                <a:ea typeface="+mn-lt"/>
                <a:cs typeface="+mn-lt"/>
              </a:rPr>
              <a:t>EXAMPLE</a:t>
            </a:r>
          </a:p>
          <a:p>
            <a:r>
              <a:rPr lang="en-US" dirty="0">
                <a:ea typeface="+mn-lt"/>
                <a:cs typeface="+mn-lt"/>
              </a:rPr>
              <a:t>You can use the result of a conditional evaluation without assigning it, as the </a:t>
            </a:r>
            <a:r>
              <a:rPr lang="en-US" b="1" dirty="0">
                <a:solidFill>
                  <a:srgbClr val="FF0000"/>
                </a:solidFill>
                <a:ea typeface="+mn-lt"/>
                <a:cs typeface="+mn-lt"/>
              </a:rPr>
              <a:t>EXAMPLE</a:t>
            </a:r>
            <a:r>
              <a:rPr lang="en-US" dirty="0">
                <a:ea typeface="+mn-lt"/>
                <a:cs typeface="+mn-lt"/>
              </a:rPr>
              <a:t> shows. In this example, x is printed on screen if x is greater than y, and y is printed otherwise. However, you should assign the result of complex expressions to a variable explicitly to improve the readability of your program.</a:t>
            </a:r>
            <a:endParaRPr lang="en-US"/>
          </a:p>
        </p:txBody>
      </p:sp>
    </p:spTree>
    <p:extLst>
      <p:ext uri="{BB962C8B-B14F-4D97-AF65-F5344CB8AC3E}">
        <p14:creationId xmlns:p14="http://schemas.microsoft.com/office/powerpoint/2010/main" val="1680926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ECAD-583F-5903-EFEB-8EA518DDB580}"/>
              </a:ext>
            </a:extLst>
          </p:cNvPr>
          <p:cNvSpPr>
            <a:spLocks noGrp="1"/>
          </p:cNvSpPr>
          <p:nvPr>
            <p:ph type="title"/>
          </p:nvPr>
        </p:nvSpPr>
        <p:spPr/>
        <p:txBody>
          <a:bodyPr/>
          <a:lstStyle/>
          <a:p>
            <a:r>
              <a:rPr lang="en-US" b="1" dirty="0">
                <a:solidFill>
                  <a:srgbClr val="FF0000"/>
                </a:solidFill>
              </a:rPr>
              <a:t>exercises</a:t>
            </a:r>
          </a:p>
        </p:txBody>
      </p:sp>
      <p:sp>
        <p:nvSpPr>
          <p:cNvPr id="3" name="Content Placeholder 2">
            <a:extLst>
              <a:ext uri="{FF2B5EF4-FFF2-40B4-BE49-F238E27FC236}">
                <a16:creationId xmlns:a16="http://schemas.microsoft.com/office/drawing/2014/main" id="{D7A37785-63BA-6910-D3A3-AEBDF7E136CF}"/>
              </a:ext>
            </a:extLst>
          </p:cNvPr>
          <p:cNvSpPr>
            <a:spLocks noGrp="1"/>
          </p:cNvSpPr>
          <p:nvPr>
            <p:ph idx="1"/>
          </p:nvPr>
        </p:nvSpPr>
        <p:spPr/>
        <p:txBody>
          <a:bodyPr>
            <a:normAutofit fontScale="85000" lnSpcReduction="20000"/>
          </a:bodyPr>
          <a:lstStyle/>
          <a:p>
            <a:r>
              <a:rPr lang="en-US" dirty="0"/>
              <a:t>Homework 2:</a:t>
            </a:r>
          </a:p>
          <a:p>
            <a:r>
              <a:rPr lang="en-US" dirty="0">
                <a:ea typeface="+mn-lt"/>
                <a:cs typeface="+mn-lt"/>
              </a:rPr>
              <a:t>Write a C++ program that reads an integer between 0 and 65535 from the keyboard and uses it to seed a random number generator. Then output 20 random numbers between 1 and 100 on screen (Due next class)</a:t>
            </a:r>
          </a:p>
          <a:p>
            <a:r>
              <a:rPr lang="en-US" dirty="0">
                <a:ea typeface="+mn-lt"/>
                <a:cs typeface="+mn-lt"/>
              </a:rPr>
              <a:t>HINTS: </a:t>
            </a:r>
            <a:endParaRPr lang="en-US"/>
          </a:p>
          <a:p>
            <a:pPr lvl="1"/>
            <a:r>
              <a:rPr lang="en-US" dirty="0">
                <a:ea typeface="+mn-lt"/>
                <a:cs typeface="+mn-lt"/>
              </a:rPr>
              <a:t>Use the user's seed input by utilizing &lt;</a:t>
            </a:r>
            <a:r>
              <a:rPr lang="en-US" dirty="0" err="1">
                <a:ea typeface="+mn-lt"/>
                <a:cs typeface="+mn-lt"/>
              </a:rPr>
              <a:t>stdlib.h</a:t>
            </a:r>
            <a:r>
              <a:rPr lang="en-US" dirty="0">
                <a:ea typeface="+mn-lt"/>
                <a:cs typeface="+mn-lt"/>
              </a:rPr>
              <a:t>&gt; and </a:t>
            </a:r>
            <a:r>
              <a:rPr lang="en-US" dirty="0" err="1">
                <a:ea typeface="+mn-lt"/>
                <a:cs typeface="+mn-lt"/>
              </a:rPr>
              <a:t>srand</a:t>
            </a:r>
            <a:r>
              <a:rPr lang="en-US" dirty="0">
                <a:ea typeface="+mn-lt"/>
                <a:cs typeface="+mn-lt"/>
              </a:rPr>
              <a:t>(seed)</a:t>
            </a:r>
            <a:endParaRPr lang="en-US"/>
          </a:p>
          <a:p>
            <a:pPr lvl="1"/>
            <a:r>
              <a:rPr lang="en-US" dirty="0">
                <a:ea typeface="+mn-lt"/>
                <a:cs typeface="+mn-lt"/>
              </a:rPr>
              <a:t>Utilize a for loop to generate the 20 numbers (or a while loop, whichever works for you better)</a:t>
            </a:r>
            <a:endParaRPr lang="en-US"/>
          </a:p>
          <a:p>
            <a:pPr lvl="1"/>
            <a:r>
              <a:rPr lang="en-US" dirty="0">
                <a:ea typeface="+mn-lt"/>
                <a:cs typeface="+mn-lt"/>
              </a:rPr>
              <a:t>Create an output that will print out a statement for each random number</a:t>
            </a:r>
            <a:endParaRPr lang="en-US"/>
          </a:p>
          <a:p>
            <a:pPr lvl="2"/>
            <a:r>
              <a:rPr lang="en-US" dirty="0">
                <a:ea typeface="+mn-lt"/>
                <a:cs typeface="+mn-lt"/>
              </a:rPr>
              <a:t>Random number 1:</a:t>
            </a:r>
            <a:endParaRPr lang="en-US"/>
          </a:p>
          <a:p>
            <a:pPr lvl="2"/>
            <a:r>
              <a:rPr lang="en-US" dirty="0">
                <a:ea typeface="+mn-lt"/>
                <a:cs typeface="+mn-lt"/>
              </a:rPr>
              <a:t>Random number 2:</a:t>
            </a:r>
            <a:endParaRPr lang="en-US"/>
          </a:p>
          <a:p>
            <a:pPr lvl="2"/>
            <a:r>
              <a:rPr lang="en-US" dirty="0">
                <a:ea typeface="+mn-lt"/>
                <a:cs typeface="+mn-lt"/>
              </a:rPr>
              <a:t>And so on...</a:t>
            </a:r>
            <a:endParaRPr lang="en-US"/>
          </a:p>
        </p:txBody>
      </p:sp>
    </p:spTree>
    <p:extLst>
      <p:ext uri="{BB962C8B-B14F-4D97-AF65-F5344CB8AC3E}">
        <p14:creationId xmlns:p14="http://schemas.microsoft.com/office/powerpoint/2010/main" val="239151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B09F6D4-D994-64BB-3E9E-776F62D717BD}"/>
              </a:ext>
            </a:extLst>
          </p:cNvPr>
          <p:cNvSpPr>
            <a:spLocks noGrp="1"/>
          </p:cNvSpPr>
          <p:nvPr>
            <p:ph type="title"/>
          </p:nvPr>
        </p:nvSpPr>
        <p:spPr>
          <a:xfrm>
            <a:off x="1451580" y="804520"/>
            <a:ext cx="4176511" cy="1049235"/>
          </a:xfrm>
        </p:spPr>
        <p:txBody>
          <a:bodyPr>
            <a:normAutofit/>
          </a:bodyPr>
          <a:lstStyle/>
          <a:p>
            <a:r>
              <a:rPr lang="en-US" dirty="0"/>
              <a:t>Selecting with switch</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25EE94E4-041C-00AD-BF31-26A137E8DABA}"/>
              </a:ext>
            </a:extLst>
          </p:cNvPr>
          <p:cNvSpPr>
            <a:spLocks noGrp="1"/>
          </p:cNvSpPr>
          <p:nvPr>
            <p:ph idx="1"/>
          </p:nvPr>
        </p:nvSpPr>
        <p:spPr>
          <a:xfrm>
            <a:off x="1451581" y="2015732"/>
            <a:ext cx="4172212" cy="3450613"/>
          </a:xfrm>
        </p:spPr>
        <p:txBody>
          <a:bodyPr>
            <a:normAutofit/>
          </a:bodyPr>
          <a:lstStyle/>
          <a:p>
            <a:r>
              <a:rPr lang="en-US" dirty="0">
                <a:ea typeface="+mn-lt"/>
                <a:cs typeface="+mn-lt"/>
              </a:rPr>
              <a:t>Just like the else-if chain, the switch statement allows you to choose between multiple alternatives. The switch statement compares the value of one expression with multiple constants.</a:t>
            </a:r>
          </a:p>
          <a:p>
            <a:r>
              <a:rPr lang="en-US" b="1" dirty="0">
                <a:solidFill>
                  <a:srgbClr val="FF0000"/>
                </a:solidFill>
              </a:rPr>
              <a:t>EXAMPLE: Evaluating the given input</a:t>
            </a:r>
          </a:p>
        </p:txBody>
      </p:sp>
      <p:pic>
        <p:nvPicPr>
          <p:cNvPr id="4" name="Picture 4" descr="Table&#10;&#10;Description automatically generated">
            <a:extLst>
              <a:ext uri="{FF2B5EF4-FFF2-40B4-BE49-F238E27FC236}">
                <a16:creationId xmlns:a16="http://schemas.microsoft.com/office/drawing/2014/main" id="{E9CF05BA-286A-1957-4769-18289D63ADDF}"/>
              </a:ext>
            </a:extLst>
          </p:cNvPr>
          <p:cNvPicPr>
            <a:picLocks noChangeAspect="1"/>
          </p:cNvPicPr>
          <p:nvPr/>
        </p:nvPicPr>
        <p:blipFill>
          <a:blip r:embed="rId2"/>
          <a:stretch>
            <a:fillRect/>
          </a:stretch>
        </p:blipFill>
        <p:spPr>
          <a:xfrm>
            <a:off x="6094411" y="1716038"/>
            <a:ext cx="4960442" cy="2839852"/>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516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0A61-89FA-F747-6923-641D7602C989}"/>
              </a:ext>
            </a:extLst>
          </p:cNvPr>
          <p:cNvSpPr>
            <a:spLocks noGrp="1"/>
          </p:cNvSpPr>
          <p:nvPr>
            <p:ph type="title"/>
          </p:nvPr>
        </p:nvSpPr>
        <p:spPr>
          <a:xfrm>
            <a:off x="1451579" y="804519"/>
            <a:ext cx="9603275" cy="1049235"/>
          </a:xfrm>
        </p:spPr>
        <p:txBody>
          <a:bodyPr>
            <a:normAutofit/>
          </a:bodyPr>
          <a:lstStyle/>
          <a:p>
            <a:r>
              <a:rPr lang="en-US" dirty="0"/>
              <a:t>The switch statement</a:t>
            </a:r>
          </a:p>
        </p:txBody>
      </p:sp>
      <p:sp>
        <p:nvSpPr>
          <p:cNvPr id="3" name="Content Placeholder 2">
            <a:extLst>
              <a:ext uri="{FF2B5EF4-FFF2-40B4-BE49-F238E27FC236}">
                <a16:creationId xmlns:a16="http://schemas.microsoft.com/office/drawing/2014/main" id="{7B3BAB1C-4231-78C2-C665-42B55D606C00}"/>
              </a:ext>
            </a:extLst>
          </p:cNvPr>
          <p:cNvSpPr>
            <a:spLocks noGrp="1"/>
          </p:cNvSpPr>
          <p:nvPr>
            <p:ph idx="1"/>
          </p:nvPr>
        </p:nvSpPr>
        <p:spPr>
          <a:xfrm>
            <a:off x="1451579" y="2015734"/>
            <a:ext cx="6195784" cy="3450613"/>
          </a:xfrm>
        </p:spPr>
        <p:txBody>
          <a:bodyPr>
            <a:normAutofit fontScale="92500"/>
          </a:bodyPr>
          <a:lstStyle/>
          <a:p>
            <a:pPr>
              <a:lnSpc>
                <a:spcPct val="110000"/>
              </a:lnSpc>
            </a:pPr>
            <a:r>
              <a:rPr lang="en-US" sz="1400" dirty="0">
                <a:ea typeface="+mn-lt"/>
                <a:cs typeface="+mn-lt"/>
              </a:rPr>
              <a:t>First, the expression in the switch statement is evaluated. It must be an integral type. The result is then compared to the constants, const1, const2, ..., in the case labels. The constants must be different and can only be integral types (</a:t>
            </a:r>
            <a:r>
              <a:rPr lang="en-US" sz="1400" dirty="0" err="1">
                <a:ea typeface="+mn-lt"/>
                <a:cs typeface="+mn-lt"/>
              </a:rPr>
              <a:t>boolean</a:t>
            </a:r>
            <a:r>
              <a:rPr lang="en-US" sz="1400" dirty="0">
                <a:ea typeface="+mn-lt"/>
                <a:cs typeface="+mn-lt"/>
              </a:rPr>
              <a:t> values and character constants are also integral types). </a:t>
            </a:r>
          </a:p>
          <a:p>
            <a:pPr>
              <a:lnSpc>
                <a:spcPct val="110000"/>
              </a:lnSpc>
            </a:pPr>
            <a:r>
              <a:rPr lang="en-US" sz="1400" dirty="0">
                <a:ea typeface="+mn-lt"/>
                <a:cs typeface="+mn-lt"/>
              </a:rPr>
              <a:t>If the value of an expression matches one of the case constants, the program branches to the appropriate case label. The program then continues and the case labels lose their significance. </a:t>
            </a:r>
          </a:p>
          <a:p>
            <a:pPr>
              <a:lnSpc>
                <a:spcPct val="110000"/>
              </a:lnSpc>
            </a:pPr>
            <a:r>
              <a:rPr lang="en-US" sz="1400" dirty="0">
                <a:ea typeface="+mn-lt"/>
                <a:cs typeface="+mn-lt"/>
              </a:rPr>
              <a:t>You can use break to leave the switch statement unconditionally. The statement is necessary to avoid executing the statements contained in any case labels that follow. </a:t>
            </a:r>
            <a:endParaRPr lang="en-US" sz="1400">
              <a:ea typeface="+mn-lt"/>
              <a:cs typeface="+mn-lt"/>
            </a:endParaRPr>
          </a:p>
          <a:p>
            <a:pPr>
              <a:lnSpc>
                <a:spcPct val="110000"/>
              </a:lnSpc>
            </a:pPr>
            <a:r>
              <a:rPr lang="en-US" sz="1400" dirty="0">
                <a:ea typeface="+mn-lt"/>
                <a:cs typeface="+mn-lt"/>
              </a:rPr>
              <a:t>If the value of the expression does not match any of the case constants, the program branches to the default label, if available. If you do not define a default label, nothing happens. The default does not need to be the last label; it can be followed by additional case labels.</a:t>
            </a:r>
            <a:endParaRPr lang="en-US" sz="1400"/>
          </a:p>
        </p:txBody>
      </p:sp>
      <p:pic>
        <p:nvPicPr>
          <p:cNvPr id="4" name="Picture 4" descr="A picture containing graphical user interface&#10;&#10;Description automatically generated">
            <a:extLst>
              <a:ext uri="{FF2B5EF4-FFF2-40B4-BE49-F238E27FC236}">
                <a16:creationId xmlns:a16="http://schemas.microsoft.com/office/drawing/2014/main" id="{83E86993-D918-A85E-D1F1-BF0A8B59D9C0}"/>
              </a:ext>
            </a:extLst>
          </p:cNvPr>
          <p:cNvPicPr>
            <a:picLocks noChangeAspect="1"/>
          </p:cNvPicPr>
          <p:nvPr/>
        </p:nvPicPr>
        <p:blipFill>
          <a:blip r:embed="rId2"/>
          <a:stretch>
            <a:fillRect/>
          </a:stretch>
        </p:blipFill>
        <p:spPr>
          <a:xfrm>
            <a:off x="8128756" y="2603638"/>
            <a:ext cx="2926098" cy="2274804"/>
          </a:xfrm>
          <a:prstGeom prst="rect">
            <a:avLst/>
          </a:prstGeom>
        </p:spPr>
      </p:pic>
    </p:spTree>
    <p:extLst>
      <p:ext uri="{BB962C8B-B14F-4D97-AF65-F5344CB8AC3E}">
        <p14:creationId xmlns:p14="http://schemas.microsoft.com/office/powerpoint/2010/main" val="71835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AD46B-F2D9-7EE4-7B2F-4C4FB6087858}"/>
              </a:ext>
            </a:extLst>
          </p:cNvPr>
          <p:cNvSpPr>
            <a:spLocks noGrp="1"/>
          </p:cNvSpPr>
          <p:nvPr>
            <p:ph type="title"/>
          </p:nvPr>
        </p:nvSpPr>
        <p:spPr/>
        <p:txBody>
          <a:bodyPr/>
          <a:lstStyle/>
          <a:p>
            <a:r>
              <a:rPr lang="en-US" dirty="0">
                <a:ea typeface="+mj-lt"/>
                <a:cs typeface="+mj-lt"/>
              </a:rPr>
              <a:t>Differences between switch and else-if Chains</a:t>
            </a:r>
            <a:endParaRPr lang="en-US" dirty="0"/>
          </a:p>
        </p:txBody>
      </p:sp>
      <p:sp>
        <p:nvSpPr>
          <p:cNvPr id="3" name="Content Placeholder 2">
            <a:extLst>
              <a:ext uri="{FF2B5EF4-FFF2-40B4-BE49-F238E27FC236}">
                <a16:creationId xmlns:a16="http://schemas.microsoft.com/office/drawing/2014/main" id="{058ECDC9-8F0D-5C19-1A89-40B619B8D15F}"/>
              </a:ext>
            </a:extLst>
          </p:cNvPr>
          <p:cNvSpPr>
            <a:spLocks noGrp="1"/>
          </p:cNvSpPr>
          <p:nvPr>
            <p:ph idx="1"/>
          </p:nvPr>
        </p:nvSpPr>
        <p:spPr/>
        <p:txBody>
          <a:bodyPr/>
          <a:lstStyle/>
          <a:p>
            <a:r>
              <a:rPr lang="en-US" dirty="0">
                <a:ea typeface="+mn-lt"/>
                <a:cs typeface="+mn-lt"/>
              </a:rPr>
              <a:t>The else-if chain is more versatile than the switch statement. Every selection can be programmed using an else-if chain. But you will frequently need to compare the value of an integral expression with a series of possible values. In this case (and only this case), you can use a switch statement. </a:t>
            </a:r>
          </a:p>
          <a:p>
            <a:r>
              <a:rPr lang="en-US" dirty="0">
                <a:ea typeface="+mn-lt"/>
                <a:cs typeface="+mn-lt"/>
              </a:rPr>
              <a:t>As the </a:t>
            </a:r>
            <a:r>
              <a:rPr lang="en-US" b="1" dirty="0">
                <a:solidFill>
                  <a:srgbClr val="FF0000"/>
                </a:solidFill>
                <a:ea typeface="+mn-lt"/>
                <a:cs typeface="+mn-lt"/>
              </a:rPr>
              <a:t>EXAMPLE </a:t>
            </a:r>
            <a:r>
              <a:rPr lang="en-US" dirty="0">
                <a:ea typeface="+mn-lt"/>
                <a:cs typeface="+mn-lt"/>
              </a:rPr>
              <a:t>shows, a switch statement is more easily read than an equivalent else-if chain, so use the switch statement whenever possible. </a:t>
            </a:r>
            <a:endParaRPr lang="en-US"/>
          </a:p>
        </p:txBody>
      </p:sp>
    </p:spTree>
    <p:extLst>
      <p:ext uri="{BB962C8B-B14F-4D97-AF65-F5344CB8AC3E}">
        <p14:creationId xmlns:p14="http://schemas.microsoft.com/office/powerpoint/2010/main" val="2900925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F87D-FF3C-B2E2-1CCF-E114B82B132C}"/>
              </a:ext>
            </a:extLst>
          </p:cNvPr>
          <p:cNvSpPr>
            <a:spLocks noGrp="1"/>
          </p:cNvSpPr>
          <p:nvPr>
            <p:ph type="title"/>
          </p:nvPr>
        </p:nvSpPr>
        <p:spPr/>
        <p:txBody>
          <a:bodyPr/>
          <a:lstStyle/>
          <a:p>
            <a:r>
              <a:rPr lang="en-US" dirty="0"/>
              <a:t>Jumps with break, continue, and </a:t>
            </a:r>
            <a:r>
              <a:rPr lang="en-US" dirty="0" err="1"/>
              <a:t>goto</a:t>
            </a:r>
          </a:p>
        </p:txBody>
      </p:sp>
      <p:pic>
        <p:nvPicPr>
          <p:cNvPr id="4" name="Picture 4">
            <a:extLst>
              <a:ext uri="{FF2B5EF4-FFF2-40B4-BE49-F238E27FC236}">
                <a16:creationId xmlns:a16="http://schemas.microsoft.com/office/drawing/2014/main" id="{1D7539A3-97BF-DB19-2817-7CFD40490887}"/>
              </a:ext>
            </a:extLst>
          </p:cNvPr>
          <p:cNvPicPr>
            <a:picLocks noGrp="1" noChangeAspect="1"/>
          </p:cNvPicPr>
          <p:nvPr>
            <p:ph idx="1"/>
          </p:nvPr>
        </p:nvPicPr>
        <p:blipFill>
          <a:blip r:embed="rId2"/>
          <a:stretch>
            <a:fillRect/>
          </a:stretch>
        </p:blipFill>
        <p:spPr>
          <a:xfrm>
            <a:off x="3305229" y="2383726"/>
            <a:ext cx="5895975" cy="2714625"/>
          </a:xfrm>
        </p:spPr>
      </p:pic>
    </p:spTree>
    <p:extLst>
      <p:ext uri="{BB962C8B-B14F-4D97-AF65-F5344CB8AC3E}">
        <p14:creationId xmlns:p14="http://schemas.microsoft.com/office/powerpoint/2010/main" val="2859206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EBC4-A9CB-824C-B031-2CF2D731109A}"/>
              </a:ext>
            </a:extLst>
          </p:cNvPr>
          <p:cNvSpPr>
            <a:spLocks noGrp="1"/>
          </p:cNvSpPr>
          <p:nvPr>
            <p:ph type="title"/>
          </p:nvPr>
        </p:nvSpPr>
        <p:spPr/>
        <p:txBody>
          <a:bodyPr/>
          <a:lstStyle/>
          <a:p>
            <a:r>
              <a:rPr lang="en-US" dirty="0"/>
              <a:t>JUMPS</a:t>
            </a:r>
            <a:r>
              <a:rPr lang="en-US" dirty="0">
                <a:ea typeface="+mj-lt"/>
                <a:cs typeface="+mj-lt"/>
              </a:rPr>
              <a:t> WITH BREAK, CONTINUE, AND GOTO</a:t>
            </a:r>
            <a:endParaRPr lang="en-US" dirty="0"/>
          </a:p>
        </p:txBody>
      </p:sp>
      <p:sp>
        <p:nvSpPr>
          <p:cNvPr id="3" name="Content Placeholder 2">
            <a:extLst>
              <a:ext uri="{FF2B5EF4-FFF2-40B4-BE49-F238E27FC236}">
                <a16:creationId xmlns:a16="http://schemas.microsoft.com/office/drawing/2014/main" id="{F6F3A0E2-F2A1-1B9A-E8A7-0BE11676CD37}"/>
              </a:ext>
            </a:extLst>
          </p:cNvPr>
          <p:cNvSpPr>
            <a:spLocks noGrp="1"/>
          </p:cNvSpPr>
          <p:nvPr>
            <p:ph idx="1"/>
          </p:nvPr>
        </p:nvSpPr>
        <p:spPr>
          <a:xfrm>
            <a:off x="1451579" y="2015732"/>
            <a:ext cx="9603275" cy="3870358"/>
          </a:xfrm>
        </p:spPr>
        <p:txBody>
          <a:bodyPr>
            <a:normAutofit/>
          </a:bodyPr>
          <a:lstStyle/>
          <a:p>
            <a:r>
              <a:rPr lang="en-US" dirty="0">
                <a:ea typeface="+mn-lt"/>
                <a:cs typeface="+mn-lt"/>
              </a:rPr>
              <a:t>The break statement exits from a switch or loop immediately. You can use the break keyword to jump to the first statement that follows the switch or loop.</a:t>
            </a:r>
          </a:p>
          <a:p>
            <a:r>
              <a:rPr lang="en-US" b="1" dirty="0">
                <a:solidFill>
                  <a:srgbClr val="FF0000"/>
                </a:solidFill>
              </a:rPr>
              <a:t>EXAMPLE: Output an ASCII Code table</a:t>
            </a:r>
            <a:endParaRPr lang="en-US" dirty="0">
              <a:solidFill>
                <a:srgbClr val="000000"/>
              </a:solidFill>
            </a:endParaRPr>
          </a:p>
          <a:p>
            <a:r>
              <a:rPr lang="en-US" dirty="0">
                <a:ea typeface="+mn-lt"/>
                <a:cs typeface="+mn-lt"/>
              </a:rPr>
              <a:t>The </a:t>
            </a:r>
            <a:r>
              <a:rPr lang="en-US" b="1" dirty="0">
                <a:solidFill>
                  <a:srgbClr val="FF0000"/>
                </a:solidFill>
                <a:ea typeface="+mn-lt"/>
                <a:cs typeface="+mn-lt"/>
              </a:rPr>
              <a:t>EXAMPLE,</a:t>
            </a:r>
            <a:r>
              <a:rPr lang="en-US" dirty="0">
                <a:ea typeface="+mn-lt"/>
                <a:cs typeface="+mn-lt"/>
              </a:rPr>
              <a:t> which outputs a group of 20 ASCII characters and their corresponding codes, uses the break keyword in two places. The first break exits from an infinite while(true) { ... } loop when a maximum value of 256 has been reached. But the user can also opt to continue or terminate the program. The second break statement is used to terminate the while loop and hence the program.</a:t>
            </a:r>
            <a:endParaRPr lang="en-US" b="1" dirty="0">
              <a:solidFill>
                <a:srgbClr val="FF0000"/>
              </a:solidFill>
            </a:endParaRPr>
          </a:p>
        </p:txBody>
      </p:sp>
    </p:spTree>
    <p:extLst>
      <p:ext uri="{BB962C8B-B14F-4D97-AF65-F5344CB8AC3E}">
        <p14:creationId xmlns:p14="http://schemas.microsoft.com/office/powerpoint/2010/main" val="360829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0863-FFF0-4D89-C237-814F590E7293}"/>
              </a:ext>
            </a:extLst>
          </p:cNvPr>
          <p:cNvSpPr>
            <a:spLocks noGrp="1"/>
          </p:cNvSpPr>
          <p:nvPr>
            <p:ph type="title"/>
          </p:nvPr>
        </p:nvSpPr>
        <p:spPr>
          <a:xfrm>
            <a:off x="1451579" y="804519"/>
            <a:ext cx="9603275" cy="1049235"/>
          </a:xfrm>
        </p:spPr>
        <p:txBody>
          <a:bodyPr>
            <a:normAutofit/>
          </a:bodyPr>
          <a:lstStyle/>
          <a:p>
            <a:r>
              <a:rPr lang="en-US" dirty="0"/>
              <a:t>The while statement</a:t>
            </a:r>
          </a:p>
        </p:txBody>
      </p:sp>
      <p:sp>
        <p:nvSpPr>
          <p:cNvPr id="3" name="Content Placeholder 2">
            <a:extLst>
              <a:ext uri="{FF2B5EF4-FFF2-40B4-BE49-F238E27FC236}">
                <a16:creationId xmlns:a16="http://schemas.microsoft.com/office/drawing/2014/main" id="{ECD18275-45A7-0E74-A2AF-86FF48E8EB0E}"/>
              </a:ext>
            </a:extLst>
          </p:cNvPr>
          <p:cNvSpPr>
            <a:spLocks noGrp="1"/>
          </p:cNvSpPr>
          <p:nvPr>
            <p:ph idx="1"/>
          </p:nvPr>
        </p:nvSpPr>
        <p:spPr>
          <a:xfrm>
            <a:off x="1451579" y="2015732"/>
            <a:ext cx="4862513" cy="3450613"/>
          </a:xfrm>
        </p:spPr>
        <p:txBody>
          <a:bodyPr>
            <a:normAutofit fontScale="92500" lnSpcReduction="10000"/>
          </a:bodyPr>
          <a:lstStyle/>
          <a:p>
            <a:pPr>
              <a:lnSpc>
                <a:spcPct val="110000"/>
              </a:lnSpc>
            </a:pPr>
            <a:r>
              <a:rPr lang="en-US" sz="1900">
                <a:ea typeface="+mn-lt"/>
                <a:cs typeface="+mn-lt"/>
              </a:rPr>
              <a:t>Loops are used to perform a set of instructions repeatedly. The set of instructions to be iterated is called the loop body. C++ offers three language elements to formulate iteration statements: while, do-while, and for. The number of times a loop is repeated is defined by a controlling expression. In the case of while and for statements this expression is verified before the loop body is executed, whereas a do-while loop is performed once before testing. </a:t>
            </a:r>
          </a:p>
          <a:p>
            <a:pPr>
              <a:lnSpc>
                <a:spcPct val="110000"/>
              </a:lnSpc>
            </a:pPr>
            <a:r>
              <a:rPr lang="en-US" sz="1900">
                <a:ea typeface="+mn-lt"/>
                <a:cs typeface="+mn-lt"/>
              </a:rPr>
              <a:t>The while statement takes the following format:</a:t>
            </a:r>
            <a:endParaRPr lang="en-US" sz="1900"/>
          </a:p>
        </p:txBody>
      </p:sp>
      <p:pic>
        <p:nvPicPr>
          <p:cNvPr id="5" name="Picture 5">
            <a:extLst>
              <a:ext uri="{FF2B5EF4-FFF2-40B4-BE49-F238E27FC236}">
                <a16:creationId xmlns:a16="http://schemas.microsoft.com/office/drawing/2014/main" id="{AAFFAA4A-E1A4-CDBE-E39B-EC60947BA85D}"/>
              </a:ext>
            </a:extLst>
          </p:cNvPr>
          <p:cNvPicPr>
            <a:picLocks noChangeAspect="1"/>
          </p:cNvPicPr>
          <p:nvPr/>
        </p:nvPicPr>
        <p:blipFill>
          <a:blip r:embed="rId2"/>
          <a:stretch>
            <a:fillRect/>
          </a:stretch>
        </p:blipFill>
        <p:spPr>
          <a:xfrm>
            <a:off x="6316738" y="2369657"/>
            <a:ext cx="5870676" cy="2114694"/>
          </a:xfrm>
          <a:prstGeom prst="rect">
            <a:avLst/>
          </a:prstGeom>
        </p:spPr>
      </p:pic>
      <p:pic>
        <p:nvPicPr>
          <p:cNvPr id="4" name="Picture 4" descr="Text&#10;&#10;Description automatically generated">
            <a:extLst>
              <a:ext uri="{FF2B5EF4-FFF2-40B4-BE49-F238E27FC236}">
                <a16:creationId xmlns:a16="http://schemas.microsoft.com/office/drawing/2014/main" id="{BB2BCF35-EAD6-243B-559F-518E06A7ADC4}"/>
              </a:ext>
            </a:extLst>
          </p:cNvPr>
          <p:cNvPicPr>
            <a:picLocks noChangeAspect="1"/>
          </p:cNvPicPr>
          <p:nvPr/>
        </p:nvPicPr>
        <p:blipFill>
          <a:blip r:embed="rId3"/>
          <a:stretch>
            <a:fillRect/>
          </a:stretch>
        </p:blipFill>
        <p:spPr>
          <a:xfrm>
            <a:off x="1452464" y="5311377"/>
            <a:ext cx="5374854" cy="644992"/>
          </a:xfrm>
          <a:prstGeom prst="rect">
            <a:avLst/>
          </a:prstGeom>
        </p:spPr>
      </p:pic>
    </p:spTree>
    <p:extLst>
      <p:ext uri="{BB962C8B-B14F-4D97-AF65-F5344CB8AC3E}">
        <p14:creationId xmlns:p14="http://schemas.microsoft.com/office/powerpoint/2010/main" val="1108104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157C7B-5BD6-404A-9073-673C1198E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4BC347-8964-476D-89D3-92BAE6D56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3" name="Straight Connector 12">
            <a:extLst>
              <a:ext uri="{FF2B5EF4-FFF2-40B4-BE49-F238E27FC236}">
                <a16:creationId xmlns:a16="http://schemas.microsoft.com/office/drawing/2014/main" id="{A528BB2E-BE2B-416D-A6B3-28D657424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183161"/>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D89CFE9-C9BA-13E1-02B0-FA4CA742CBB2}"/>
              </a:ext>
            </a:extLst>
          </p:cNvPr>
          <p:cNvSpPr>
            <a:spLocks noGrp="1"/>
          </p:cNvSpPr>
          <p:nvPr>
            <p:ph type="title"/>
          </p:nvPr>
        </p:nvSpPr>
        <p:spPr>
          <a:xfrm>
            <a:off x="1451581" y="2082800"/>
            <a:ext cx="3272094" cy="2085578"/>
          </a:xfrm>
        </p:spPr>
        <p:txBody>
          <a:bodyPr anchor="b">
            <a:normAutofit/>
          </a:bodyPr>
          <a:lstStyle/>
          <a:p>
            <a:r>
              <a:rPr lang="en-US" sz="2700"/>
              <a:t>JUMPS</a:t>
            </a:r>
            <a:r>
              <a:rPr lang="en-US" sz="2700">
                <a:ea typeface="+mj-lt"/>
                <a:cs typeface="+mj-lt"/>
              </a:rPr>
              <a:t> WITH BREAK, CONTINUE, AND GOTO</a:t>
            </a:r>
          </a:p>
          <a:p>
            <a:endParaRPr lang="en-US" sz="2700"/>
          </a:p>
        </p:txBody>
      </p:sp>
      <p:sp>
        <p:nvSpPr>
          <p:cNvPr id="3" name="Content Placeholder 2">
            <a:extLst>
              <a:ext uri="{FF2B5EF4-FFF2-40B4-BE49-F238E27FC236}">
                <a16:creationId xmlns:a16="http://schemas.microsoft.com/office/drawing/2014/main" id="{B3919042-557A-B7DA-20AA-47391EE1025B}"/>
              </a:ext>
            </a:extLst>
          </p:cNvPr>
          <p:cNvSpPr>
            <a:spLocks noGrp="1"/>
          </p:cNvSpPr>
          <p:nvPr>
            <p:ph idx="1"/>
          </p:nvPr>
        </p:nvSpPr>
        <p:spPr>
          <a:xfrm>
            <a:off x="5040223" y="798974"/>
            <a:ext cx="6014631" cy="2544048"/>
          </a:xfrm>
        </p:spPr>
        <p:txBody>
          <a:bodyPr>
            <a:normAutofit fontScale="85000" lnSpcReduction="10000"/>
          </a:bodyPr>
          <a:lstStyle/>
          <a:p>
            <a:r>
              <a:rPr lang="en-US" dirty="0">
                <a:ea typeface="+mn-lt"/>
                <a:cs typeface="+mn-lt"/>
              </a:rPr>
              <a:t>C++ also offers a </a:t>
            </a:r>
            <a:r>
              <a:rPr lang="en-US" dirty="0" err="1">
                <a:ea typeface="+mn-lt"/>
                <a:cs typeface="+mn-lt"/>
              </a:rPr>
              <a:t>goto</a:t>
            </a:r>
            <a:r>
              <a:rPr lang="en-US" dirty="0">
                <a:ea typeface="+mn-lt"/>
                <a:cs typeface="+mn-lt"/>
              </a:rPr>
              <a:t> statement and labels. This allows you to jump to any given point marked by a label within a function. For example, you can exit from a deeply embedded loop construction immediately</a:t>
            </a:r>
            <a:endParaRPr lang="en-US">
              <a:ea typeface="+mn-lt"/>
              <a:cs typeface="+mn-lt"/>
            </a:endParaRPr>
          </a:p>
          <a:p>
            <a:r>
              <a:rPr lang="en-US" dirty="0">
                <a:ea typeface="+mn-lt"/>
                <a:cs typeface="+mn-lt"/>
              </a:rPr>
              <a:t>A </a:t>
            </a:r>
            <a:r>
              <a:rPr lang="en-US" b="1" dirty="0">
                <a:ea typeface="+mn-lt"/>
                <a:cs typeface="+mn-lt"/>
              </a:rPr>
              <a:t>label</a:t>
            </a:r>
            <a:r>
              <a:rPr lang="en-US" dirty="0">
                <a:ea typeface="+mn-lt"/>
                <a:cs typeface="+mn-lt"/>
              </a:rPr>
              <a:t> is a name followed by a colon. Labels can precede any statement. Any program can do without </a:t>
            </a:r>
            <a:r>
              <a:rPr lang="en-US" dirty="0" err="1">
                <a:ea typeface="+mn-lt"/>
                <a:cs typeface="+mn-lt"/>
              </a:rPr>
              <a:t>goto</a:t>
            </a:r>
            <a:r>
              <a:rPr lang="en-US" dirty="0">
                <a:ea typeface="+mn-lt"/>
                <a:cs typeface="+mn-lt"/>
              </a:rPr>
              <a:t> statements. If you need to use a </a:t>
            </a:r>
            <a:r>
              <a:rPr lang="en-US" dirty="0" err="1">
                <a:ea typeface="+mn-lt"/>
                <a:cs typeface="+mn-lt"/>
              </a:rPr>
              <a:t>goto</a:t>
            </a:r>
            <a:r>
              <a:rPr lang="en-US" dirty="0">
                <a:ea typeface="+mn-lt"/>
                <a:cs typeface="+mn-lt"/>
              </a:rPr>
              <a:t> statement, do so to exit from a code block, but avoid entering code blocks by this method.</a:t>
            </a:r>
            <a:endParaRPr lang="en-US" dirty="0"/>
          </a:p>
          <a:p>
            <a:endParaRPr lang="en-US" dirty="0"/>
          </a:p>
        </p:txBody>
      </p:sp>
      <p:pic>
        <p:nvPicPr>
          <p:cNvPr id="4" name="Picture 4" descr="Text, letter&#10;&#10;Description automatically generated">
            <a:extLst>
              <a:ext uri="{FF2B5EF4-FFF2-40B4-BE49-F238E27FC236}">
                <a16:creationId xmlns:a16="http://schemas.microsoft.com/office/drawing/2014/main" id="{2F41B756-889D-B598-EFF1-052DE203CADE}"/>
              </a:ext>
            </a:extLst>
          </p:cNvPr>
          <p:cNvPicPr>
            <a:picLocks noChangeAspect="1"/>
          </p:cNvPicPr>
          <p:nvPr/>
        </p:nvPicPr>
        <p:blipFill>
          <a:blip r:embed="rId2"/>
          <a:stretch>
            <a:fillRect/>
          </a:stretch>
        </p:blipFill>
        <p:spPr>
          <a:xfrm>
            <a:off x="5041969" y="3861705"/>
            <a:ext cx="6012885" cy="1413027"/>
          </a:xfrm>
          <a:prstGeom prst="rect">
            <a:avLst/>
          </a:prstGeom>
        </p:spPr>
      </p:pic>
      <p:pic>
        <p:nvPicPr>
          <p:cNvPr id="15" name="Picture 14">
            <a:extLst>
              <a:ext uri="{FF2B5EF4-FFF2-40B4-BE49-F238E27FC236}">
                <a16:creationId xmlns:a16="http://schemas.microsoft.com/office/drawing/2014/main" id="{5970D13F-8358-42A9-9237-91B5B4DDA4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06BFB317-A03A-48CB-B03E-4504961FA0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002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E0972C5-73FB-6A69-62F9-B43AB409542B}"/>
              </a:ext>
            </a:extLst>
          </p:cNvPr>
          <p:cNvSpPr>
            <a:spLocks noGrp="1"/>
          </p:cNvSpPr>
          <p:nvPr>
            <p:ph type="title"/>
          </p:nvPr>
        </p:nvSpPr>
        <p:spPr>
          <a:xfrm>
            <a:off x="1451580" y="804520"/>
            <a:ext cx="4176511" cy="1049235"/>
          </a:xfrm>
        </p:spPr>
        <p:txBody>
          <a:bodyPr>
            <a:normAutofit/>
          </a:bodyPr>
          <a:lstStyle/>
          <a:p>
            <a:r>
              <a:rPr lang="en-US" sz="2700">
                <a:ea typeface="+mj-lt"/>
                <a:cs typeface="+mj-lt"/>
              </a:rPr>
              <a:t>JUMPS</a:t>
            </a:r>
            <a:r>
              <a:rPr lang="en-US" sz="2700"/>
              <a:t> WITH BREAK, CONTINUE, AND GOTO</a:t>
            </a:r>
            <a:endParaRPr lang="en-US" sz="2700">
              <a:ea typeface="+mj-lt"/>
              <a:cs typeface="+mj-lt"/>
            </a:endParaRPr>
          </a:p>
          <a:p>
            <a:endParaRPr lang="en-US" sz="2700"/>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87F2E06-5FCE-FD1B-95E1-278559857080}"/>
              </a:ext>
            </a:extLst>
          </p:cNvPr>
          <p:cNvSpPr>
            <a:spLocks noGrp="1"/>
          </p:cNvSpPr>
          <p:nvPr>
            <p:ph idx="1"/>
          </p:nvPr>
        </p:nvSpPr>
        <p:spPr>
          <a:xfrm>
            <a:off x="1451581" y="2015732"/>
            <a:ext cx="4172212" cy="3450613"/>
          </a:xfrm>
        </p:spPr>
        <p:txBody>
          <a:bodyPr>
            <a:normAutofit/>
          </a:bodyPr>
          <a:lstStyle/>
          <a:p>
            <a:pPr>
              <a:lnSpc>
                <a:spcPct val="110000"/>
              </a:lnSpc>
            </a:pPr>
            <a:r>
              <a:rPr lang="en-US" sz="1600" dirty="0"/>
              <a:t>The continue statement can be used in loops and has the opposite effect to break, that is, the next loop is begun immediately. In the case of a while or do-while loop the program jumps to the test expression, whereas a for loop is reinitialized.</a:t>
            </a:r>
            <a:endParaRPr lang="en-US" sz="1600" dirty="0">
              <a:ea typeface="+mn-lt"/>
              <a:cs typeface="+mn-lt"/>
            </a:endParaRPr>
          </a:p>
          <a:p>
            <a:pPr>
              <a:lnSpc>
                <a:spcPct val="110000"/>
              </a:lnSpc>
            </a:pPr>
            <a:endParaRPr lang="en-US" sz="1600"/>
          </a:p>
        </p:txBody>
      </p:sp>
      <p:pic>
        <p:nvPicPr>
          <p:cNvPr id="4" name="Picture 4" descr="Text, letter&#10;&#10;Description automatically generated">
            <a:extLst>
              <a:ext uri="{FF2B5EF4-FFF2-40B4-BE49-F238E27FC236}">
                <a16:creationId xmlns:a16="http://schemas.microsoft.com/office/drawing/2014/main" id="{846E2457-BB82-EF45-341B-82A7FF537DF7}"/>
              </a:ext>
            </a:extLst>
          </p:cNvPr>
          <p:cNvPicPr>
            <a:picLocks noChangeAspect="1"/>
          </p:cNvPicPr>
          <p:nvPr/>
        </p:nvPicPr>
        <p:blipFill>
          <a:blip r:embed="rId2"/>
          <a:stretch>
            <a:fillRect/>
          </a:stretch>
        </p:blipFill>
        <p:spPr>
          <a:xfrm>
            <a:off x="6094411" y="2137675"/>
            <a:ext cx="4960442" cy="1996577"/>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21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B5E3-E6CA-C4CC-2360-D18FDD181EEC}"/>
              </a:ext>
            </a:extLst>
          </p:cNvPr>
          <p:cNvSpPr>
            <a:spLocks noGrp="1"/>
          </p:cNvSpPr>
          <p:nvPr>
            <p:ph type="title"/>
          </p:nvPr>
        </p:nvSpPr>
        <p:spPr/>
        <p:txBody>
          <a:bodyPr/>
          <a:lstStyle/>
          <a:p>
            <a:r>
              <a:rPr lang="en-US" dirty="0">
                <a:ea typeface="+mj-lt"/>
                <a:cs typeface="+mj-lt"/>
              </a:rPr>
              <a:t>THE WHILE STATEMENT</a:t>
            </a:r>
          </a:p>
          <a:p>
            <a:endParaRPr lang="en-US" dirty="0"/>
          </a:p>
        </p:txBody>
      </p:sp>
      <p:sp>
        <p:nvSpPr>
          <p:cNvPr id="3" name="Content Placeholder 2">
            <a:extLst>
              <a:ext uri="{FF2B5EF4-FFF2-40B4-BE49-F238E27FC236}">
                <a16:creationId xmlns:a16="http://schemas.microsoft.com/office/drawing/2014/main" id="{355425E7-4F7B-641B-F5E3-59A0BDC52ED6}"/>
              </a:ext>
            </a:extLst>
          </p:cNvPr>
          <p:cNvSpPr>
            <a:spLocks noGrp="1"/>
          </p:cNvSpPr>
          <p:nvPr>
            <p:ph idx="1"/>
          </p:nvPr>
        </p:nvSpPr>
        <p:spPr/>
        <p:txBody>
          <a:bodyPr>
            <a:normAutofit fontScale="70000" lnSpcReduction="20000"/>
          </a:bodyPr>
          <a:lstStyle/>
          <a:p>
            <a:r>
              <a:rPr lang="en-US" dirty="0">
                <a:ea typeface="+mn-lt"/>
                <a:cs typeface="+mn-lt"/>
              </a:rPr>
              <a:t>When entering the loop, the controlling expression is verified, i.e. the expression is evaluated. If this value is true, the loop body is then executed before the controlling expression is evaluated once more.</a:t>
            </a:r>
          </a:p>
          <a:p>
            <a:r>
              <a:rPr lang="en-US" dirty="0">
                <a:ea typeface="+mn-lt"/>
                <a:cs typeface="+mn-lt"/>
              </a:rPr>
              <a:t>If the controlling expression is false, i.e. expression evaluates to false, the program goes on to execute the statement following the while loop. </a:t>
            </a:r>
          </a:p>
          <a:p>
            <a:r>
              <a:rPr lang="en-US" dirty="0">
                <a:ea typeface="+mn-lt"/>
                <a:cs typeface="+mn-lt"/>
              </a:rPr>
              <a:t>It is common practice to place the loop body in a new line of the source code and to indent the statement to improve the readability of the program.</a:t>
            </a:r>
            <a:endParaRPr lang="en-US">
              <a:ea typeface="+mn-lt"/>
              <a:cs typeface="+mn-lt"/>
            </a:endParaRPr>
          </a:p>
          <a:p>
            <a:endParaRPr lang="en-US" dirty="0"/>
          </a:p>
          <a:p>
            <a:endParaRPr lang="en-US" dirty="0"/>
          </a:p>
          <a:p>
            <a:r>
              <a:rPr lang="en-US" dirty="0">
                <a:ea typeface="+mn-lt"/>
                <a:cs typeface="+mn-lt"/>
              </a:rPr>
              <a:t>As this example illustrates, the controlling expression is normally a </a:t>
            </a:r>
            <a:r>
              <a:rPr lang="en-US" dirty="0" err="1">
                <a:ea typeface="+mn-lt"/>
                <a:cs typeface="+mn-lt"/>
              </a:rPr>
              <a:t>boolean</a:t>
            </a:r>
            <a:r>
              <a:rPr lang="en-US" dirty="0">
                <a:ea typeface="+mn-lt"/>
                <a:cs typeface="+mn-lt"/>
              </a:rPr>
              <a:t> expression. However, the controlling expression might be any expression that can be converted to the bool type including any arithmetic expressions. As we already learned from the section on </a:t>
            </a:r>
            <a:r>
              <a:rPr lang="en-US" dirty="0" err="1">
                <a:ea typeface="+mn-lt"/>
                <a:cs typeface="+mn-lt"/>
              </a:rPr>
              <a:t>boolean</a:t>
            </a:r>
            <a:r>
              <a:rPr lang="en-US" dirty="0">
                <a:ea typeface="+mn-lt"/>
                <a:cs typeface="+mn-lt"/>
              </a:rPr>
              <a:t> operators, the value 0 converts to false and all other values convert to true.</a:t>
            </a:r>
          </a:p>
        </p:txBody>
      </p:sp>
      <p:pic>
        <p:nvPicPr>
          <p:cNvPr id="4" name="Picture 4" descr="Text, letter&#10;&#10;Description automatically generated">
            <a:extLst>
              <a:ext uri="{FF2B5EF4-FFF2-40B4-BE49-F238E27FC236}">
                <a16:creationId xmlns:a16="http://schemas.microsoft.com/office/drawing/2014/main" id="{68E3BBA5-3DC3-B5E8-C9C0-2777F9D3A2DE}"/>
              </a:ext>
            </a:extLst>
          </p:cNvPr>
          <p:cNvPicPr>
            <a:picLocks noChangeAspect="1"/>
          </p:cNvPicPr>
          <p:nvPr/>
        </p:nvPicPr>
        <p:blipFill>
          <a:blip r:embed="rId2"/>
          <a:stretch>
            <a:fillRect/>
          </a:stretch>
        </p:blipFill>
        <p:spPr>
          <a:xfrm>
            <a:off x="4599140" y="3470937"/>
            <a:ext cx="3473884" cy="766852"/>
          </a:xfrm>
          <a:prstGeom prst="rect">
            <a:avLst/>
          </a:prstGeom>
        </p:spPr>
      </p:pic>
    </p:spTree>
    <p:extLst>
      <p:ext uri="{BB962C8B-B14F-4D97-AF65-F5344CB8AC3E}">
        <p14:creationId xmlns:p14="http://schemas.microsoft.com/office/powerpoint/2010/main" val="95545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0986-7E05-7873-6843-BB1D4E46AF03}"/>
              </a:ext>
            </a:extLst>
          </p:cNvPr>
          <p:cNvSpPr>
            <a:spLocks noGrp="1"/>
          </p:cNvSpPr>
          <p:nvPr>
            <p:ph type="title"/>
          </p:nvPr>
        </p:nvSpPr>
        <p:spPr/>
        <p:txBody>
          <a:bodyPr/>
          <a:lstStyle/>
          <a:p>
            <a:r>
              <a:rPr lang="en-US" dirty="0">
                <a:ea typeface="+mj-lt"/>
                <a:cs typeface="+mj-lt"/>
              </a:rPr>
              <a:t>Building Blocks</a:t>
            </a:r>
            <a:endParaRPr lang="en-US" dirty="0"/>
          </a:p>
        </p:txBody>
      </p:sp>
      <p:sp>
        <p:nvSpPr>
          <p:cNvPr id="3" name="Content Placeholder 2">
            <a:extLst>
              <a:ext uri="{FF2B5EF4-FFF2-40B4-BE49-F238E27FC236}">
                <a16:creationId xmlns:a16="http://schemas.microsoft.com/office/drawing/2014/main" id="{B72EFA35-D407-0A63-969E-29AF14BAA39C}"/>
              </a:ext>
            </a:extLst>
          </p:cNvPr>
          <p:cNvSpPr>
            <a:spLocks noGrp="1"/>
          </p:cNvSpPr>
          <p:nvPr>
            <p:ph idx="1"/>
          </p:nvPr>
        </p:nvSpPr>
        <p:spPr/>
        <p:txBody>
          <a:bodyPr>
            <a:normAutofit fontScale="92500" lnSpcReduction="20000"/>
          </a:bodyPr>
          <a:lstStyle/>
          <a:p>
            <a:r>
              <a:rPr lang="en-US" dirty="0">
                <a:ea typeface="+mn-lt"/>
                <a:cs typeface="+mn-lt"/>
              </a:rPr>
              <a:t>If you need to repeat more than one statement in a program loop, you must place the statements in a block marked by parentheses { }. A block is syntactically equivalent to a statement, so you can use a block wherever the syntax requires a statement.</a:t>
            </a:r>
          </a:p>
          <a:p>
            <a:r>
              <a:rPr lang="en-US" b="1" dirty="0">
                <a:solidFill>
                  <a:srgbClr val="FF0000"/>
                </a:solidFill>
              </a:rPr>
              <a:t>EXAMPLE</a:t>
            </a:r>
            <a:endParaRPr lang="en-US" b="1">
              <a:solidFill>
                <a:srgbClr val="FF0000"/>
              </a:solidFill>
            </a:endParaRPr>
          </a:p>
          <a:p>
            <a:r>
              <a:rPr lang="en-US" dirty="0">
                <a:ea typeface="+mn-lt"/>
                <a:cs typeface="+mn-lt"/>
              </a:rPr>
              <a:t>The </a:t>
            </a:r>
            <a:r>
              <a:rPr lang="en-US" b="1" dirty="0">
                <a:solidFill>
                  <a:srgbClr val="FF0000"/>
                </a:solidFill>
                <a:ea typeface="+mn-lt"/>
                <a:cs typeface="+mn-lt"/>
              </a:rPr>
              <a:t>EXAMPLE</a:t>
            </a:r>
            <a:r>
              <a:rPr lang="en-US" dirty="0">
                <a:ea typeface="+mn-lt"/>
                <a:cs typeface="+mn-lt"/>
              </a:rPr>
              <a:t> calculates the average of a sequence of integers input via the keyboard. Since the loops contains two statements, the statements must be placed in a block. The controlling expression </a:t>
            </a:r>
            <a:r>
              <a:rPr lang="en-US" dirty="0" err="1">
                <a:ea typeface="+mn-lt"/>
                <a:cs typeface="+mn-lt"/>
              </a:rPr>
              <a:t>cin</a:t>
            </a:r>
            <a:r>
              <a:rPr lang="en-US" dirty="0">
                <a:ea typeface="+mn-lt"/>
                <a:cs typeface="+mn-lt"/>
              </a:rPr>
              <a:t> &gt;&gt; x is true provided the user inputs an integer. The result of converting the expression </a:t>
            </a:r>
            <a:r>
              <a:rPr lang="en-US" dirty="0" err="1">
                <a:ea typeface="+mn-lt"/>
                <a:cs typeface="+mn-lt"/>
              </a:rPr>
              <a:t>cin</a:t>
            </a:r>
            <a:r>
              <a:rPr lang="en-US" dirty="0">
                <a:ea typeface="+mn-lt"/>
                <a:cs typeface="+mn-lt"/>
              </a:rPr>
              <a:t> &gt;&gt; x to a bool type will be true for any valid input and false in any other case. Invalid input, if the user types a letter instead of an integer, for example, terminates the loop and executes the next statement.</a:t>
            </a:r>
            <a:endParaRPr lang="en-US" b="1" dirty="0">
              <a:solidFill>
                <a:srgbClr val="FF0000"/>
              </a:solidFill>
            </a:endParaRPr>
          </a:p>
        </p:txBody>
      </p:sp>
    </p:spTree>
    <p:extLst>
      <p:ext uri="{BB962C8B-B14F-4D97-AF65-F5344CB8AC3E}">
        <p14:creationId xmlns:p14="http://schemas.microsoft.com/office/powerpoint/2010/main" val="330730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0" name="Rectangle 2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88106F-3F56-CCD7-3FEA-1CBD0CB4BF7A}"/>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The for statement</a:t>
            </a:r>
          </a:p>
        </p:txBody>
      </p:sp>
      <p:cxnSp>
        <p:nvCxnSpPr>
          <p:cNvPr id="34" name="Straight Connector 33">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6" name="Group 35">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7" name="Rectangle 3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74BA74CD-59A0-93A6-E358-EF2B1DE8E9F2}"/>
              </a:ext>
            </a:extLst>
          </p:cNvPr>
          <p:cNvPicPr>
            <a:picLocks noGrp="1" noChangeAspect="1"/>
          </p:cNvPicPr>
          <p:nvPr>
            <p:ph idx="1"/>
          </p:nvPr>
        </p:nvPicPr>
        <p:blipFill>
          <a:blip r:embed="rId3"/>
          <a:stretch>
            <a:fillRect/>
          </a:stretch>
        </p:blipFill>
        <p:spPr>
          <a:xfrm>
            <a:off x="4618374" y="1557237"/>
            <a:ext cx="6282919" cy="2984387"/>
          </a:xfrm>
          <a:prstGeom prst="rect">
            <a:avLst/>
          </a:prstGeom>
        </p:spPr>
      </p:pic>
      <p:pic>
        <p:nvPicPr>
          <p:cNvPr id="42" name="Picture 4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4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543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C2DD-D672-4827-FA4B-9FA46E831771}"/>
              </a:ext>
            </a:extLst>
          </p:cNvPr>
          <p:cNvSpPr>
            <a:spLocks noGrp="1"/>
          </p:cNvSpPr>
          <p:nvPr>
            <p:ph type="title"/>
          </p:nvPr>
        </p:nvSpPr>
        <p:spPr/>
        <p:txBody>
          <a:bodyPr/>
          <a:lstStyle/>
          <a:p>
            <a:r>
              <a:rPr lang="en-US" dirty="0">
                <a:ea typeface="+mj-lt"/>
                <a:cs typeface="+mj-lt"/>
              </a:rPr>
              <a:t>Initializing and Reinitializing</a:t>
            </a:r>
            <a:br>
              <a:rPr lang="en-US" dirty="0">
                <a:ea typeface="+mj-lt"/>
                <a:cs typeface="+mj-lt"/>
              </a:rPr>
            </a:br>
            <a:endParaRPr lang="en-US" dirty="0">
              <a:ea typeface="+mj-lt"/>
              <a:cs typeface="+mj-lt"/>
            </a:endParaRPr>
          </a:p>
        </p:txBody>
      </p:sp>
      <p:sp>
        <p:nvSpPr>
          <p:cNvPr id="3" name="Content Placeholder 2">
            <a:extLst>
              <a:ext uri="{FF2B5EF4-FFF2-40B4-BE49-F238E27FC236}">
                <a16:creationId xmlns:a16="http://schemas.microsoft.com/office/drawing/2014/main" id="{234BBDFA-2938-CEAC-C7CA-C8753DDEC432}"/>
              </a:ext>
            </a:extLst>
          </p:cNvPr>
          <p:cNvSpPr>
            <a:spLocks noGrp="1"/>
          </p:cNvSpPr>
          <p:nvPr>
            <p:ph idx="1"/>
          </p:nvPr>
        </p:nvSpPr>
        <p:spPr/>
        <p:txBody>
          <a:bodyPr>
            <a:normAutofit fontScale="77500" lnSpcReduction="20000"/>
          </a:bodyPr>
          <a:lstStyle/>
          <a:p>
            <a:r>
              <a:rPr lang="en-US" dirty="0">
                <a:ea typeface="+mn-lt"/>
                <a:cs typeface="+mn-lt"/>
              </a:rPr>
              <a:t>A typical loop uses a counter that is initialized, tested by the controlling expression and reinitialized at the end of the loop.</a:t>
            </a:r>
          </a:p>
          <a:p>
            <a:r>
              <a:rPr lang="en-US" b="1" dirty="0">
                <a:solidFill>
                  <a:srgbClr val="FF0000"/>
                </a:solidFill>
              </a:rPr>
              <a:t>EXAMPLE</a:t>
            </a:r>
            <a:endParaRPr lang="en-US" b="1">
              <a:solidFill>
                <a:srgbClr val="FF0000"/>
              </a:solidFill>
            </a:endParaRPr>
          </a:p>
          <a:p>
            <a:r>
              <a:rPr lang="en-US" dirty="0">
                <a:ea typeface="+mn-lt"/>
                <a:cs typeface="+mn-lt"/>
              </a:rPr>
              <a:t>Any expression can be used to initialize and reinitialize the loop. Thus, a for loop has the following form:</a:t>
            </a:r>
          </a:p>
          <a:p>
            <a:endParaRPr lang="en-US" dirty="0">
              <a:solidFill>
                <a:srgbClr val="000000"/>
              </a:solidFill>
            </a:endParaRPr>
          </a:p>
          <a:p>
            <a:endParaRPr lang="en-US" dirty="0">
              <a:solidFill>
                <a:srgbClr val="000000"/>
              </a:solidFill>
            </a:endParaRPr>
          </a:p>
          <a:p>
            <a:r>
              <a:rPr lang="en-US" dirty="0">
                <a:ea typeface="+mn-lt"/>
                <a:cs typeface="+mn-lt"/>
              </a:rPr>
              <a:t>Expression1 is executed first and only once to initialize the loop. Expression2 </a:t>
            </a:r>
            <a:r>
              <a:rPr lang="en-US" dirty="0" err="1">
                <a:ea typeface="+mn-lt"/>
                <a:cs typeface="+mn-lt"/>
              </a:rPr>
              <a:t>isthe</a:t>
            </a:r>
            <a:r>
              <a:rPr lang="en-US" dirty="0">
                <a:ea typeface="+mn-lt"/>
                <a:cs typeface="+mn-lt"/>
              </a:rPr>
              <a:t> controlling expression, which is always evaluated prior to executing the loop body:</a:t>
            </a:r>
          </a:p>
          <a:p>
            <a:pPr lvl="1"/>
            <a:r>
              <a:rPr lang="en-US" dirty="0">
                <a:ea typeface="+mn-lt"/>
                <a:cs typeface="+mn-lt"/>
              </a:rPr>
              <a:t>If expression2 is false, the loop is terminated</a:t>
            </a:r>
          </a:p>
          <a:p>
            <a:pPr lvl="1"/>
            <a:r>
              <a:rPr lang="en-US" dirty="0">
                <a:ea typeface="+mn-lt"/>
                <a:cs typeface="+mn-lt"/>
              </a:rPr>
              <a:t>If expression2 is true, the loop body is executed. Subsequently, the loop is reinitialized by executing expression3 and expression2 is re-tested.</a:t>
            </a:r>
            <a:endParaRPr lang="en-US" dirty="0">
              <a:solidFill>
                <a:srgbClr val="000000"/>
              </a:solidFill>
            </a:endParaRPr>
          </a:p>
        </p:txBody>
      </p:sp>
      <p:pic>
        <p:nvPicPr>
          <p:cNvPr id="4" name="Picture 4" descr="A picture containing chart&#10;&#10;Description automatically generated">
            <a:extLst>
              <a:ext uri="{FF2B5EF4-FFF2-40B4-BE49-F238E27FC236}">
                <a16:creationId xmlns:a16="http://schemas.microsoft.com/office/drawing/2014/main" id="{D9EBF78D-1A37-98CB-5509-C1C0CA1774BF}"/>
              </a:ext>
            </a:extLst>
          </p:cNvPr>
          <p:cNvPicPr>
            <a:picLocks noChangeAspect="1"/>
          </p:cNvPicPr>
          <p:nvPr/>
        </p:nvPicPr>
        <p:blipFill>
          <a:blip r:embed="rId2"/>
          <a:stretch>
            <a:fillRect/>
          </a:stretch>
        </p:blipFill>
        <p:spPr>
          <a:xfrm>
            <a:off x="3633592" y="3386075"/>
            <a:ext cx="5718131" cy="592110"/>
          </a:xfrm>
          <a:prstGeom prst="rect">
            <a:avLst/>
          </a:prstGeom>
        </p:spPr>
      </p:pic>
    </p:spTree>
    <p:extLst>
      <p:ext uri="{BB962C8B-B14F-4D97-AF65-F5344CB8AC3E}">
        <p14:creationId xmlns:p14="http://schemas.microsoft.com/office/powerpoint/2010/main" val="71471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400A-7C03-9A98-34E0-9167F8BA77EE}"/>
              </a:ext>
            </a:extLst>
          </p:cNvPr>
          <p:cNvSpPr>
            <a:spLocks noGrp="1"/>
          </p:cNvSpPr>
          <p:nvPr>
            <p:ph type="title"/>
          </p:nvPr>
        </p:nvSpPr>
        <p:spPr/>
        <p:txBody>
          <a:bodyPr/>
          <a:lstStyle/>
          <a:p>
            <a:r>
              <a:rPr lang="en-US" dirty="0"/>
              <a:t>INITIALIZING AND REINITIALIZING</a:t>
            </a:r>
            <a:br>
              <a:rPr lang="en-US" dirty="0"/>
            </a:b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EEB14D88-B92B-2B37-84DA-279D92BD797D}"/>
              </a:ext>
            </a:extLst>
          </p:cNvPr>
          <p:cNvSpPr>
            <a:spLocks noGrp="1"/>
          </p:cNvSpPr>
          <p:nvPr>
            <p:ph idx="1"/>
          </p:nvPr>
        </p:nvSpPr>
        <p:spPr/>
        <p:txBody>
          <a:bodyPr>
            <a:normAutofit lnSpcReduction="10000"/>
          </a:bodyPr>
          <a:lstStyle/>
          <a:p>
            <a:r>
              <a:rPr lang="en-US" dirty="0">
                <a:ea typeface="+mn-lt"/>
                <a:cs typeface="+mn-lt"/>
              </a:rPr>
              <a:t>You can also define the loop counter in expression1. Doing so means that the counter can be used within the loop, but not after leaving the loop.</a:t>
            </a:r>
          </a:p>
          <a:p>
            <a:endParaRPr lang="en-US" dirty="0"/>
          </a:p>
          <a:p>
            <a:endParaRPr lang="en-US" dirty="0"/>
          </a:p>
          <a:p>
            <a:pPr marL="0" indent="0">
              <a:buNone/>
            </a:pPr>
            <a:endParaRPr lang="en-US" dirty="0"/>
          </a:p>
          <a:p>
            <a:r>
              <a:rPr lang="en-US" dirty="0">
                <a:ea typeface="+mn-lt"/>
                <a:cs typeface="+mn-lt"/>
              </a:rPr>
              <a:t>As this example illustrates, the loop body can be an empty statement. This is always the case if the loop header contains all necessary statements. However, to improve readability, even the empty statement should occupy a line of its own.</a:t>
            </a:r>
            <a:endParaRPr lang="en-US" dirty="0"/>
          </a:p>
          <a:p>
            <a:endParaRPr lang="en-US" dirty="0"/>
          </a:p>
          <a:p>
            <a:pPr marL="0" indent="0">
              <a:buNone/>
            </a:pPr>
            <a:endParaRPr lang="en-US" dirty="0"/>
          </a:p>
        </p:txBody>
      </p:sp>
      <p:pic>
        <p:nvPicPr>
          <p:cNvPr id="4" name="Picture 4" descr="A picture containing clock, antenna, gauge&#10;&#10;Description automatically generated">
            <a:extLst>
              <a:ext uri="{FF2B5EF4-FFF2-40B4-BE49-F238E27FC236}">
                <a16:creationId xmlns:a16="http://schemas.microsoft.com/office/drawing/2014/main" id="{8B85D618-D6A4-B8EE-411F-6013040C7C5A}"/>
              </a:ext>
            </a:extLst>
          </p:cNvPr>
          <p:cNvPicPr>
            <a:picLocks noChangeAspect="1"/>
          </p:cNvPicPr>
          <p:nvPr/>
        </p:nvPicPr>
        <p:blipFill>
          <a:blip r:embed="rId2"/>
          <a:stretch>
            <a:fillRect/>
          </a:stretch>
        </p:blipFill>
        <p:spPr>
          <a:xfrm>
            <a:off x="2798524" y="3008963"/>
            <a:ext cx="6803720" cy="913142"/>
          </a:xfrm>
          <a:prstGeom prst="rect">
            <a:avLst/>
          </a:prstGeom>
        </p:spPr>
      </p:pic>
    </p:spTree>
    <p:extLst>
      <p:ext uri="{BB962C8B-B14F-4D97-AF65-F5344CB8AC3E}">
        <p14:creationId xmlns:p14="http://schemas.microsoft.com/office/powerpoint/2010/main" val="198594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ED2A6-D7E6-2B7E-B98B-158549F8F8E8}"/>
              </a:ext>
            </a:extLst>
          </p:cNvPr>
          <p:cNvSpPr>
            <a:spLocks noGrp="1"/>
          </p:cNvSpPr>
          <p:nvPr>
            <p:ph type="title"/>
          </p:nvPr>
        </p:nvSpPr>
        <p:spPr/>
        <p:txBody>
          <a:bodyPr/>
          <a:lstStyle/>
          <a:p>
            <a:r>
              <a:rPr lang="en-US" dirty="0">
                <a:ea typeface="+mj-lt"/>
                <a:cs typeface="+mj-lt"/>
              </a:rPr>
              <a:t>INITIALIZING AND REINITIALIZING</a:t>
            </a:r>
            <a:br>
              <a:rPr lang="en-US" dirty="0">
                <a:ea typeface="+mj-lt"/>
                <a:cs typeface="+mj-lt"/>
              </a:rPr>
            </a:b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C7CF63C6-E5C7-B27A-1FD5-3154B94FA903}"/>
              </a:ext>
            </a:extLst>
          </p:cNvPr>
          <p:cNvSpPr>
            <a:spLocks noGrp="1"/>
          </p:cNvSpPr>
          <p:nvPr>
            <p:ph idx="1"/>
          </p:nvPr>
        </p:nvSpPr>
        <p:spPr/>
        <p:txBody>
          <a:bodyPr/>
          <a:lstStyle/>
          <a:p>
            <a:r>
              <a:rPr lang="en-US" dirty="0">
                <a:ea typeface="+mn-lt"/>
                <a:cs typeface="+mn-lt"/>
              </a:rPr>
              <a:t>Any of the three expressions in a for statement can be omitted, however, you must type at least two semicolons. The shortest loop header is therefore:</a:t>
            </a:r>
          </a:p>
          <a:p>
            <a:endParaRPr lang="en-US" dirty="0"/>
          </a:p>
          <a:p>
            <a:r>
              <a:rPr lang="en-US" dirty="0">
                <a:ea typeface="+mn-lt"/>
                <a:cs typeface="+mn-lt"/>
              </a:rPr>
              <a:t>This statement causes an infinite loop, since the controlling expression is assumed to be true if expression2 is missing</a:t>
            </a:r>
            <a:endParaRPr lang="en-US" dirty="0"/>
          </a:p>
        </p:txBody>
      </p:sp>
      <p:pic>
        <p:nvPicPr>
          <p:cNvPr id="4" name="Picture 4" descr="A picture containing text&#10;&#10;Description automatically generated">
            <a:extLst>
              <a:ext uri="{FF2B5EF4-FFF2-40B4-BE49-F238E27FC236}">
                <a16:creationId xmlns:a16="http://schemas.microsoft.com/office/drawing/2014/main" id="{D5EC9CAA-CEFE-0BB7-2812-1FB15F85CE25}"/>
              </a:ext>
            </a:extLst>
          </p:cNvPr>
          <p:cNvPicPr>
            <a:picLocks noChangeAspect="1"/>
          </p:cNvPicPr>
          <p:nvPr/>
        </p:nvPicPr>
        <p:blipFill>
          <a:blip r:embed="rId2"/>
          <a:stretch>
            <a:fillRect/>
          </a:stretch>
        </p:blipFill>
        <p:spPr>
          <a:xfrm>
            <a:off x="4218140" y="2815433"/>
            <a:ext cx="2743200" cy="548640"/>
          </a:xfrm>
          <a:prstGeom prst="rect">
            <a:avLst/>
          </a:prstGeom>
        </p:spPr>
      </p:pic>
    </p:spTree>
    <p:extLst>
      <p:ext uri="{BB962C8B-B14F-4D97-AF65-F5344CB8AC3E}">
        <p14:creationId xmlns:p14="http://schemas.microsoft.com/office/powerpoint/2010/main" val="33403600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31</Slides>
  <Notes>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office theme</vt:lpstr>
      <vt:lpstr>Gallery</vt:lpstr>
      <vt:lpstr>A complete guide to programming in c++</vt:lpstr>
      <vt:lpstr>CHAPTER 6 - CONTROL FLOW </vt:lpstr>
      <vt:lpstr>The while statement</vt:lpstr>
      <vt:lpstr>THE WHILE STATEMENT </vt:lpstr>
      <vt:lpstr>Building Blocks</vt:lpstr>
      <vt:lpstr>The for statement</vt:lpstr>
      <vt:lpstr>Initializing and Reinitializing </vt:lpstr>
      <vt:lpstr>INITIALIZING AND REINITIALIZING  </vt:lpstr>
      <vt:lpstr>INITIALIZING AND REINITIALIZING  </vt:lpstr>
      <vt:lpstr>The Comma Operator</vt:lpstr>
      <vt:lpstr>THE do-while STATEMENT</vt:lpstr>
      <vt:lpstr>Nesting loops</vt:lpstr>
      <vt:lpstr>Selections with if-else</vt:lpstr>
      <vt:lpstr>Nested if-else Statements</vt:lpstr>
      <vt:lpstr>NESTED IF-ELSE STATEMENTS </vt:lpstr>
      <vt:lpstr>Defining Variables in if Statements</vt:lpstr>
      <vt:lpstr>Else-if CHAINS</vt:lpstr>
      <vt:lpstr>Layout and Program Flow</vt:lpstr>
      <vt:lpstr>EXAMPLE</vt:lpstr>
      <vt:lpstr>Conditional expressions</vt:lpstr>
      <vt:lpstr>Conditional operator</vt:lpstr>
      <vt:lpstr>CONDITIONAL OPERATOR </vt:lpstr>
      <vt:lpstr>Precedence</vt:lpstr>
      <vt:lpstr>exercises</vt:lpstr>
      <vt:lpstr>Selecting with switch</vt:lpstr>
      <vt:lpstr>The switch statement</vt:lpstr>
      <vt:lpstr>Differences between switch and else-if Chains</vt:lpstr>
      <vt:lpstr>Jumps with break, continue, and goto</vt:lpstr>
      <vt:lpstr>JUMPS WITH BREAK, CONTINUE, AND GOTO</vt:lpstr>
      <vt:lpstr>JUMPS WITH BREAK, CONTINUE, AND GOTO </vt:lpstr>
      <vt:lpstr>JUMPS WITH BREAK, CONTINUE, AND GOTO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368</cp:revision>
  <dcterms:created xsi:type="dcterms:W3CDTF">2023-02-08T00:12:09Z</dcterms:created>
  <dcterms:modified xsi:type="dcterms:W3CDTF">2023-02-10T00:02:36Z</dcterms:modified>
</cp:coreProperties>
</file>